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61" r:id="rId7"/>
    <p:sldId id="262" r:id="rId8"/>
    <p:sldId id="258" r:id="rId9"/>
    <p:sldId id="259" r:id="rId10"/>
    <p:sldId id="266" r:id="rId11"/>
    <p:sldId id="264" r:id="rId12"/>
    <p:sldId id="260" r:id="rId13"/>
    <p:sldId id="263" r:id="rId14"/>
    <p:sldId id="281" r:id="rId15"/>
    <p:sldId id="265" r:id="rId16"/>
    <p:sldId id="287" r:id="rId17"/>
    <p:sldId id="267" r:id="rId18"/>
    <p:sldId id="268" r:id="rId19"/>
    <p:sldId id="269" r:id="rId20"/>
    <p:sldId id="285" r:id="rId21"/>
    <p:sldId id="274" r:id="rId22"/>
    <p:sldId id="282" r:id="rId23"/>
    <p:sldId id="279" r:id="rId24"/>
    <p:sldId id="286" r:id="rId25"/>
    <p:sldId id="271" r:id="rId26"/>
    <p:sldId id="272" r:id="rId27"/>
    <p:sldId id="273" r:id="rId28"/>
    <p:sldId id="290" r:id="rId29"/>
    <p:sldId id="275" r:id="rId30"/>
    <p:sldId id="288" r:id="rId31"/>
    <p:sldId id="291" r:id="rId32"/>
    <p:sldId id="276" r:id="rId33"/>
    <p:sldId id="277" r:id="rId34"/>
    <p:sldId id="289" r:id="rId35"/>
    <p:sldId id="292" r:id="rId36"/>
    <p:sldId id="278" r:id="rId37"/>
    <p:sldId id="28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4E4B"/>
    <a:srgbClr val="E4E4E4"/>
    <a:srgbClr val="ECECEC"/>
    <a:srgbClr val="E8E8E8"/>
    <a:srgbClr val="D3CAC9"/>
    <a:srgbClr val="FF1D1D"/>
    <a:srgbClr val="A7BA62"/>
    <a:srgbClr val="422F2E"/>
    <a:srgbClr val="4F3937"/>
    <a:srgbClr val="5958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57" autoAdjust="0"/>
  </p:normalViewPr>
  <p:slideViewPr>
    <p:cSldViewPr>
      <p:cViewPr>
        <p:scale>
          <a:sx n="75" d="100"/>
          <a:sy n="75" d="100"/>
        </p:scale>
        <p:origin x="1176" y="9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44CCB-B27F-4FC2-B0F4-655EB6162E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9E5D5F1-CF7C-4983-8D57-319AA507DC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9E4E81E-B5F5-4514-99E5-33B8D4DA6003}"/>
              </a:ext>
            </a:extLst>
          </p:cNvPr>
          <p:cNvSpPr>
            <a:spLocks noGrp="1"/>
          </p:cNvSpPr>
          <p:nvPr>
            <p:ph type="dt" sz="half" idx="10"/>
          </p:nvPr>
        </p:nvSpPr>
        <p:spPr/>
        <p:txBody>
          <a:bodyPr/>
          <a:lstStyle/>
          <a:p>
            <a:fld id="{545F5ADC-B1A1-46F9-AEBC-42AA235FBF2C}" type="datetimeFigureOut">
              <a:rPr lang="en-GB" smtClean="0"/>
              <a:t>18/12/2019</a:t>
            </a:fld>
            <a:endParaRPr lang="en-GB"/>
          </a:p>
        </p:txBody>
      </p:sp>
      <p:sp>
        <p:nvSpPr>
          <p:cNvPr id="5" name="Footer Placeholder 4">
            <a:extLst>
              <a:ext uri="{FF2B5EF4-FFF2-40B4-BE49-F238E27FC236}">
                <a16:creationId xmlns:a16="http://schemas.microsoft.com/office/drawing/2014/main" id="{63D51F12-DB99-44B6-BBB8-6B36746E71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E87FB9-802F-4565-B96A-1635706F2DBC}"/>
              </a:ext>
            </a:extLst>
          </p:cNvPr>
          <p:cNvSpPr>
            <a:spLocks noGrp="1"/>
          </p:cNvSpPr>
          <p:nvPr>
            <p:ph type="sldNum" sz="quarter" idx="12"/>
          </p:nvPr>
        </p:nvSpPr>
        <p:spPr/>
        <p:txBody>
          <a:bodyPr/>
          <a:lstStyle/>
          <a:p>
            <a:fld id="{891B5F7D-D53F-46B6-AFB0-FC24D6F291CA}" type="slidenum">
              <a:rPr lang="en-GB" smtClean="0"/>
              <a:t>‹#›</a:t>
            </a:fld>
            <a:endParaRPr lang="en-GB"/>
          </a:p>
        </p:txBody>
      </p:sp>
    </p:spTree>
    <p:extLst>
      <p:ext uri="{BB962C8B-B14F-4D97-AF65-F5344CB8AC3E}">
        <p14:creationId xmlns:p14="http://schemas.microsoft.com/office/powerpoint/2010/main" val="3628875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64695-A0B0-4F48-99C7-57009D22769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D2DE95F-5649-41FB-A279-922A82EE12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0610BA-25A6-4236-AC8E-BEE690A1305E}"/>
              </a:ext>
            </a:extLst>
          </p:cNvPr>
          <p:cNvSpPr>
            <a:spLocks noGrp="1"/>
          </p:cNvSpPr>
          <p:nvPr>
            <p:ph type="dt" sz="half" idx="10"/>
          </p:nvPr>
        </p:nvSpPr>
        <p:spPr/>
        <p:txBody>
          <a:bodyPr/>
          <a:lstStyle/>
          <a:p>
            <a:fld id="{545F5ADC-B1A1-46F9-AEBC-42AA235FBF2C}" type="datetimeFigureOut">
              <a:rPr lang="en-GB" smtClean="0"/>
              <a:t>18/12/2019</a:t>
            </a:fld>
            <a:endParaRPr lang="en-GB"/>
          </a:p>
        </p:txBody>
      </p:sp>
      <p:sp>
        <p:nvSpPr>
          <p:cNvPr id="5" name="Footer Placeholder 4">
            <a:extLst>
              <a:ext uri="{FF2B5EF4-FFF2-40B4-BE49-F238E27FC236}">
                <a16:creationId xmlns:a16="http://schemas.microsoft.com/office/drawing/2014/main" id="{CD8258E8-ECB5-4612-9870-D4A528E8C6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EC2511-0947-4913-A6CA-007291CB4D99}"/>
              </a:ext>
            </a:extLst>
          </p:cNvPr>
          <p:cNvSpPr>
            <a:spLocks noGrp="1"/>
          </p:cNvSpPr>
          <p:nvPr>
            <p:ph type="sldNum" sz="quarter" idx="12"/>
          </p:nvPr>
        </p:nvSpPr>
        <p:spPr/>
        <p:txBody>
          <a:bodyPr/>
          <a:lstStyle/>
          <a:p>
            <a:fld id="{891B5F7D-D53F-46B6-AFB0-FC24D6F291CA}" type="slidenum">
              <a:rPr lang="en-GB" smtClean="0"/>
              <a:t>‹#›</a:t>
            </a:fld>
            <a:endParaRPr lang="en-GB"/>
          </a:p>
        </p:txBody>
      </p:sp>
    </p:spTree>
    <p:extLst>
      <p:ext uri="{BB962C8B-B14F-4D97-AF65-F5344CB8AC3E}">
        <p14:creationId xmlns:p14="http://schemas.microsoft.com/office/powerpoint/2010/main" val="3751823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3B5D5C-2931-4E80-BEE4-588B6048C23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E407DE5-EEBC-4CEB-B381-157A86B938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BA75151-ABD2-4B18-BEB2-A222FD725046}"/>
              </a:ext>
            </a:extLst>
          </p:cNvPr>
          <p:cNvSpPr>
            <a:spLocks noGrp="1"/>
          </p:cNvSpPr>
          <p:nvPr>
            <p:ph type="dt" sz="half" idx="10"/>
          </p:nvPr>
        </p:nvSpPr>
        <p:spPr/>
        <p:txBody>
          <a:bodyPr/>
          <a:lstStyle/>
          <a:p>
            <a:fld id="{545F5ADC-B1A1-46F9-AEBC-42AA235FBF2C}" type="datetimeFigureOut">
              <a:rPr lang="en-GB" smtClean="0"/>
              <a:t>18/12/2019</a:t>
            </a:fld>
            <a:endParaRPr lang="en-GB"/>
          </a:p>
        </p:txBody>
      </p:sp>
      <p:sp>
        <p:nvSpPr>
          <p:cNvPr id="5" name="Footer Placeholder 4">
            <a:extLst>
              <a:ext uri="{FF2B5EF4-FFF2-40B4-BE49-F238E27FC236}">
                <a16:creationId xmlns:a16="http://schemas.microsoft.com/office/drawing/2014/main" id="{37042DB1-3967-4BC6-91B4-9076CCB6B60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2FF7E7-520E-41A3-9ACB-33BADFEBDE30}"/>
              </a:ext>
            </a:extLst>
          </p:cNvPr>
          <p:cNvSpPr>
            <a:spLocks noGrp="1"/>
          </p:cNvSpPr>
          <p:nvPr>
            <p:ph type="sldNum" sz="quarter" idx="12"/>
          </p:nvPr>
        </p:nvSpPr>
        <p:spPr/>
        <p:txBody>
          <a:bodyPr/>
          <a:lstStyle/>
          <a:p>
            <a:fld id="{891B5F7D-D53F-46B6-AFB0-FC24D6F291CA}" type="slidenum">
              <a:rPr lang="en-GB" smtClean="0"/>
              <a:t>‹#›</a:t>
            </a:fld>
            <a:endParaRPr lang="en-GB"/>
          </a:p>
        </p:txBody>
      </p:sp>
    </p:spTree>
    <p:extLst>
      <p:ext uri="{BB962C8B-B14F-4D97-AF65-F5344CB8AC3E}">
        <p14:creationId xmlns:p14="http://schemas.microsoft.com/office/powerpoint/2010/main" val="2774904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A7F58-76CE-4CE4-86A8-364E3C57A5E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20FEE34-AC32-4B3C-ADB4-FB613C1D7E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5702A6-A0B4-4E28-93BF-08FBCCBC8F53}"/>
              </a:ext>
            </a:extLst>
          </p:cNvPr>
          <p:cNvSpPr>
            <a:spLocks noGrp="1"/>
          </p:cNvSpPr>
          <p:nvPr>
            <p:ph type="dt" sz="half" idx="10"/>
          </p:nvPr>
        </p:nvSpPr>
        <p:spPr/>
        <p:txBody>
          <a:bodyPr/>
          <a:lstStyle/>
          <a:p>
            <a:fld id="{545F5ADC-B1A1-46F9-AEBC-42AA235FBF2C}" type="datetimeFigureOut">
              <a:rPr lang="en-GB" smtClean="0"/>
              <a:t>18/12/2019</a:t>
            </a:fld>
            <a:endParaRPr lang="en-GB"/>
          </a:p>
        </p:txBody>
      </p:sp>
      <p:sp>
        <p:nvSpPr>
          <p:cNvPr id="5" name="Footer Placeholder 4">
            <a:extLst>
              <a:ext uri="{FF2B5EF4-FFF2-40B4-BE49-F238E27FC236}">
                <a16:creationId xmlns:a16="http://schemas.microsoft.com/office/drawing/2014/main" id="{59370EB3-BBEE-4130-8AEB-A04BB7302C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66C6BF-E440-415D-B4AD-7286E923F920}"/>
              </a:ext>
            </a:extLst>
          </p:cNvPr>
          <p:cNvSpPr>
            <a:spLocks noGrp="1"/>
          </p:cNvSpPr>
          <p:nvPr>
            <p:ph type="sldNum" sz="quarter" idx="12"/>
          </p:nvPr>
        </p:nvSpPr>
        <p:spPr/>
        <p:txBody>
          <a:bodyPr/>
          <a:lstStyle/>
          <a:p>
            <a:fld id="{891B5F7D-D53F-46B6-AFB0-FC24D6F291CA}" type="slidenum">
              <a:rPr lang="en-GB" smtClean="0"/>
              <a:t>‹#›</a:t>
            </a:fld>
            <a:endParaRPr lang="en-GB"/>
          </a:p>
        </p:txBody>
      </p:sp>
    </p:spTree>
    <p:extLst>
      <p:ext uri="{BB962C8B-B14F-4D97-AF65-F5344CB8AC3E}">
        <p14:creationId xmlns:p14="http://schemas.microsoft.com/office/powerpoint/2010/main" val="1053334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14A10-616D-4309-AFFE-45A27F3988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DE5D7FF-F0B5-40B6-A634-A96464A93C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426878-11CD-428C-A349-97E8D1D84742}"/>
              </a:ext>
            </a:extLst>
          </p:cNvPr>
          <p:cNvSpPr>
            <a:spLocks noGrp="1"/>
          </p:cNvSpPr>
          <p:nvPr>
            <p:ph type="dt" sz="half" idx="10"/>
          </p:nvPr>
        </p:nvSpPr>
        <p:spPr/>
        <p:txBody>
          <a:bodyPr/>
          <a:lstStyle/>
          <a:p>
            <a:fld id="{545F5ADC-B1A1-46F9-AEBC-42AA235FBF2C}" type="datetimeFigureOut">
              <a:rPr lang="en-GB" smtClean="0"/>
              <a:t>18/12/2019</a:t>
            </a:fld>
            <a:endParaRPr lang="en-GB"/>
          </a:p>
        </p:txBody>
      </p:sp>
      <p:sp>
        <p:nvSpPr>
          <p:cNvPr id="5" name="Footer Placeholder 4">
            <a:extLst>
              <a:ext uri="{FF2B5EF4-FFF2-40B4-BE49-F238E27FC236}">
                <a16:creationId xmlns:a16="http://schemas.microsoft.com/office/drawing/2014/main" id="{A9450E46-A603-4E28-B235-FF4321318A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F71541-143E-4C12-8A07-7FF53A317508}"/>
              </a:ext>
            </a:extLst>
          </p:cNvPr>
          <p:cNvSpPr>
            <a:spLocks noGrp="1"/>
          </p:cNvSpPr>
          <p:nvPr>
            <p:ph type="sldNum" sz="quarter" idx="12"/>
          </p:nvPr>
        </p:nvSpPr>
        <p:spPr/>
        <p:txBody>
          <a:bodyPr/>
          <a:lstStyle/>
          <a:p>
            <a:fld id="{891B5F7D-D53F-46B6-AFB0-FC24D6F291CA}" type="slidenum">
              <a:rPr lang="en-GB" smtClean="0"/>
              <a:t>‹#›</a:t>
            </a:fld>
            <a:endParaRPr lang="en-GB"/>
          </a:p>
        </p:txBody>
      </p:sp>
    </p:spTree>
    <p:extLst>
      <p:ext uri="{BB962C8B-B14F-4D97-AF65-F5344CB8AC3E}">
        <p14:creationId xmlns:p14="http://schemas.microsoft.com/office/powerpoint/2010/main" val="4179261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CCA3F-1060-4FA5-A076-A39ED66B06F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B58CE7C-39EA-4327-96A6-8E48297F33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E494276-1B59-41EB-AE52-EECC3BD3FB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FADE26E-687E-404C-B71F-B62D199DA9C2}"/>
              </a:ext>
            </a:extLst>
          </p:cNvPr>
          <p:cNvSpPr>
            <a:spLocks noGrp="1"/>
          </p:cNvSpPr>
          <p:nvPr>
            <p:ph type="dt" sz="half" idx="10"/>
          </p:nvPr>
        </p:nvSpPr>
        <p:spPr/>
        <p:txBody>
          <a:bodyPr/>
          <a:lstStyle/>
          <a:p>
            <a:fld id="{545F5ADC-B1A1-46F9-AEBC-42AA235FBF2C}" type="datetimeFigureOut">
              <a:rPr lang="en-GB" smtClean="0"/>
              <a:t>18/12/2019</a:t>
            </a:fld>
            <a:endParaRPr lang="en-GB"/>
          </a:p>
        </p:txBody>
      </p:sp>
      <p:sp>
        <p:nvSpPr>
          <p:cNvPr id="6" name="Footer Placeholder 5">
            <a:extLst>
              <a:ext uri="{FF2B5EF4-FFF2-40B4-BE49-F238E27FC236}">
                <a16:creationId xmlns:a16="http://schemas.microsoft.com/office/drawing/2014/main" id="{B8C38EBE-7695-487D-A4C0-FF653E30F16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98CCFEA-5A6D-4A88-BB71-F0FE69313739}"/>
              </a:ext>
            </a:extLst>
          </p:cNvPr>
          <p:cNvSpPr>
            <a:spLocks noGrp="1"/>
          </p:cNvSpPr>
          <p:nvPr>
            <p:ph type="sldNum" sz="quarter" idx="12"/>
          </p:nvPr>
        </p:nvSpPr>
        <p:spPr/>
        <p:txBody>
          <a:bodyPr/>
          <a:lstStyle/>
          <a:p>
            <a:fld id="{891B5F7D-D53F-46B6-AFB0-FC24D6F291CA}" type="slidenum">
              <a:rPr lang="en-GB" smtClean="0"/>
              <a:t>‹#›</a:t>
            </a:fld>
            <a:endParaRPr lang="en-GB"/>
          </a:p>
        </p:txBody>
      </p:sp>
    </p:spTree>
    <p:extLst>
      <p:ext uri="{BB962C8B-B14F-4D97-AF65-F5344CB8AC3E}">
        <p14:creationId xmlns:p14="http://schemas.microsoft.com/office/powerpoint/2010/main" val="3747811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F447-BAC2-4375-8AB6-27A00235027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85E484C-44C7-4B59-97C7-A9C6BCD51C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CB04A3-3FE7-49CE-B909-064EBDF3AA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728D800-4EFB-4DC4-9B20-C2020B1F43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14E6F7-BF42-4E10-98E6-E232EB447A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F377CD3-5E6B-4201-85F0-49070D98D194}"/>
              </a:ext>
            </a:extLst>
          </p:cNvPr>
          <p:cNvSpPr>
            <a:spLocks noGrp="1"/>
          </p:cNvSpPr>
          <p:nvPr>
            <p:ph type="dt" sz="half" idx="10"/>
          </p:nvPr>
        </p:nvSpPr>
        <p:spPr/>
        <p:txBody>
          <a:bodyPr/>
          <a:lstStyle/>
          <a:p>
            <a:fld id="{545F5ADC-B1A1-46F9-AEBC-42AA235FBF2C}" type="datetimeFigureOut">
              <a:rPr lang="en-GB" smtClean="0"/>
              <a:t>18/12/2019</a:t>
            </a:fld>
            <a:endParaRPr lang="en-GB"/>
          </a:p>
        </p:txBody>
      </p:sp>
      <p:sp>
        <p:nvSpPr>
          <p:cNvPr id="8" name="Footer Placeholder 7">
            <a:extLst>
              <a:ext uri="{FF2B5EF4-FFF2-40B4-BE49-F238E27FC236}">
                <a16:creationId xmlns:a16="http://schemas.microsoft.com/office/drawing/2014/main" id="{395F23DB-19D9-44DE-9BD9-966AB10A5DA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D6C3753-02C8-452D-BD88-588877994489}"/>
              </a:ext>
            </a:extLst>
          </p:cNvPr>
          <p:cNvSpPr>
            <a:spLocks noGrp="1"/>
          </p:cNvSpPr>
          <p:nvPr>
            <p:ph type="sldNum" sz="quarter" idx="12"/>
          </p:nvPr>
        </p:nvSpPr>
        <p:spPr/>
        <p:txBody>
          <a:bodyPr/>
          <a:lstStyle/>
          <a:p>
            <a:fld id="{891B5F7D-D53F-46B6-AFB0-FC24D6F291CA}" type="slidenum">
              <a:rPr lang="en-GB" smtClean="0"/>
              <a:t>‹#›</a:t>
            </a:fld>
            <a:endParaRPr lang="en-GB"/>
          </a:p>
        </p:txBody>
      </p:sp>
    </p:spTree>
    <p:extLst>
      <p:ext uri="{BB962C8B-B14F-4D97-AF65-F5344CB8AC3E}">
        <p14:creationId xmlns:p14="http://schemas.microsoft.com/office/powerpoint/2010/main" val="2586093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70F77-1F41-4848-B979-08A4019FCE8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B504A0E-602C-40D1-9878-9274F56B2DF3}"/>
              </a:ext>
            </a:extLst>
          </p:cNvPr>
          <p:cNvSpPr>
            <a:spLocks noGrp="1"/>
          </p:cNvSpPr>
          <p:nvPr>
            <p:ph type="dt" sz="half" idx="10"/>
          </p:nvPr>
        </p:nvSpPr>
        <p:spPr/>
        <p:txBody>
          <a:bodyPr/>
          <a:lstStyle/>
          <a:p>
            <a:fld id="{545F5ADC-B1A1-46F9-AEBC-42AA235FBF2C}" type="datetimeFigureOut">
              <a:rPr lang="en-GB" smtClean="0"/>
              <a:t>18/12/2019</a:t>
            </a:fld>
            <a:endParaRPr lang="en-GB"/>
          </a:p>
        </p:txBody>
      </p:sp>
      <p:sp>
        <p:nvSpPr>
          <p:cNvPr id="4" name="Footer Placeholder 3">
            <a:extLst>
              <a:ext uri="{FF2B5EF4-FFF2-40B4-BE49-F238E27FC236}">
                <a16:creationId xmlns:a16="http://schemas.microsoft.com/office/drawing/2014/main" id="{D4558934-943F-4CBE-96E8-239A9AA02CC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E8E6FBE-8B1C-4BF7-92D4-F9FC2453441E}"/>
              </a:ext>
            </a:extLst>
          </p:cNvPr>
          <p:cNvSpPr>
            <a:spLocks noGrp="1"/>
          </p:cNvSpPr>
          <p:nvPr>
            <p:ph type="sldNum" sz="quarter" idx="12"/>
          </p:nvPr>
        </p:nvSpPr>
        <p:spPr/>
        <p:txBody>
          <a:bodyPr/>
          <a:lstStyle/>
          <a:p>
            <a:fld id="{891B5F7D-D53F-46B6-AFB0-FC24D6F291CA}" type="slidenum">
              <a:rPr lang="en-GB" smtClean="0"/>
              <a:t>‹#›</a:t>
            </a:fld>
            <a:endParaRPr lang="en-GB"/>
          </a:p>
        </p:txBody>
      </p:sp>
    </p:spTree>
    <p:extLst>
      <p:ext uri="{BB962C8B-B14F-4D97-AF65-F5344CB8AC3E}">
        <p14:creationId xmlns:p14="http://schemas.microsoft.com/office/powerpoint/2010/main" val="125124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9AE932-D2A3-4D23-8D03-3BF24E2EAF1E}"/>
              </a:ext>
            </a:extLst>
          </p:cNvPr>
          <p:cNvSpPr>
            <a:spLocks noGrp="1"/>
          </p:cNvSpPr>
          <p:nvPr>
            <p:ph type="dt" sz="half" idx="10"/>
          </p:nvPr>
        </p:nvSpPr>
        <p:spPr/>
        <p:txBody>
          <a:bodyPr/>
          <a:lstStyle/>
          <a:p>
            <a:fld id="{545F5ADC-B1A1-46F9-AEBC-42AA235FBF2C}" type="datetimeFigureOut">
              <a:rPr lang="en-GB" smtClean="0"/>
              <a:t>18/12/2019</a:t>
            </a:fld>
            <a:endParaRPr lang="en-GB"/>
          </a:p>
        </p:txBody>
      </p:sp>
      <p:sp>
        <p:nvSpPr>
          <p:cNvPr id="3" name="Footer Placeholder 2">
            <a:extLst>
              <a:ext uri="{FF2B5EF4-FFF2-40B4-BE49-F238E27FC236}">
                <a16:creationId xmlns:a16="http://schemas.microsoft.com/office/drawing/2014/main" id="{4F33841F-D28E-45C1-8633-5A52A34D929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9BC494D-213E-41C3-945D-898830761EE8}"/>
              </a:ext>
            </a:extLst>
          </p:cNvPr>
          <p:cNvSpPr>
            <a:spLocks noGrp="1"/>
          </p:cNvSpPr>
          <p:nvPr>
            <p:ph type="sldNum" sz="quarter" idx="12"/>
          </p:nvPr>
        </p:nvSpPr>
        <p:spPr/>
        <p:txBody>
          <a:bodyPr/>
          <a:lstStyle/>
          <a:p>
            <a:fld id="{891B5F7D-D53F-46B6-AFB0-FC24D6F291CA}" type="slidenum">
              <a:rPr lang="en-GB" smtClean="0"/>
              <a:t>‹#›</a:t>
            </a:fld>
            <a:endParaRPr lang="en-GB"/>
          </a:p>
        </p:txBody>
      </p:sp>
    </p:spTree>
    <p:extLst>
      <p:ext uri="{BB962C8B-B14F-4D97-AF65-F5344CB8AC3E}">
        <p14:creationId xmlns:p14="http://schemas.microsoft.com/office/powerpoint/2010/main" val="2190776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90DA8-4866-4FFC-A430-76C837CACF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F3AFDB0-EE7D-4DA6-BA5A-C9C7004656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C8E54DB-79D3-44BF-9894-B46DE02B6C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5D5BE0-EFAD-4FD9-AE66-CB610C407B05}"/>
              </a:ext>
            </a:extLst>
          </p:cNvPr>
          <p:cNvSpPr>
            <a:spLocks noGrp="1"/>
          </p:cNvSpPr>
          <p:nvPr>
            <p:ph type="dt" sz="half" idx="10"/>
          </p:nvPr>
        </p:nvSpPr>
        <p:spPr/>
        <p:txBody>
          <a:bodyPr/>
          <a:lstStyle/>
          <a:p>
            <a:fld id="{545F5ADC-B1A1-46F9-AEBC-42AA235FBF2C}" type="datetimeFigureOut">
              <a:rPr lang="en-GB" smtClean="0"/>
              <a:t>18/12/2019</a:t>
            </a:fld>
            <a:endParaRPr lang="en-GB"/>
          </a:p>
        </p:txBody>
      </p:sp>
      <p:sp>
        <p:nvSpPr>
          <p:cNvPr id="6" name="Footer Placeholder 5">
            <a:extLst>
              <a:ext uri="{FF2B5EF4-FFF2-40B4-BE49-F238E27FC236}">
                <a16:creationId xmlns:a16="http://schemas.microsoft.com/office/drawing/2014/main" id="{56447D03-E110-4179-8D16-08AB9CB01E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5FD93C-0BE1-487A-B48E-44B26BEC7603}"/>
              </a:ext>
            </a:extLst>
          </p:cNvPr>
          <p:cNvSpPr>
            <a:spLocks noGrp="1"/>
          </p:cNvSpPr>
          <p:nvPr>
            <p:ph type="sldNum" sz="quarter" idx="12"/>
          </p:nvPr>
        </p:nvSpPr>
        <p:spPr/>
        <p:txBody>
          <a:bodyPr/>
          <a:lstStyle/>
          <a:p>
            <a:fld id="{891B5F7D-D53F-46B6-AFB0-FC24D6F291CA}" type="slidenum">
              <a:rPr lang="en-GB" smtClean="0"/>
              <a:t>‹#›</a:t>
            </a:fld>
            <a:endParaRPr lang="en-GB"/>
          </a:p>
        </p:txBody>
      </p:sp>
    </p:spTree>
    <p:extLst>
      <p:ext uri="{BB962C8B-B14F-4D97-AF65-F5344CB8AC3E}">
        <p14:creationId xmlns:p14="http://schemas.microsoft.com/office/powerpoint/2010/main" val="1289691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4C573-4B99-4F5F-91FC-4ED59D0417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077C7FC-E79A-4DD1-818E-C308F030C3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6E957B8-CC61-4C32-8204-7E1D7F25C4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DD945D-C50A-4FA4-B6F5-2AD77F4E2933}"/>
              </a:ext>
            </a:extLst>
          </p:cNvPr>
          <p:cNvSpPr>
            <a:spLocks noGrp="1"/>
          </p:cNvSpPr>
          <p:nvPr>
            <p:ph type="dt" sz="half" idx="10"/>
          </p:nvPr>
        </p:nvSpPr>
        <p:spPr/>
        <p:txBody>
          <a:bodyPr/>
          <a:lstStyle/>
          <a:p>
            <a:fld id="{545F5ADC-B1A1-46F9-AEBC-42AA235FBF2C}" type="datetimeFigureOut">
              <a:rPr lang="en-GB" smtClean="0"/>
              <a:t>18/12/2019</a:t>
            </a:fld>
            <a:endParaRPr lang="en-GB"/>
          </a:p>
        </p:txBody>
      </p:sp>
      <p:sp>
        <p:nvSpPr>
          <p:cNvPr id="6" name="Footer Placeholder 5">
            <a:extLst>
              <a:ext uri="{FF2B5EF4-FFF2-40B4-BE49-F238E27FC236}">
                <a16:creationId xmlns:a16="http://schemas.microsoft.com/office/drawing/2014/main" id="{990CE687-61F2-4BFC-9EEF-0C893AD5E85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F66ECC3-615A-4521-B4DD-C7671A58E58C}"/>
              </a:ext>
            </a:extLst>
          </p:cNvPr>
          <p:cNvSpPr>
            <a:spLocks noGrp="1"/>
          </p:cNvSpPr>
          <p:nvPr>
            <p:ph type="sldNum" sz="quarter" idx="12"/>
          </p:nvPr>
        </p:nvSpPr>
        <p:spPr/>
        <p:txBody>
          <a:bodyPr/>
          <a:lstStyle/>
          <a:p>
            <a:fld id="{891B5F7D-D53F-46B6-AFB0-FC24D6F291CA}" type="slidenum">
              <a:rPr lang="en-GB" smtClean="0"/>
              <a:t>‹#›</a:t>
            </a:fld>
            <a:endParaRPr lang="en-GB"/>
          </a:p>
        </p:txBody>
      </p:sp>
    </p:spTree>
    <p:extLst>
      <p:ext uri="{BB962C8B-B14F-4D97-AF65-F5344CB8AC3E}">
        <p14:creationId xmlns:p14="http://schemas.microsoft.com/office/powerpoint/2010/main" val="3019037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33031D-ACB7-4549-9D83-157338CFCC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D164B9B-1FB5-4095-B0B0-C44E7A750C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A5796E8-5443-46CA-915A-1B229B6922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5F5ADC-B1A1-46F9-AEBC-42AA235FBF2C}" type="datetimeFigureOut">
              <a:rPr lang="en-GB" smtClean="0"/>
              <a:t>18/12/2019</a:t>
            </a:fld>
            <a:endParaRPr lang="en-GB"/>
          </a:p>
        </p:txBody>
      </p:sp>
      <p:sp>
        <p:nvSpPr>
          <p:cNvPr id="5" name="Footer Placeholder 4">
            <a:extLst>
              <a:ext uri="{FF2B5EF4-FFF2-40B4-BE49-F238E27FC236}">
                <a16:creationId xmlns:a16="http://schemas.microsoft.com/office/drawing/2014/main" id="{7CA34953-81D9-4818-A0F8-500D4FE0A8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36EC433-6C87-43FA-B0A4-D9A607614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1B5F7D-D53F-46B6-AFB0-FC24D6F291CA}" type="slidenum">
              <a:rPr lang="en-GB" smtClean="0"/>
              <a:t>‹#›</a:t>
            </a:fld>
            <a:endParaRPr lang="en-GB"/>
          </a:p>
        </p:txBody>
      </p:sp>
    </p:spTree>
    <p:extLst>
      <p:ext uri="{BB962C8B-B14F-4D97-AF65-F5344CB8AC3E}">
        <p14:creationId xmlns:p14="http://schemas.microsoft.com/office/powerpoint/2010/main" val="2911531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7.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hdphoto4.wdp"/><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20D2BA-D3C7-4E84-BC78-32F68AE14788}"/>
              </a:ext>
            </a:extLst>
          </p:cNvPr>
          <p:cNvSpPr/>
          <p:nvPr/>
        </p:nvSpPr>
        <p:spPr>
          <a:xfrm>
            <a:off x="3791744" y="1196752"/>
            <a:ext cx="1080120" cy="1080120"/>
          </a:xfrm>
          <a:prstGeom prst="rect">
            <a:avLst/>
          </a:prstGeom>
          <a:gradFill flip="none" rotWithShape="1">
            <a:gsLst>
              <a:gs pos="0">
                <a:schemeClr val="bg1"/>
              </a:gs>
              <a:gs pos="100000">
                <a:srgbClr val="D1D1D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A1B72AA4-CF1C-495B-93BE-A9C0B1ED8C1B}"/>
              </a:ext>
            </a:extLst>
          </p:cNvPr>
          <p:cNvSpPr/>
          <p:nvPr/>
        </p:nvSpPr>
        <p:spPr>
          <a:xfrm>
            <a:off x="4871864" y="1196752"/>
            <a:ext cx="1080120" cy="1080120"/>
          </a:xfrm>
          <a:prstGeom prst="rect">
            <a:avLst/>
          </a:prstGeom>
          <a:gradFill flip="none" rotWithShape="1">
            <a:gsLst>
              <a:gs pos="0">
                <a:schemeClr val="bg1"/>
              </a:gs>
              <a:gs pos="100000">
                <a:srgbClr val="D1D1D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9B96736-58E6-4F06-8C61-B8B03CC660CD}"/>
              </a:ext>
            </a:extLst>
          </p:cNvPr>
          <p:cNvSpPr/>
          <p:nvPr/>
        </p:nvSpPr>
        <p:spPr>
          <a:xfrm>
            <a:off x="5951984" y="1196752"/>
            <a:ext cx="1080120" cy="1080120"/>
          </a:xfrm>
          <a:prstGeom prst="rect">
            <a:avLst/>
          </a:prstGeom>
          <a:gradFill flip="none" rotWithShape="1">
            <a:gsLst>
              <a:gs pos="0">
                <a:schemeClr val="bg1"/>
              </a:gs>
              <a:gs pos="100000">
                <a:srgbClr val="D1D1D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F8E6F11-7766-4D4B-A520-EB44D2E0ABAD}"/>
              </a:ext>
            </a:extLst>
          </p:cNvPr>
          <p:cNvSpPr/>
          <p:nvPr/>
        </p:nvSpPr>
        <p:spPr>
          <a:xfrm>
            <a:off x="7032104" y="1196752"/>
            <a:ext cx="1080120" cy="1080120"/>
          </a:xfrm>
          <a:prstGeom prst="rect">
            <a:avLst/>
          </a:prstGeom>
          <a:gradFill flip="none" rotWithShape="1">
            <a:gsLst>
              <a:gs pos="0">
                <a:schemeClr val="bg1"/>
              </a:gs>
              <a:gs pos="100000">
                <a:srgbClr val="D1D1D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39A2407-18BB-4BA1-9517-F1F41A300C68}"/>
              </a:ext>
            </a:extLst>
          </p:cNvPr>
          <p:cNvSpPr/>
          <p:nvPr/>
        </p:nvSpPr>
        <p:spPr>
          <a:xfrm>
            <a:off x="3791744" y="2276872"/>
            <a:ext cx="1080120" cy="1080120"/>
          </a:xfrm>
          <a:prstGeom prst="rect">
            <a:avLst/>
          </a:prstGeom>
          <a:gradFill flip="none" rotWithShape="1">
            <a:gsLst>
              <a:gs pos="0">
                <a:schemeClr val="bg1"/>
              </a:gs>
              <a:gs pos="100000">
                <a:srgbClr val="D1D1D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764768E9-C4CA-4C15-A7EF-25A9014E4163}"/>
              </a:ext>
            </a:extLst>
          </p:cNvPr>
          <p:cNvSpPr/>
          <p:nvPr/>
        </p:nvSpPr>
        <p:spPr>
          <a:xfrm>
            <a:off x="4871864" y="2276872"/>
            <a:ext cx="1080120" cy="1080120"/>
          </a:xfrm>
          <a:prstGeom prst="rect">
            <a:avLst/>
          </a:prstGeom>
          <a:gradFill flip="none" rotWithShape="1">
            <a:gsLst>
              <a:gs pos="0">
                <a:schemeClr val="bg1"/>
              </a:gs>
              <a:gs pos="100000">
                <a:srgbClr val="D1D1D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0BA1246-33BD-4572-97AB-C98046775252}"/>
              </a:ext>
            </a:extLst>
          </p:cNvPr>
          <p:cNvSpPr/>
          <p:nvPr/>
        </p:nvSpPr>
        <p:spPr>
          <a:xfrm>
            <a:off x="5951984" y="2276872"/>
            <a:ext cx="1080120" cy="1080120"/>
          </a:xfrm>
          <a:prstGeom prst="rect">
            <a:avLst/>
          </a:prstGeom>
          <a:gradFill flip="none" rotWithShape="1">
            <a:gsLst>
              <a:gs pos="0">
                <a:schemeClr val="bg1"/>
              </a:gs>
              <a:gs pos="100000">
                <a:srgbClr val="D1D1D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BB4DB15E-253F-4F6D-B61E-E8189714D07F}"/>
              </a:ext>
            </a:extLst>
          </p:cNvPr>
          <p:cNvSpPr/>
          <p:nvPr/>
        </p:nvSpPr>
        <p:spPr>
          <a:xfrm>
            <a:off x="7032104" y="2276872"/>
            <a:ext cx="1080120" cy="1080120"/>
          </a:xfrm>
          <a:prstGeom prst="rect">
            <a:avLst/>
          </a:prstGeom>
          <a:gradFill flip="none" rotWithShape="1">
            <a:gsLst>
              <a:gs pos="0">
                <a:schemeClr val="bg1"/>
              </a:gs>
              <a:gs pos="100000">
                <a:srgbClr val="D1D1D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89DADC7-698E-4E73-A45D-26E126B68D89}"/>
              </a:ext>
            </a:extLst>
          </p:cNvPr>
          <p:cNvSpPr/>
          <p:nvPr/>
        </p:nvSpPr>
        <p:spPr>
          <a:xfrm>
            <a:off x="3791744" y="3356992"/>
            <a:ext cx="1080120" cy="1080120"/>
          </a:xfrm>
          <a:prstGeom prst="rect">
            <a:avLst/>
          </a:prstGeom>
          <a:gradFill flip="none" rotWithShape="1">
            <a:gsLst>
              <a:gs pos="0">
                <a:schemeClr val="bg1"/>
              </a:gs>
              <a:gs pos="100000">
                <a:srgbClr val="D1D1D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FB074595-65D7-4483-9113-C45568967118}"/>
              </a:ext>
            </a:extLst>
          </p:cNvPr>
          <p:cNvSpPr/>
          <p:nvPr/>
        </p:nvSpPr>
        <p:spPr>
          <a:xfrm>
            <a:off x="4871864" y="3356992"/>
            <a:ext cx="1080120" cy="1080120"/>
          </a:xfrm>
          <a:prstGeom prst="rect">
            <a:avLst/>
          </a:prstGeom>
          <a:gradFill flip="none" rotWithShape="1">
            <a:gsLst>
              <a:gs pos="0">
                <a:schemeClr val="bg1"/>
              </a:gs>
              <a:gs pos="100000">
                <a:srgbClr val="D1D1D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B3D37A4-E1B9-4609-82FC-A794095AD91D}"/>
              </a:ext>
            </a:extLst>
          </p:cNvPr>
          <p:cNvSpPr/>
          <p:nvPr/>
        </p:nvSpPr>
        <p:spPr>
          <a:xfrm>
            <a:off x="5951984" y="3356992"/>
            <a:ext cx="1080120" cy="1080120"/>
          </a:xfrm>
          <a:prstGeom prst="rect">
            <a:avLst/>
          </a:prstGeom>
          <a:gradFill flip="none" rotWithShape="1">
            <a:gsLst>
              <a:gs pos="0">
                <a:schemeClr val="bg1"/>
              </a:gs>
              <a:gs pos="100000">
                <a:srgbClr val="D1D1D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A0FB8782-2EC1-4B23-A193-5335F2CE81A8}"/>
              </a:ext>
            </a:extLst>
          </p:cNvPr>
          <p:cNvSpPr/>
          <p:nvPr/>
        </p:nvSpPr>
        <p:spPr>
          <a:xfrm>
            <a:off x="7032104" y="3356992"/>
            <a:ext cx="1080120" cy="1080120"/>
          </a:xfrm>
          <a:prstGeom prst="rect">
            <a:avLst/>
          </a:prstGeom>
          <a:gradFill flip="none" rotWithShape="1">
            <a:gsLst>
              <a:gs pos="0">
                <a:schemeClr val="bg1"/>
              </a:gs>
              <a:gs pos="100000">
                <a:srgbClr val="D1D1D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B8F2CF83-1FC2-498B-8EFF-94D2D7CB0845}"/>
              </a:ext>
            </a:extLst>
          </p:cNvPr>
          <p:cNvSpPr/>
          <p:nvPr/>
        </p:nvSpPr>
        <p:spPr>
          <a:xfrm>
            <a:off x="3791744" y="4437112"/>
            <a:ext cx="1080120" cy="1080120"/>
          </a:xfrm>
          <a:prstGeom prst="rect">
            <a:avLst/>
          </a:prstGeom>
          <a:gradFill flip="none" rotWithShape="1">
            <a:gsLst>
              <a:gs pos="0">
                <a:schemeClr val="bg1"/>
              </a:gs>
              <a:gs pos="100000">
                <a:srgbClr val="D1D1D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6D817B2B-1E01-477E-B327-4D17E463AB85}"/>
              </a:ext>
            </a:extLst>
          </p:cNvPr>
          <p:cNvSpPr/>
          <p:nvPr/>
        </p:nvSpPr>
        <p:spPr>
          <a:xfrm>
            <a:off x="4871864" y="4437112"/>
            <a:ext cx="1080120" cy="1080120"/>
          </a:xfrm>
          <a:prstGeom prst="rect">
            <a:avLst/>
          </a:prstGeom>
          <a:gradFill flip="none" rotWithShape="1">
            <a:gsLst>
              <a:gs pos="0">
                <a:schemeClr val="bg1"/>
              </a:gs>
              <a:gs pos="100000">
                <a:srgbClr val="D1D1D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21B861EC-AF59-4196-956D-4A5DF08B8F7D}"/>
              </a:ext>
            </a:extLst>
          </p:cNvPr>
          <p:cNvSpPr/>
          <p:nvPr/>
        </p:nvSpPr>
        <p:spPr>
          <a:xfrm>
            <a:off x="5951984" y="4437112"/>
            <a:ext cx="1080120" cy="1080120"/>
          </a:xfrm>
          <a:prstGeom prst="rect">
            <a:avLst/>
          </a:prstGeom>
          <a:gradFill flip="none" rotWithShape="1">
            <a:gsLst>
              <a:gs pos="0">
                <a:schemeClr val="bg1"/>
              </a:gs>
              <a:gs pos="100000">
                <a:srgbClr val="D1D1D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C805D4A0-15DD-49EC-99DD-1ADD9B4342F7}"/>
              </a:ext>
            </a:extLst>
          </p:cNvPr>
          <p:cNvSpPr/>
          <p:nvPr/>
        </p:nvSpPr>
        <p:spPr>
          <a:xfrm>
            <a:off x="7032104" y="4437112"/>
            <a:ext cx="1080120" cy="1080120"/>
          </a:xfrm>
          <a:prstGeom prst="rect">
            <a:avLst/>
          </a:prstGeom>
          <a:gradFill flip="none" rotWithShape="1">
            <a:gsLst>
              <a:gs pos="0">
                <a:schemeClr val="bg1"/>
              </a:gs>
              <a:gs pos="100000">
                <a:srgbClr val="D1D1D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E2275B8E-ECFB-48BD-98B1-A7B799A0786B}"/>
              </a:ext>
            </a:extLst>
          </p:cNvPr>
          <p:cNvSpPr/>
          <p:nvPr/>
        </p:nvSpPr>
        <p:spPr>
          <a:xfrm>
            <a:off x="3791744" y="1196752"/>
            <a:ext cx="4320480" cy="4320480"/>
          </a:xfrm>
          <a:prstGeom prst="rect">
            <a:avLst/>
          </a:prstGeom>
          <a:gradFill>
            <a:gsLst>
              <a:gs pos="0">
                <a:schemeClr val="tx1">
                  <a:alpha val="0"/>
                </a:schemeClr>
              </a:gs>
              <a:gs pos="100000">
                <a:schemeClr val="tx1">
                  <a:alpha val="8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Freeform: Shape 52">
            <a:extLst>
              <a:ext uri="{FF2B5EF4-FFF2-40B4-BE49-F238E27FC236}">
                <a16:creationId xmlns:a16="http://schemas.microsoft.com/office/drawing/2014/main" id="{E4296520-7538-45E7-A5F9-EF3D5E7B57A5}"/>
              </a:ext>
            </a:extLst>
          </p:cNvPr>
          <p:cNvSpPr/>
          <p:nvPr/>
        </p:nvSpPr>
        <p:spPr>
          <a:xfrm>
            <a:off x="4691984" y="2529000"/>
            <a:ext cx="2520000" cy="1800000"/>
          </a:xfrm>
          <a:custGeom>
            <a:avLst/>
            <a:gdLst>
              <a:gd name="connsiteX0" fmla="*/ 360000 w 2520000"/>
              <a:gd name="connsiteY0" fmla="*/ 720080 h 1800000"/>
              <a:gd name="connsiteX1" fmla="*/ 720000 w 2520000"/>
              <a:gd name="connsiteY1" fmla="*/ 720080 h 1800000"/>
              <a:gd name="connsiteX2" fmla="*/ 720000 w 2520000"/>
              <a:gd name="connsiteY2" fmla="*/ 1080000 h 1800000"/>
              <a:gd name="connsiteX3" fmla="*/ 720000 w 2520000"/>
              <a:gd name="connsiteY3" fmla="*/ 1080080 h 1800000"/>
              <a:gd name="connsiteX4" fmla="*/ 720000 w 2520000"/>
              <a:gd name="connsiteY4" fmla="*/ 1440000 h 1800000"/>
              <a:gd name="connsiteX5" fmla="*/ 1080000 w 2520000"/>
              <a:gd name="connsiteY5" fmla="*/ 1440000 h 1800000"/>
              <a:gd name="connsiteX6" fmla="*/ 1080000 w 2520000"/>
              <a:gd name="connsiteY6" fmla="*/ 1800000 h 1800000"/>
              <a:gd name="connsiteX7" fmla="*/ 720000 w 2520000"/>
              <a:gd name="connsiteY7" fmla="*/ 1800000 h 1800000"/>
              <a:gd name="connsiteX8" fmla="*/ 360000 w 2520000"/>
              <a:gd name="connsiteY8" fmla="*/ 1800000 h 1800000"/>
              <a:gd name="connsiteX9" fmla="*/ 0 w 2520000"/>
              <a:gd name="connsiteY9" fmla="*/ 1800000 h 1800000"/>
              <a:gd name="connsiteX10" fmla="*/ 0 w 2520000"/>
              <a:gd name="connsiteY10" fmla="*/ 1440000 h 1800000"/>
              <a:gd name="connsiteX11" fmla="*/ 360000 w 2520000"/>
              <a:gd name="connsiteY11" fmla="*/ 1440000 h 1800000"/>
              <a:gd name="connsiteX12" fmla="*/ 360000 w 2520000"/>
              <a:gd name="connsiteY12" fmla="*/ 1080080 h 1800000"/>
              <a:gd name="connsiteX13" fmla="*/ 360000 w 2520000"/>
              <a:gd name="connsiteY13" fmla="*/ 1080000 h 1800000"/>
              <a:gd name="connsiteX14" fmla="*/ 1440000 w 2520000"/>
              <a:gd name="connsiteY14" fmla="*/ 0 h 1800000"/>
              <a:gd name="connsiteX15" fmla="*/ 1800000 w 2520000"/>
              <a:gd name="connsiteY15" fmla="*/ 0 h 1800000"/>
              <a:gd name="connsiteX16" fmla="*/ 2160000 w 2520000"/>
              <a:gd name="connsiteY16" fmla="*/ 0 h 1800000"/>
              <a:gd name="connsiteX17" fmla="*/ 2520000 w 2520000"/>
              <a:gd name="connsiteY17" fmla="*/ 0 h 1800000"/>
              <a:gd name="connsiteX18" fmla="*/ 2520000 w 2520000"/>
              <a:gd name="connsiteY18" fmla="*/ 360000 h 1800000"/>
              <a:gd name="connsiteX19" fmla="*/ 2160000 w 2520000"/>
              <a:gd name="connsiteY19" fmla="*/ 360000 h 1800000"/>
              <a:gd name="connsiteX20" fmla="*/ 1800000 w 2520000"/>
              <a:gd name="connsiteY20" fmla="*/ 360000 h 1800000"/>
              <a:gd name="connsiteX21" fmla="*/ 1800000 w 2520000"/>
              <a:gd name="connsiteY21" fmla="*/ 720000 h 1800000"/>
              <a:gd name="connsiteX22" fmla="*/ 2160000 w 2520000"/>
              <a:gd name="connsiteY22" fmla="*/ 720000 h 1800000"/>
              <a:gd name="connsiteX23" fmla="*/ 2520000 w 2520000"/>
              <a:gd name="connsiteY23" fmla="*/ 720000 h 1800000"/>
              <a:gd name="connsiteX24" fmla="*/ 2520000 w 2520000"/>
              <a:gd name="connsiteY24" fmla="*/ 1080000 h 1800000"/>
              <a:gd name="connsiteX25" fmla="*/ 2520000 w 2520000"/>
              <a:gd name="connsiteY25" fmla="*/ 1440000 h 1800000"/>
              <a:gd name="connsiteX26" fmla="*/ 2520000 w 2520000"/>
              <a:gd name="connsiteY26" fmla="*/ 1800000 h 1800000"/>
              <a:gd name="connsiteX27" fmla="*/ 2160000 w 2520000"/>
              <a:gd name="connsiteY27" fmla="*/ 1800000 h 1800000"/>
              <a:gd name="connsiteX28" fmla="*/ 1800000 w 2520000"/>
              <a:gd name="connsiteY28" fmla="*/ 1800000 h 1800000"/>
              <a:gd name="connsiteX29" fmla="*/ 1440000 w 2520000"/>
              <a:gd name="connsiteY29" fmla="*/ 1800000 h 1800000"/>
              <a:gd name="connsiteX30" fmla="*/ 1440000 w 2520000"/>
              <a:gd name="connsiteY30" fmla="*/ 1440000 h 1800000"/>
              <a:gd name="connsiteX31" fmla="*/ 1800000 w 2520000"/>
              <a:gd name="connsiteY31" fmla="*/ 1440000 h 1800000"/>
              <a:gd name="connsiteX32" fmla="*/ 2160000 w 2520000"/>
              <a:gd name="connsiteY32" fmla="*/ 1440000 h 1800000"/>
              <a:gd name="connsiteX33" fmla="*/ 2160000 w 2520000"/>
              <a:gd name="connsiteY33" fmla="*/ 1080000 h 1800000"/>
              <a:gd name="connsiteX34" fmla="*/ 1800000 w 2520000"/>
              <a:gd name="connsiteY34" fmla="*/ 1080000 h 1800000"/>
              <a:gd name="connsiteX35" fmla="*/ 1440000 w 2520000"/>
              <a:gd name="connsiteY35" fmla="*/ 1080000 h 1800000"/>
              <a:gd name="connsiteX36" fmla="*/ 1440000 w 2520000"/>
              <a:gd name="connsiteY36" fmla="*/ 720000 h 1800000"/>
              <a:gd name="connsiteX37" fmla="*/ 1440000 w 2520000"/>
              <a:gd name="connsiteY37" fmla="*/ 360000 h 1800000"/>
              <a:gd name="connsiteX38" fmla="*/ 0 w 2520000"/>
              <a:gd name="connsiteY38" fmla="*/ 0 h 1800000"/>
              <a:gd name="connsiteX39" fmla="*/ 360000 w 2520000"/>
              <a:gd name="connsiteY39" fmla="*/ 0 h 1800000"/>
              <a:gd name="connsiteX40" fmla="*/ 720000 w 2520000"/>
              <a:gd name="connsiteY40" fmla="*/ 0 h 1800000"/>
              <a:gd name="connsiteX41" fmla="*/ 720000 w 2520000"/>
              <a:gd name="connsiteY41" fmla="*/ 360000 h 1800000"/>
              <a:gd name="connsiteX42" fmla="*/ 720000 w 2520000"/>
              <a:gd name="connsiteY42" fmla="*/ 361786 h 1800000"/>
              <a:gd name="connsiteX43" fmla="*/ 720000 w 2520000"/>
              <a:gd name="connsiteY43" fmla="*/ 720000 h 1800000"/>
              <a:gd name="connsiteX44" fmla="*/ 360000 w 2520000"/>
              <a:gd name="connsiteY44" fmla="*/ 720000 h 1800000"/>
              <a:gd name="connsiteX45" fmla="*/ 360000 w 2520000"/>
              <a:gd name="connsiteY45" fmla="*/ 361786 h 1800000"/>
              <a:gd name="connsiteX46" fmla="*/ 360000 w 2520000"/>
              <a:gd name="connsiteY46" fmla="*/ 360000 h 1800000"/>
              <a:gd name="connsiteX47" fmla="*/ 0 w 2520000"/>
              <a:gd name="connsiteY47" fmla="*/ 36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520000" h="1800000">
                <a:moveTo>
                  <a:pt x="360000" y="720080"/>
                </a:moveTo>
                <a:lnTo>
                  <a:pt x="720000" y="720080"/>
                </a:lnTo>
                <a:lnTo>
                  <a:pt x="720000" y="1080000"/>
                </a:lnTo>
                <a:lnTo>
                  <a:pt x="720000" y="1080080"/>
                </a:lnTo>
                <a:lnTo>
                  <a:pt x="720000" y="1440000"/>
                </a:lnTo>
                <a:lnTo>
                  <a:pt x="1080000" y="1440000"/>
                </a:lnTo>
                <a:lnTo>
                  <a:pt x="1080000" y="1800000"/>
                </a:lnTo>
                <a:lnTo>
                  <a:pt x="720000" y="1800000"/>
                </a:lnTo>
                <a:lnTo>
                  <a:pt x="360000" y="1800000"/>
                </a:lnTo>
                <a:lnTo>
                  <a:pt x="0" y="1800000"/>
                </a:lnTo>
                <a:lnTo>
                  <a:pt x="0" y="1440000"/>
                </a:lnTo>
                <a:lnTo>
                  <a:pt x="360000" y="1440000"/>
                </a:lnTo>
                <a:lnTo>
                  <a:pt x="360000" y="1080080"/>
                </a:lnTo>
                <a:lnTo>
                  <a:pt x="360000" y="1080000"/>
                </a:lnTo>
                <a:close/>
                <a:moveTo>
                  <a:pt x="1440000" y="0"/>
                </a:moveTo>
                <a:lnTo>
                  <a:pt x="1800000" y="0"/>
                </a:lnTo>
                <a:lnTo>
                  <a:pt x="2160000" y="0"/>
                </a:lnTo>
                <a:lnTo>
                  <a:pt x="2520000" y="0"/>
                </a:lnTo>
                <a:lnTo>
                  <a:pt x="2520000" y="360000"/>
                </a:lnTo>
                <a:lnTo>
                  <a:pt x="2160000" y="360000"/>
                </a:lnTo>
                <a:lnTo>
                  <a:pt x="1800000" y="360000"/>
                </a:lnTo>
                <a:lnTo>
                  <a:pt x="1800000" y="720000"/>
                </a:lnTo>
                <a:lnTo>
                  <a:pt x="2160000" y="720000"/>
                </a:lnTo>
                <a:lnTo>
                  <a:pt x="2520000" y="720000"/>
                </a:lnTo>
                <a:lnTo>
                  <a:pt x="2520000" y="1080000"/>
                </a:lnTo>
                <a:lnTo>
                  <a:pt x="2520000" y="1440000"/>
                </a:lnTo>
                <a:lnTo>
                  <a:pt x="2520000" y="1800000"/>
                </a:lnTo>
                <a:lnTo>
                  <a:pt x="2160000" y="1800000"/>
                </a:lnTo>
                <a:lnTo>
                  <a:pt x="1800000" y="1800000"/>
                </a:lnTo>
                <a:lnTo>
                  <a:pt x="1440000" y="1800000"/>
                </a:lnTo>
                <a:lnTo>
                  <a:pt x="1440000" y="1440000"/>
                </a:lnTo>
                <a:lnTo>
                  <a:pt x="1800000" y="1440000"/>
                </a:lnTo>
                <a:lnTo>
                  <a:pt x="2160000" y="1440000"/>
                </a:lnTo>
                <a:lnTo>
                  <a:pt x="2160000" y="1080000"/>
                </a:lnTo>
                <a:lnTo>
                  <a:pt x="1800000" y="1080000"/>
                </a:lnTo>
                <a:lnTo>
                  <a:pt x="1440000" y="1080000"/>
                </a:lnTo>
                <a:lnTo>
                  <a:pt x="1440000" y="720000"/>
                </a:lnTo>
                <a:lnTo>
                  <a:pt x="1440000" y="360000"/>
                </a:lnTo>
                <a:close/>
                <a:moveTo>
                  <a:pt x="0" y="0"/>
                </a:moveTo>
                <a:lnTo>
                  <a:pt x="360000" y="0"/>
                </a:lnTo>
                <a:lnTo>
                  <a:pt x="720000" y="0"/>
                </a:lnTo>
                <a:lnTo>
                  <a:pt x="720000" y="360000"/>
                </a:lnTo>
                <a:lnTo>
                  <a:pt x="720000" y="361786"/>
                </a:lnTo>
                <a:lnTo>
                  <a:pt x="720000" y="720000"/>
                </a:lnTo>
                <a:lnTo>
                  <a:pt x="360000" y="720000"/>
                </a:lnTo>
                <a:lnTo>
                  <a:pt x="360000" y="361786"/>
                </a:lnTo>
                <a:lnTo>
                  <a:pt x="360000" y="360000"/>
                </a:lnTo>
                <a:lnTo>
                  <a:pt x="0" y="360000"/>
                </a:lnTo>
                <a:close/>
              </a:path>
            </a:pathLst>
          </a:custGeom>
          <a:noFill/>
          <a:ln w="254000">
            <a:gradFill>
              <a:gsLst>
                <a:gs pos="0">
                  <a:schemeClr val="bg1">
                    <a:alpha val="65000"/>
                  </a:schemeClr>
                </a:gs>
                <a:gs pos="100000">
                  <a:schemeClr val="tx1">
                    <a:alpha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Freeform: Shape 51">
            <a:extLst>
              <a:ext uri="{FF2B5EF4-FFF2-40B4-BE49-F238E27FC236}">
                <a16:creationId xmlns:a16="http://schemas.microsoft.com/office/drawing/2014/main" id="{8DF487D9-2EEB-4D3E-9A89-1360C144813C}"/>
              </a:ext>
            </a:extLst>
          </p:cNvPr>
          <p:cNvSpPr/>
          <p:nvPr/>
        </p:nvSpPr>
        <p:spPr>
          <a:xfrm>
            <a:off x="4691984" y="2529000"/>
            <a:ext cx="2520000" cy="1800000"/>
          </a:xfrm>
          <a:custGeom>
            <a:avLst/>
            <a:gdLst>
              <a:gd name="connsiteX0" fmla="*/ 360000 w 2520000"/>
              <a:gd name="connsiteY0" fmla="*/ 720080 h 1800000"/>
              <a:gd name="connsiteX1" fmla="*/ 720000 w 2520000"/>
              <a:gd name="connsiteY1" fmla="*/ 720080 h 1800000"/>
              <a:gd name="connsiteX2" fmla="*/ 720000 w 2520000"/>
              <a:gd name="connsiteY2" fmla="*/ 1080000 h 1800000"/>
              <a:gd name="connsiteX3" fmla="*/ 720000 w 2520000"/>
              <a:gd name="connsiteY3" fmla="*/ 1080080 h 1800000"/>
              <a:gd name="connsiteX4" fmla="*/ 720000 w 2520000"/>
              <a:gd name="connsiteY4" fmla="*/ 1440000 h 1800000"/>
              <a:gd name="connsiteX5" fmla="*/ 1080000 w 2520000"/>
              <a:gd name="connsiteY5" fmla="*/ 1440000 h 1800000"/>
              <a:gd name="connsiteX6" fmla="*/ 1080000 w 2520000"/>
              <a:gd name="connsiteY6" fmla="*/ 1800000 h 1800000"/>
              <a:gd name="connsiteX7" fmla="*/ 720000 w 2520000"/>
              <a:gd name="connsiteY7" fmla="*/ 1800000 h 1800000"/>
              <a:gd name="connsiteX8" fmla="*/ 360000 w 2520000"/>
              <a:gd name="connsiteY8" fmla="*/ 1800000 h 1800000"/>
              <a:gd name="connsiteX9" fmla="*/ 0 w 2520000"/>
              <a:gd name="connsiteY9" fmla="*/ 1800000 h 1800000"/>
              <a:gd name="connsiteX10" fmla="*/ 0 w 2520000"/>
              <a:gd name="connsiteY10" fmla="*/ 1440000 h 1800000"/>
              <a:gd name="connsiteX11" fmla="*/ 360000 w 2520000"/>
              <a:gd name="connsiteY11" fmla="*/ 1440000 h 1800000"/>
              <a:gd name="connsiteX12" fmla="*/ 360000 w 2520000"/>
              <a:gd name="connsiteY12" fmla="*/ 1080080 h 1800000"/>
              <a:gd name="connsiteX13" fmla="*/ 360000 w 2520000"/>
              <a:gd name="connsiteY13" fmla="*/ 1080000 h 1800000"/>
              <a:gd name="connsiteX14" fmla="*/ 1440000 w 2520000"/>
              <a:gd name="connsiteY14" fmla="*/ 0 h 1800000"/>
              <a:gd name="connsiteX15" fmla="*/ 1800000 w 2520000"/>
              <a:gd name="connsiteY15" fmla="*/ 0 h 1800000"/>
              <a:gd name="connsiteX16" fmla="*/ 2160000 w 2520000"/>
              <a:gd name="connsiteY16" fmla="*/ 0 h 1800000"/>
              <a:gd name="connsiteX17" fmla="*/ 2520000 w 2520000"/>
              <a:gd name="connsiteY17" fmla="*/ 0 h 1800000"/>
              <a:gd name="connsiteX18" fmla="*/ 2520000 w 2520000"/>
              <a:gd name="connsiteY18" fmla="*/ 360000 h 1800000"/>
              <a:gd name="connsiteX19" fmla="*/ 2160000 w 2520000"/>
              <a:gd name="connsiteY19" fmla="*/ 360000 h 1800000"/>
              <a:gd name="connsiteX20" fmla="*/ 1800000 w 2520000"/>
              <a:gd name="connsiteY20" fmla="*/ 360000 h 1800000"/>
              <a:gd name="connsiteX21" fmla="*/ 1800000 w 2520000"/>
              <a:gd name="connsiteY21" fmla="*/ 720000 h 1800000"/>
              <a:gd name="connsiteX22" fmla="*/ 2160000 w 2520000"/>
              <a:gd name="connsiteY22" fmla="*/ 720000 h 1800000"/>
              <a:gd name="connsiteX23" fmla="*/ 2520000 w 2520000"/>
              <a:gd name="connsiteY23" fmla="*/ 720000 h 1800000"/>
              <a:gd name="connsiteX24" fmla="*/ 2520000 w 2520000"/>
              <a:gd name="connsiteY24" fmla="*/ 1080000 h 1800000"/>
              <a:gd name="connsiteX25" fmla="*/ 2520000 w 2520000"/>
              <a:gd name="connsiteY25" fmla="*/ 1440000 h 1800000"/>
              <a:gd name="connsiteX26" fmla="*/ 2520000 w 2520000"/>
              <a:gd name="connsiteY26" fmla="*/ 1800000 h 1800000"/>
              <a:gd name="connsiteX27" fmla="*/ 2160000 w 2520000"/>
              <a:gd name="connsiteY27" fmla="*/ 1800000 h 1800000"/>
              <a:gd name="connsiteX28" fmla="*/ 1800000 w 2520000"/>
              <a:gd name="connsiteY28" fmla="*/ 1800000 h 1800000"/>
              <a:gd name="connsiteX29" fmla="*/ 1440000 w 2520000"/>
              <a:gd name="connsiteY29" fmla="*/ 1800000 h 1800000"/>
              <a:gd name="connsiteX30" fmla="*/ 1440000 w 2520000"/>
              <a:gd name="connsiteY30" fmla="*/ 1440000 h 1800000"/>
              <a:gd name="connsiteX31" fmla="*/ 1800000 w 2520000"/>
              <a:gd name="connsiteY31" fmla="*/ 1440000 h 1800000"/>
              <a:gd name="connsiteX32" fmla="*/ 2160000 w 2520000"/>
              <a:gd name="connsiteY32" fmla="*/ 1440000 h 1800000"/>
              <a:gd name="connsiteX33" fmla="*/ 2160000 w 2520000"/>
              <a:gd name="connsiteY33" fmla="*/ 1080000 h 1800000"/>
              <a:gd name="connsiteX34" fmla="*/ 1800000 w 2520000"/>
              <a:gd name="connsiteY34" fmla="*/ 1080000 h 1800000"/>
              <a:gd name="connsiteX35" fmla="*/ 1440000 w 2520000"/>
              <a:gd name="connsiteY35" fmla="*/ 1080000 h 1800000"/>
              <a:gd name="connsiteX36" fmla="*/ 1440000 w 2520000"/>
              <a:gd name="connsiteY36" fmla="*/ 720000 h 1800000"/>
              <a:gd name="connsiteX37" fmla="*/ 1440000 w 2520000"/>
              <a:gd name="connsiteY37" fmla="*/ 360000 h 1800000"/>
              <a:gd name="connsiteX38" fmla="*/ 0 w 2520000"/>
              <a:gd name="connsiteY38" fmla="*/ 0 h 1800000"/>
              <a:gd name="connsiteX39" fmla="*/ 360000 w 2520000"/>
              <a:gd name="connsiteY39" fmla="*/ 0 h 1800000"/>
              <a:gd name="connsiteX40" fmla="*/ 720000 w 2520000"/>
              <a:gd name="connsiteY40" fmla="*/ 0 h 1800000"/>
              <a:gd name="connsiteX41" fmla="*/ 720000 w 2520000"/>
              <a:gd name="connsiteY41" fmla="*/ 360000 h 1800000"/>
              <a:gd name="connsiteX42" fmla="*/ 720000 w 2520000"/>
              <a:gd name="connsiteY42" fmla="*/ 361786 h 1800000"/>
              <a:gd name="connsiteX43" fmla="*/ 720000 w 2520000"/>
              <a:gd name="connsiteY43" fmla="*/ 720000 h 1800000"/>
              <a:gd name="connsiteX44" fmla="*/ 360000 w 2520000"/>
              <a:gd name="connsiteY44" fmla="*/ 720000 h 1800000"/>
              <a:gd name="connsiteX45" fmla="*/ 360000 w 2520000"/>
              <a:gd name="connsiteY45" fmla="*/ 361786 h 1800000"/>
              <a:gd name="connsiteX46" fmla="*/ 360000 w 2520000"/>
              <a:gd name="connsiteY46" fmla="*/ 360000 h 1800000"/>
              <a:gd name="connsiteX47" fmla="*/ 0 w 2520000"/>
              <a:gd name="connsiteY47" fmla="*/ 36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520000" h="1800000">
                <a:moveTo>
                  <a:pt x="360000" y="720080"/>
                </a:moveTo>
                <a:lnTo>
                  <a:pt x="720000" y="720080"/>
                </a:lnTo>
                <a:lnTo>
                  <a:pt x="720000" y="1080000"/>
                </a:lnTo>
                <a:lnTo>
                  <a:pt x="720000" y="1080080"/>
                </a:lnTo>
                <a:lnTo>
                  <a:pt x="720000" y="1440000"/>
                </a:lnTo>
                <a:lnTo>
                  <a:pt x="1080000" y="1440000"/>
                </a:lnTo>
                <a:lnTo>
                  <a:pt x="1080000" y="1800000"/>
                </a:lnTo>
                <a:lnTo>
                  <a:pt x="720000" y="1800000"/>
                </a:lnTo>
                <a:lnTo>
                  <a:pt x="360000" y="1800000"/>
                </a:lnTo>
                <a:lnTo>
                  <a:pt x="0" y="1800000"/>
                </a:lnTo>
                <a:lnTo>
                  <a:pt x="0" y="1440000"/>
                </a:lnTo>
                <a:lnTo>
                  <a:pt x="360000" y="1440000"/>
                </a:lnTo>
                <a:lnTo>
                  <a:pt x="360000" y="1080080"/>
                </a:lnTo>
                <a:lnTo>
                  <a:pt x="360000" y="1080000"/>
                </a:lnTo>
                <a:close/>
                <a:moveTo>
                  <a:pt x="1440000" y="0"/>
                </a:moveTo>
                <a:lnTo>
                  <a:pt x="1800000" y="0"/>
                </a:lnTo>
                <a:lnTo>
                  <a:pt x="2160000" y="0"/>
                </a:lnTo>
                <a:lnTo>
                  <a:pt x="2520000" y="0"/>
                </a:lnTo>
                <a:lnTo>
                  <a:pt x="2520000" y="360000"/>
                </a:lnTo>
                <a:lnTo>
                  <a:pt x="2160000" y="360000"/>
                </a:lnTo>
                <a:lnTo>
                  <a:pt x="1800000" y="360000"/>
                </a:lnTo>
                <a:lnTo>
                  <a:pt x="1800000" y="720000"/>
                </a:lnTo>
                <a:lnTo>
                  <a:pt x="2160000" y="720000"/>
                </a:lnTo>
                <a:lnTo>
                  <a:pt x="2520000" y="720000"/>
                </a:lnTo>
                <a:lnTo>
                  <a:pt x="2520000" y="1080000"/>
                </a:lnTo>
                <a:lnTo>
                  <a:pt x="2520000" y="1440000"/>
                </a:lnTo>
                <a:lnTo>
                  <a:pt x="2520000" y="1800000"/>
                </a:lnTo>
                <a:lnTo>
                  <a:pt x="2160000" y="1800000"/>
                </a:lnTo>
                <a:lnTo>
                  <a:pt x="1800000" y="1800000"/>
                </a:lnTo>
                <a:lnTo>
                  <a:pt x="1440000" y="1800000"/>
                </a:lnTo>
                <a:lnTo>
                  <a:pt x="1440000" y="1440000"/>
                </a:lnTo>
                <a:lnTo>
                  <a:pt x="1800000" y="1440000"/>
                </a:lnTo>
                <a:lnTo>
                  <a:pt x="2160000" y="1440000"/>
                </a:lnTo>
                <a:lnTo>
                  <a:pt x="2160000" y="1080000"/>
                </a:lnTo>
                <a:lnTo>
                  <a:pt x="1800000" y="1080000"/>
                </a:lnTo>
                <a:lnTo>
                  <a:pt x="1440000" y="1080000"/>
                </a:lnTo>
                <a:lnTo>
                  <a:pt x="1440000" y="720000"/>
                </a:lnTo>
                <a:lnTo>
                  <a:pt x="1440000" y="360000"/>
                </a:lnTo>
                <a:close/>
                <a:moveTo>
                  <a:pt x="0" y="0"/>
                </a:moveTo>
                <a:lnTo>
                  <a:pt x="360000" y="0"/>
                </a:lnTo>
                <a:lnTo>
                  <a:pt x="720000" y="0"/>
                </a:lnTo>
                <a:lnTo>
                  <a:pt x="720000" y="360000"/>
                </a:lnTo>
                <a:lnTo>
                  <a:pt x="720000" y="361786"/>
                </a:lnTo>
                <a:lnTo>
                  <a:pt x="720000" y="720000"/>
                </a:lnTo>
                <a:lnTo>
                  <a:pt x="360000" y="720000"/>
                </a:lnTo>
                <a:lnTo>
                  <a:pt x="360000" y="361786"/>
                </a:lnTo>
                <a:lnTo>
                  <a:pt x="360000" y="360000"/>
                </a:lnTo>
                <a:lnTo>
                  <a:pt x="0" y="36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94442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6858001"/>
            <a:ext cx="12192000" cy="13716001"/>
            <a:chOff x="0" y="-6858001"/>
            <a:chExt cx="12192000" cy="13716001"/>
          </a:xfrm>
        </p:grpSpPr>
        <p:grpSp>
          <p:nvGrpSpPr>
            <p:cNvPr id="2" name="Group 1"/>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24B3F389-E77C-42D1-B013-0C83F8561FC3}"/>
                  </a:ext>
                </a:extLst>
              </p:cNvPr>
              <p:cNvSpPr/>
              <p:nvPr/>
            </p:nvSpPr>
            <p:spPr>
              <a:xfrm>
                <a:off x="0" y="0"/>
                <a:ext cx="12192000" cy="6858000"/>
              </a:xfrm>
              <a:prstGeom prst="rect">
                <a:avLst/>
              </a:prstGeom>
              <a:solidFill>
                <a:srgbClr val="A7B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AEFD4F8F-359C-4A77-9B82-1627A56EE19B}"/>
                  </a:ext>
                </a:extLst>
              </p:cNvPr>
              <p:cNvGrpSpPr/>
              <p:nvPr/>
            </p:nvGrpSpPr>
            <p:grpSpPr>
              <a:xfrm>
                <a:off x="2032000" y="0"/>
                <a:ext cx="8128000" cy="6858000"/>
                <a:chOff x="2032000" y="0"/>
                <a:chExt cx="8128000" cy="6858000"/>
              </a:xfrm>
            </p:grpSpPr>
            <p:sp>
              <p:nvSpPr>
                <p:cNvPr id="132" name="Rectangle 131">
                  <a:extLst>
                    <a:ext uri="{FF2B5EF4-FFF2-40B4-BE49-F238E27FC236}">
                      <a16:creationId xmlns:a16="http://schemas.microsoft.com/office/drawing/2014/main" id="{CD51B42E-F47E-4A37-A797-D27E2C91F3EF}"/>
                    </a:ext>
                  </a:extLst>
                </p:cNvPr>
                <p:cNvSpPr/>
                <p:nvPr/>
              </p:nvSpPr>
              <p:spPr>
                <a:xfrm>
                  <a:off x="2032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7CF9CCD8-5ECC-4B71-BFBD-60A71E030948}"/>
                    </a:ext>
                  </a:extLst>
                </p:cNvPr>
                <p:cNvSpPr/>
                <p:nvPr/>
              </p:nvSpPr>
              <p:spPr>
                <a:xfrm>
                  <a:off x="3048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EFF65037-7F57-4083-B65F-C769FDE6DC9B}"/>
                    </a:ext>
                  </a:extLst>
                </p:cNvPr>
                <p:cNvSpPr/>
                <p:nvPr/>
              </p:nvSpPr>
              <p:spPr>
                <a:xfrm>
                  <a:off x="2032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8F6DA51A-61C2-41AF-B094-CB609009F76E}"/>
                    </a:ext>
                  </a:extLst>
                </p:cNvPr>
                <p:cNvSpPr/>
                <p:nvPr/>
              </p:nvSpPr>
              <p:spPr>
                <a:xfrm>
                  <a:off x="3048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E54AFB92-716C-48A4-8FC1-8D4E61E75EC2}"/>
                    </a:ext>
                  </a:extLst>
                </p:cNvPr>
                <p:cNvSpPr/>
                <p:nvPr/>
              </p:nvSpPr>
              <p:spPr>
                <a:xfrm>
                  <a:off x="2032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26F2FA83-7A7F-4083-97A3-E47A22403400}"/>
                    </a:ext>
                  </a:extLst>
                </p:cNvPr>
                <p:cNvSpPr/>
                <p:nvPr/>
              </p:nvSpPr>
              <p:spPr>
                <a:xfrm>
                  <a:off x="3048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195357DF-58A5-4AEC-9DD6-2F4C9629862B}"/>
                    </a:ext>
                  </a:extLst>
                </p:cNvPr>
                <p:cNvSpPr/>
                <p:nvPr/>
              </p:nvSpPr>
              <p:spPr>
                <a:xfrm>
                  <a:off x="2032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24124C59-6FED-4F1A-9AFA-17267894CEA3}"/>
                    </a:ext>
                  </a:extLst>
                </p:cNvPr>
                <p:cNvSpPr/>
                <p:nvPr/>
              </p:nvSpPr>
              <p:spPr>
                <a:xfrm>
                  <a:off x="3048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4B25EB6F-2F96-4C89-9971-A92452EE7012}"/>
                    </a:ext>
                  </a:extLst>
                </p:cNvPr>
                <p:cNvSpPr/>
                <p:nvPr/>
              </p:nvSpPr>
              <p:spPr>
                <a:xfrm>
                  <a:off x="4064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5F0BDB27-7B4B-44EF-A3EF-23D9D1DD2A22}"/>
                    </a:ext>
                  </a:extLst>
                </p:cNvPr>
                <p:cNvSpPr/>
                <p:nvPr/>
              </p:nvSpPr>
              <p:spPr>
                <a:xfrm>
                  <a:off x="5080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FBAEA11E-A24D-47C4-8DAB-3A56976C0CD4}"/>
                    </a:ext>
                  </a:extLst>
                </p:cNvPr>
                <p:cNvSpPr/>
                <p:nvPr/>
              </p:nvSpPr>
              <p:spPr>
                <a:xfrm>
                  <a:off x="6096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a:extLst>
                    <a:ext uri="{FF2B5EF4-FFF2-40B4-BE49-F238E27FC236}">
                      <a16:creationId xmlns:a16="http://schemas.microsoft.com/office/drawing/2014/main" id="{EEBF6EA5-781C-4B43-8CA8-A655E44BC1A0}"/>
                    </a:ext>
                  </a:extLst>
                </p:cNvPr>
                <p:cNvSpPr/>
                <p:nvPr/>
              </p:nvSpPr>
              <p:spPr>
                <a:xfrm>
                  <a:off x="7112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F44BCF4B-8C13-4070-87C6-4EB3DC22361E}"/>
                    </a:ext>
                  </a:extLst>
                </p:cNvPr>
                <p:cNvSpPr/>
                <p:nvPr/>
              </p:nvSpPr>
              <p:spPr>
                <a:xfrm>
                  <a:off x="4064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a:extLst>
                    <a:ext uri="{FF2B5EF4-FFF2-40B4-BE49-F238E27FC236}">
                      <a16:creationId xmlns:a16="http://schemas.microsoft.com/office/drawing/2014/main" id="{09F0AF82-268F-4174-8A67-1F19492E4C57}"/>
                    </a:ext>
                  </a:extLst>
                </p:cNvPr>
                <p:cNvSpPr/>
                <p:nvPr/>
              </p:nvSpPr>
              <p:spPr>
                <a:xfrm>
                  <a:off x="5080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2B4DDEF4-81EB-4F57-9CEE-D5FC133B48CA}"/>
                    </a:ext>
                  </a:extLst>
                </p:cNvPr>
                <p:cNvSpPr/>
                <p:nvPr/>
              </p:nvSpPr>
              <p:spPr>
                <a:xfrm>
                  <a:off x="6096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11A7FB11-A7A4-41BC-8CAC-C4369F67FEB7}"/>
                    </a:ext>
                  </a:extLst>
                </p:cNvPr>
                <p:cNvSpPr/>
                <p:nvPr/>
              </p:nvSpPr>
              <p:spPr>
                <a:xfrm>
                  <a:off x="7112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Rectangle 153">
                  <a:extLst>
                    <a:ext uri="{FF2B5EF4-FFF2-40B4-BE49-F238E27FC236}">
                      <a16:creationId xmlns:a16="http://schemas.microsoft.com/office/drawing/2014/main" id="{0AF9E2E5-C5C3-4C10-8EF7-2824B8AE654E}"/>
                    </a:ext>
                  </a:extLst>
                </p:cNvPr>
                <p:cNvSpPr/>
                <p:nvPr/>
              </p:nvSpPr>
              <p:spPr>
                <a:xfrm>
                  <a:off x="4064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F164D6AD-2DD7-4266-B4A2-3E5DB3D094C0}"/>
                    </a:ext>
                  </a:extLst>
                </p:cNvPr>
                <p:cNvSpPr/>
                <p:nvPr/>
              </p:nvSpPr>
              <p:spPr>
                <a:xfrm>
                  <a:off x="5080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AC2A3647-C4BF-4949-83D3-CDA6C1053F40}"/>
                    </a:ext>
                  </a:extLst>
                </p:cNvPr>
                <p:cNvSpPr/>
                <p:nvPr/>
              </p:nvSpPr>
              <p:spPr>
                <a:xfrm>
                  <a:off x="6096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39F96AB3-2380-4824-BEF8-AFD49CA27732}"/>
                    </a:ext>
                  </a:extLst>
                </p:cNvPr>
                <p:cNvSpPr/>
                <p:nvPr/>
              </p:nvSpPr>
              <p:spPr>
                <a:xfrm>
                  <a:off x="7112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Rectangle 157">
                  <a:extLst>
                    <a:ext uri="{FF2B5EF4-FFF2-40B4-BE49-F238E27FC236}">
                      <a16:creationId xmlns:a16="http://schemas.microsoft.com/office/drawing/2014/main" id="{785B2E4D-4611-44B5-B21D-D8226158168D}"/>
                    </a:ext>
                  </a:extLst>
                </p:cNvPr>
                <p:cNvSpPr/>
                <p:nvPr/>
              </p:nvSpPr>
              <p:spPr>
                <a:xfrm>
                  <a:off x="4064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2E7F05BA-2A88-4EB7-BAAF-B26403E1FDB3}"/>
                    </a:ext>
                  </a:extLst>
                </p:cNvPr>
                <p:cNvSpPr/>
                <p:nvPr/>
              </p:nvSpPr>
              <p:spPr>
                <a:xfrm>
                  <a:off x="5080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8FC4AADD-B210-45ED-BD79-E6EE3860AD24}"/>
                    </a:ext>
                  </a:extLst>
                </p:cNvPr>
                <p:cNvSpPr/>
                <p:nvPr/>
              </p:nvSpPr>
              <p:spPr>
                <a:xfrm>
                  <a:off x="6096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F6B7F922-414C-4871-8B2C-86B0E8E7CD5D}"/>
                    </a:ext>
                  </a:extLst>
                </p:cNvPr>
                <p:cNvSpPr/>
                <p:nvPr/>
              </p:nvSpPr>
              <p:spPr>
                <a:xfrm>
                  <a:off x="7112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a:extLst>
                    <a:ext uri="{FF2B5EF4-FFF2-40B4-BE49-F238E27FC236}">
                      <a16:creationId xmlns:a16="http://schemas.microsoft.com/office/drawing/2014/main" id="{6F6A255B-C99D-4782-8D04-F66DBC349442}"/>
                    </a:ext>
                  </a:extLst>
                </p:cNvPr>
                <p:cNvSpPr/>
                <p:nvPr/>
              </p:nvSpPr>
              <p:spPr>
                <a:xfrm>
                  <a:off x="8128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66F7CD01-A7FB-422A-A73A-17A3E2C74622}"/>
                    </a:ext>
                  </a:extLst>
                </p:cNvPr>
                <p:cNvSpPr/>
                <p:nvPr/>
              </p:nvSpPr>
              <p:spPr>
                <a:xfrm>
                  <a:off x="9144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EF9CF887-C23B-488C-B4C8-6AF2E598E417}"/>
                    </a:ext>
                  </a:extLst>
                </p:cNvPr>
                <p:cNvSpPr/>
                <p:nvPr/>
              </p:nvSpPr>
              <p:spPr>
                <a:xfrm>
                  <a:off x="8128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F963C310-8C21-487A-8C1E-FCCC7B005717}"/>
                    </a:ext>
                  </a:extLst>
                </p:cNvPr>
                <p:cNvSpPr/>
                <p:nvPr/>
              </p:nvSpPr>
              <p:spPr>
                <a:xfrm>
                  <a:off x="9144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a:extLst>
                    <a:ext uri="{FF2B5EF4-FFF2-40B4-BE49-F238E27FC236}">
                      <a16:creationId xmlns:a16="http://schemas.microsoft.com/office/drawing/2014/main" id="{AEBC7C14-04F0-4B14-BBD9-5D00662F333C}"/>
                    </a:ext>
                  </a:extLst>
                </p:cNvPr>
                <p:cNvSpPr/>
                <p:nvPr/>
              </p:nvSpPr>
              <p:spPr>
                <a:xfrm>
                  <a:off x="8128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83368C60-D18E-4E67-9C0E-55E2F0319215}"/>
                    </a:ext>
                  </a:extLst>
                </p:cNvPr>
                <p:cNvSpPr/>
                <p:nvPr/>
              </p:nvSpPr>
              <p:spPr>
                <a:xfrm>
                  <a:off x="9144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454D2ABB-F4EE-4A69-BFD7-3E46FD73D8F5}"/>
                    </a:ext>
                  </a:extLst>
                </p:cNvPr>
                <p:cNvSpPr/>
                <p:nvPr/>
              </p:nvSpPr>
              <p:spPr>
                <a:xfrm>
                  <a:off x="8128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Rectangle 174">
                  <a:extLst>
                    <a:ext uri="{FF2B5EF4-FFF2-40B4-BE49-F238E27FC236}">
                      <a16:creationId xmlns:a16="http://schemas.microsoft.com/office/drawing/2014/main" id="{144FCEED-BDC9-4887-9ADB-F921D52439CF}"/>
                    </a:ext>
                  </a:extLst>
                </p:cNvPr>
                <p:cNvSpPr/>
                <p:nvPr/>
              </p:nvSpPr>
              <p:spPr>
                <a:xfrm>
                  <a:off x="9144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Rectangle 179">
                  <a:extLst>
                    <a:ext uri="{FF2B5EF4-FFF2-40B4-BE49-F238E27FC236}">
                      <a16:creationId xmlns:a16="http://schemas.microsoft.com/office/drawing/2014/main" id="{305FC912-24CF-4A83-ABAB-8662CD1371A0}"/>
                    </a:ext>
                  </a:extLst>
                </p:cNvPr>
                <p:cNvSpPr/>
                <p:nvPr/>
              </p:nvSpPr>
              <p:spPr>
                <a:xfrm>
                  <a:off x="2032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a:extLst>
                    <a:ext uri="{FF2B5EF4-FFF2-40B4-BE49-F238E27FC236}">
                      <a16:creationId xmlns:a16="http://schemas.microsoft.com/office/drawing/2014/main" id="{88352E55-48F4-42C4-ACB0-8D48019F31DC}"/>
                    </a:ext>
                  </a:extLst>
                </p:cNvPr>
                <p:cNvSpPr/>
                <p:nvPr/>
              </p:nvSpPr>
              <p:spPr>
                <a:xfrm>
                  <a:off x="3048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a:extLst>
                    <a:ext uri="{FF2B5EF4-FFF2-40B4-BE49-F238E27FC236}">
                      <a16:creationId xmlns:a16="http://schemas.microsoft.com/office/drawing/2014/main" id="{3EFF1A6D-BD1A-4E49-8828-05354A0C062A}"/>
                    </a:ext>
                  </a:extLst>
                </p:cNvPr>
                <p:cNvSpPr/>
                <p:nvPr/>
              </p:nvSpPr>
              <p:spPr>
                <a:xfrm>
                  <a:off x="2032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3E74C70E-9899-4180-8B7E-2CBB2B150AB1}"/>
                    </a:ext>
                  </a:extLst>
                </p:cNvPr>
                <p:cNvSpPr/>
                <p:nvPr/>
              </p:nvSpPr>
              <p:spPr>
                <a:xfrm>
                  <a:off x="3048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a:extLst>
                    <a:ext uri="{FF2B5EF4-FFF2-40B4-BE49-F238E27FC236}">
                      <a16:creationId xmlns:a16="http://schemas.microsoft.com/office/drawing/2014/main" id="{6FC77DAA-F054-4EF7-9504-217ECE0028D0}"/>
                    </a:ext>
                  </a:extLst>
                </p:cNvPr>
                <p:cNvSpPr/>
                <p:nvPr/>
              </p:nvSpPr>
              <p:spPr>
                <a:xfrm>
                  <a:off x="2032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a:extLst>
                    <a:ext uri="{FF2B5EF4-FFF2-40B4-BE49-F238E27FC236}">
                      <a16:creationId xmlns:a16="http://schemas.microsoft.com/office/drawing/2014/main" id="{B56FB026-3195-4AF9-9F61-CA4F5CD891CB}"/>
                    </a:ext>
                  </a:extLst>
                </p:cNvPr>
                <p:cNvSpPr/>
                <p:nvPr/>
              </p:nvSpPr>
              <p:spPr>
                <a:xfrm>
                  <a:off x="3048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a:extLst>
                    <a:ext uri="{FF2B5EF4-FFF2-40B4-BE49-F238E27FC236}">
                      <a16:creationId xmlns:a16="http://schemas.microsoft.com/office/drawing/2014/main" id="{707D63FF-2C71-4B2D-BA9C-91C45539F27E}"/>
                    </a:ext>
                  </a:extLst>
                </p:cNvPr>
                <p:cNvSpPr/>
                <p:nvPr/>
              </p:nvSpPr>
              <p:spPr>
                <a:xfrm>
                  <a:off x="4064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1114BB83-5104-46D3-B120-01F3DE98D8CE}"/>
                    </a:ext>
                  </a:extLst>
                </p:cNvPr>
                <p:cNvSpPr/>
                <p:nvPr/>
              </p:nvSpPr>
              <p:spPr>
                <a:xfrm>
                  <a:off x="5080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Rectangle 191">
                  <a:extLst>
                    <a:ext uri="{FF2B5EF4-FFF2-40B4-BE49-F238E27FC236}">
                      <a16:creationId xmlns:a16="http://schemas.microsoft.com/office/drawing/2014/main" id="{94711CBF-D5A3-4ACE-845A-5479F9675123}"/>
                    </a:ext>
                  </a:extLst>
                </p:cNvPr>
                <p:cNvSpPr/>
                <p:nvPr/>
              </p:nvSpPr>
              <p:spPr>
                <a:xfrm>
                  <a:off x="6096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a:extLst>
                    <a:ext uri="{FF2B5EF4-FFF2-40B4-BE49-F238E27FC236}">
                      <a16:creationId xmlns:a16="http://schemas.microsoft.com/office/drawing/2014/main" id="{A986190C-4A5A-48D9-8406-C63457DCABC0}"/>
                    </a:ext>
                  </a:extLst>
                </p:cNvPr>
                <p:cNvSpPr/>
                <p:nvPr/>
              </p:nvSpPr>
              <p:spPr>
                <a:xfrm>
                  <a:off x="7112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Rectangle 193">
                  <a:extLst>
                    <a:ext uri="{FF2B5EF4-FFF2-40B4-BE49-F238E27FC236}">
                      <a16:creationId xmlns:a16="http://schemas.microsoft.com/office/drawing/2014/main" id="{4A16660A-D8C5-4B02-A565-8EEC97B72AD5}"/>
                    </a:ext>
                  </a:extLst>
                </p:cNvPr>
                <p:cNvSpPr/>
                <p:nvPr/>
              </p:nvSpPr>
              <p:spPr>
                <a:xfrm>
                  <a:off x="4064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Rectangle 194">
                  <a:extLst>
                    <a:ext uri="{FF2B5EF4-FFF2-40B4-BE49-F238E27FC236}">
                      <a16:creationId xmlns:a16="http://schemas.microsoft.com/office/drawing/2014/main" id="{7A5709FE-C597-419D-B8CD-99B0B8D9096D}"/>
                    </a:ext>
                  </a:extLst>
                </p:cNvPr>
                <p:cNvSpPr/>
                <p:nvPr/>
              </p:nvSpPr>
              <p:spPr>
                <a:xfrm>
                  <a:off x="5080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Rectangle 195">
                  <a:extLst>
                    <a:ext uri="{FF2B5EF4-FFF2-40B4-BE49-F238E27FC236}">
                      <a16:creationId xmlns:a16="http://schemas.microsoft.com/office/drawing/2014/main" id="{C2A10A1C-405E-4B54-84D9-E25D6D262E17}"/>
                    </a:ext>
                  </a:extLst>
                </p:cNvPr>
                <p:cNvSpPr/>
                <p:nvPr/>
              </p:nvSpPr>
              <p:spPr>
                <a:xfrm>
                  <a:off x="6096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Rectangle 196">
                  <a:extLst>
                    <a:ext uri="{FF2B5EF4-FFF2-40B4-BE49-F238E27FC236}">
                      <a16:creationId xmlns:a16="http://schemas.microsoft.com/office/drawing/2014/main" id="{B8438DBD-FBCB-46B5-BFBB-DBD7A13EE4FD}"/>
                    </a:ext>
                  </a:extLst>
                </p:cNvPr>
                <p:cNvSpPr/>
                <p:nvPr/>
              </p:nvSpPr>
              <p:spPr>
                <a:xfrm>
                  <a:off x="7112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Rectangle 197">
                  <a:extLst>
                    <a:ext uri="{FF2B5EF4-FFF2-40B4-BE49-F238E27FC236}">
                      <a16:creationId xmlns:a16="http://schemas.microsoft.com/office/drawing/2014/main" id="{353C0741-589F-42C1-BB89-576924F8B75D}"/>
                    </a:ext>
                  </a:extLst>
                </p:cNvPr>
                <p:cNvSpPr/>
                <p:nvPr/>
              </p:nvSpPr>
              <p:spPr>
                <a:xfrm>
                  <a:off x="4064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Rectangle 198">
                  <a:extLst>
                    <a:ext uri="{FF2B5EF4-FFF2-40B4-BE49-F238E27FC236}">
                      <a16:creationId xmlns:a16="http://schemas.microsoft.com/office/drawing/2014/main" id="{742675D7-B6A5-4924-8A39-24E0CEC0B052}"/>
                    </a:ext>
                  </a:extLst>
                </p:cNvPr>
                <p:cNvSpPr/>
                <p:nvPr/>
              </p:nvSpPr>
              <p:spPr>
                <a:xfrm>
                  <a:off x="5080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Rectangle 199">
                  <a:extLst>
                    <a:ext uri="{FF2B5EF4-FFF2-40B4-BE49-F238E27FC236}">
                      <a16:creationId xmlns:a16="http://schemas.microsoft.com/office/drawing/2014/main" id="{EBF58699-912D-4DA6-BD4E-2CAF9D1A5B92}"/>
                    </a:ext>
                  </a:extLst>
                </p:cNvPr>
                <p:cNvSpPr/>
                <p:nvPr/>
              </p:nvSpPr>
              <p:spPr>
                <a:xfrm>
                  <a:off x="6096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Rectangle 200">
                  <a:extLst>
                    <a:ext uri="{FF2B5EF4-FFF2-40B4-BE49-F238E27FC236}">
                      <a16:creationId xmlns:a16="http://schemas.microsoft.com/office/drawing/2014/main" id="{323298F6-4840-4C2E-8295-1588EDDE76FE}"/>
                    </a:ext>
                  </a:extLst>
                </p:cNvPr>
                <p:cNvSpPr/>
                <p:nvPr/>
              </p:nvSpPr>
              <p:spPr>
                <a:xfrm>
                  <a:off x="7112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Rectangle 201">
                  <a:extLst>
                    <a:ext uri="{FF2B5EF4-FFF2-40B4-BE49-F238E27FC236}">
                      <a16:creationId xmlns:a16="http://schemas.microsoft.com/office/drawing/2014/main" id="{69FCED8E-0B96-4161-9BC0-DA503E67B19D}"/>
                    </a:ext>
                  </a:extLst>
                </p:cNvPr>
                <p:cNvSpPr/>
                <p:nvPr/>
              </p:nvSpPr>
              <p:spPr>
                <a:xfrm>
                  <a:off x="8128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Rectangle 202">
                  <a:extLst>
                    <a:ext uri="{FF2B5EF4-FFF2-40B4-BE49-F238E27FC236}">
                      <a16:creationId xmlns:a16="http://schemas.microsoft.com/office/drawing/2014/main" id="{8A14DCFF-9C9C-43BB-A3E6-8BFF03BADEB9}"/>
                    </a:ext>
                  </a:extLst>
                </p:cNvPr>
                <p:cNvSpPr/>
                <p:nvPr/>
              </p:nvSpPr>
              <p:spPr>
                <a:xfrm>
                  <a:off x="9144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Rectangle 205">
                  <a:extLst>
                    <a:ext uri="{FF2B5EF4-FFF2-40B4-BE49-F238E27FC236}">
                      <a16:creationId xmlns:a16="http://schemas.microsoft.com/office/drawing/2014/main" id="{94D1D805-6D95-402D-99C6-6EFEACA7DBB6}"/>
                    </a:ext>
                  </a:extLst>
                </p:cNvPr>
                <p:cNvSpPr/>
                <p:nvPr/>
              </p:nvSpPr>
              <p:spPr>
                <a:xfrm>
                  <a:off x="8128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Rectangle 206">
                  <a:extLst>
                    <a:ext uri="{FF2B5EF4-FFF2-40B4-BE49-F238E27FC236}">
                      <a16:creationId xmlns:a16="http://schemas.microsoft.com/office/drawing/2014/main" id="{08C53076-455A-45E1-B11D-A6EDDCAB73CD}"/>
                    </a:ext>
                  </a:extLst>
                </p:cNvPr>
                <p:cNvSpPr/>
                <p:nvPr/>
              </p:nvSpPr>
              <p:spPr>
                <a:xfrm>
                  <a:off x="9144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Rectangle 209">
                  <a:extLst>
                    <a:ext uri="{FF2B5EF4-FFF2-40B4-BE49-F238E27FC236}">
                      <a16:creationId xmlns:a16="http://schemas.microsoft.com/office/drawing/2014/main" id="{8A0D6059-D255-47EE-869B-A7A61B2760A4}"/>
                    </a:ext>
                  </a:extLst>
                </p:cNvPr>
                <p:cNvSpPr/>
                <p:nvPr/>
              </p:nvSpPr>
              <p:spPr>
                <a:xfrm>
                  <a:off x="8128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Rectangle 210">
                  <a:extLst>
                    <a:ext uri="{FF2B5EF4-FFF2-40B4-BE49-F238E27FC236}">
                      <a16:creationId xmlns:a16="http://schemas.microsoft.com/office/drawing/2014/main" id="{5FBDBBB3-0127-424D-9EE3-5456A05ADFA4}"/>
                    </a:ext>
                  </a:extLst>
                </p:cNvPr>
                <p:cNvSpPr/>
                <p:nvPr/>
              </p:nvSpPr>
              <p:spPr>
                <a:xfrm>
                  <a:off x="9144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2EB7A585-ECC0-47A0-A821-A6E8B5B27DF5}"/>
                  </a:ext>
                </a:extLst>
              </p:cNvPr>
              <p:cNvGrpSpPr/>
              <p:nvPr/>
            </p:nvGrpSpPr>
            <p:grpSpPr>
              <a:xfrm>
                <a:off x="0" y="0"/>
                <a:ext cx="2032000" cy="6858000"/>
                <a:chOff x="0" y="0"/>
                <a:chExt cx="2032000" cy="6858000"/>
              </a:xfrm>
            </p:grpSpPr>
            <p:sp>
              <p:nvSpPr>
                <p:cNvPr id="98" name="Rectangle 97">
                  <a:extLst>
                    <a:ext uri="{FF2B5EF4-FFF2-40B4-BE49-F238E27FC236}">
                      <a16:creationId xmlns:a16="http://schemas.microsoft.com/office/drawing/2014/main" id="{44EE6BDC-EE1F-4633-93C2-39246534E06C}"/>
                    </a:ext>
                  </a:extLst>
                </p:cNvPr>
                <p:cNvSpPr/>
                <p:nvPr/>
              </p:nvSpPr>
              <p:spPr>
                <a:xfrm>
                  <a:off x="0" y="0"/>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1E13651A-970F-4506-A472-06EA7EB689B5}"/>
                    </a:ext>
                  </a:extLst>
                </p:cNvPr>
                <p:cNvSpPr/>
                <p:nvPr/>
              </p:nvSpPr>
              <p:spPr>
                <a:xfrm>
                  <a:off x="1016000" y="0"/>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0A38BD21-B048-4084-A58F-A586E2750929}"/>
                    </a:ext>
                  </a:extLst>
                </p:cNvPr>
                <p:cNvSpPr/>
                <p:nvPr/>
              </p:nvSpPr>
              <p:spPr>
                <a:xfrm>
                  <a:off x="0" y="979714"/>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A0C3AD95-A531-42C3-8855-FF7A83BC4661}"/>
                    </a:ext>
                  </a:extLst>
                </p:cNvPr>
                <p:cNvSpPr/>
                <p:nvPr/>
              </p:nvSpPr>
              <p:spPr>
                <a:xfrm>
                  <a:off x="1016000" y="979714"/>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449EE0EC-C9DF-49D0-9214-4F6B31686020}"/>
                    </a:ext>
                  </a:extLst>
                </p:cNvPr>
                <p:cNvSpPr/>
                <p:nvPr/>
              </p:nvSpPr>
              <p:spPr>
                <a:xfrm>
                  <a:off x="0" y="1959429"/>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3AB2D0B3-3E79-4882-80FD-3328267D74B0}"/>
                    </a:ext>
                  </a:extLst>
                </p:cNvPr>
                <p:cNvSpPr/>
                <p:nvPr/>
              </p:nvSpPr>
              <p:spPr>
                <a:xfrm>
                  <a:off x="1016000" y="1959429"/>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F2932FDF-9FB7-47A4-A1E2-5DDE96B67A3C}"/>
                    </a:ext>
                  </a:extLst>
                </p:cNvPr>
                <p:cNvSpPr/>
                <p:nvPr/>
              </p:nvSpPr>
              <p:spPr>
                <a:xfrm>
                  <a:off x="0" y="2939143"/>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CC64570F-25CC-4DA9-9603-1C9AC4971F44}"/>
                    </a:ext>
                  </a:extLst>
                </p:cNvPr>
                <p:cNvSpPr/>
                <p:nvPr/>
              </p:nvSpPr>
              <p:spPr>
                <a:xfrm>
                  <a:off x="1016000" y="2939143"/>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3A27A3F8-F35F-4DD8-AE4F-D2B66F0EE34E}"/>
                    </a:ext>
                  </a:extLst>
                </p:cNvPr>
                <p:cNvSpPr/>
                <p:nvPr/>
              </p:nvSpPr>
              <p:spPr>
                <a:xfrm>
                  <a:off x="0" y="3918857"/>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81A8A4E3-E121-4529-A3AF-916FA61E0BC7}"/>
                    </a:ext>
                  </a:extLst>
                </p:cNvPr>
                <p:cNvSpPr/>
                <p:nvPr/>
              </p:nvSpPr>
              <p:spPr>
                <a:xfrm>
                  <a:off x="1016000" y="3918857"/>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C3EC204D-8541-40D9-9E94-26709D5907C8}"/>
                    </a:ext>
                  </a:extLst>
                </p:cNvPr>
                <p:cNvSpPr/>
                <p:nvPr/>
              </p:nvSpPr>
              <p:spPr>
                <a:xfrm>
                  <a:off x="0" y="4898571"/>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75969323-EFAC-4497-85EC-45F34F44125B}"/>
                    </a:ext>
                  </a:extLst>
                </p:cNvPr>
                <p:cNvSpPr/>
                <p:nvPr/>
              </p:nvSpPr>
              <p:spPr>
                <a:xfrm>
                  <a:off x="1016000" y="4898571"/>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8B78BA4F-2854-4C5E-8748-6EAC822656C3}"/>
                    </a:ext>
                  </a:extLst>
                </p:cNvPr>
                <p:cNvSpPr/>
                <p:nvPr/>
              </p:nvSpPr>
              <p:spPr>
                <a:xfrm>
                  <a:off x="0" y="5878286"/>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46C569FD-CED4-4F6E-92D6-B8F07A75DFB1}"/>
                    </a:ext>
                  </a:extLst>
                </p:cNvPr>
                <p:cNvSpPr/>
                <p:nvPr/>
              </p:nvSpPr>
              <p:spPr>
                <a:xfrm>
                  <a:off x="1016000" y="5878286"/>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3" name="Group 112">
                <a:extLst>
                  <a:ext uri="{FF2B5EF4-FFF2-40B4-BE49-F238E27FC236}">
                    <a16:creationId xmlns:a16="http://schemas.microsoft.com/office/drawing/2014/main" id="{853B3DAE-709B-4039-B366-EC00291202C1}"/>
                  </a:ext>
                </a:extLst>
              </p:cNvPr>
              <p:cNvGrpSpPr/>
              <p:nvPr/>
            </p:nvGrpSpPr>
            <p:grpSpPr>
              <a:xfrm>
                <a:off x="10160000" y="0"/>
                <a:ext cx="2032000" cy="6858000"/>
                <a:chOff x="0" y="0"/>
                <a:chExt cx="2032000" cy="6858000"/>
              </a:xfrm>
            </p:grpSpPr>
            <p:sp>
              <p:nvSpPr>
                <p:cNvPr id="114" name="Rectangle 113">
                  <a:extLst>
                    <a:ext uri="{FF2B5EF4-FFF2-40B4-BE49-F238E27FC236}">
                      <a16:creationId xmlns:a16="http://schemas.microsoft.com/office/drawing/2014/main" id="{78DC1E06-0B3D-4F1F-ABDB-D2079B0B4327}"/>
                    </a:ext>
                  </a:extLst>
                </p:cNvPr>
                <p:cNvSpPr/>
                <p:nvPr/>
              </p:nvSpPr>
              <p:spPr>
                <a:xfrm>
                  <a:off x="0" y="0"/>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63609EDE-0EF9-4586-A4DE-1862EAE64924}"/>
                    </a:ext>
                  </a:extLst>
                </p:cNvPr>
                <p:cNvSpPr/>
                <p:nvPr/>
              </p:nvSpPr>
              <p:spPr>
                <a:xfrm>
                  <a:off x="1016000" y="0"/>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084A05F7-E851-48C2-9E8D-6BAFCEFB1597}"/>
                    </a:ext>
                  </a:extLst>
                </p:cNvPr>
                <p:cNvSpPr/>
                <p:nvPr/>
              </p:nvSpPr>
              <p:spPr>
                <a:xfrm>
                  <a:off x="0" y="979714"/>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E1324DE5-29C2-4C87-9195-0A952DC33A4B}"/>
                    </a:ext>
                  </a:extLst>
                </p:cNvPr>
                <p:cNvSpPr/>
                <p:nvPr/>
              </p:nvSpPr>
              <p:spPr>
                <a:xfrm>
                  <a:off x="1016000" y="979714"/>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B4EC9B83-FE12-4763-A728-79B372C06271}"/>
                    </a:ext>
                  </a:extLst>
                </p:cNvPr>
                <p:cNvSpPr/>
                <p:nvPr/>
              </p:nvSpPr>
              <p:spPr>
                <a:xfrm>
                  <a:off x="0" y="1959429"/>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735EBA15-2410-4A64-B71B-F52B19F28F86}"/>
                    </a:ext>
                  </a:extLst>
                </p:cNvPr>
                <p:cNvSpPr/>
                <p:nvPr/>
              </p:nvSpPr>
              <p:spPr>
                <a:xfrm>
                  <a:off x="1016000" y="1959429"/>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5978BA7F-48A3-48A3-9736-9BF1422052B4}"/>
                    </a:ext>
                  </a:extLst>
                </p:cNvPr>
                <p:cNvSpPr/>
                <p:nvPr/>
              </p:nvSpPr>
              <p:spPr>
                <a:xfrm>
                  <a:off x="0" y="2939143"/>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90971E58-E63C-478D-AE48-16D589227BD2}"/>
                    </a:ext>
                  </a:extLst>
                </p:cNvPr>
                <p:cNvSpPr/>
                <p:nvPr/>
              </p:nvSpPr>
              <p:spPr>
                <a:xfrm>
                  <a:off x="1016000" y="2939143"/>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2928543D-0197-4CAE-8D3C-7603FF466040}"/>
                    </a:ext>
                  </a:extLst>
                </p:cNvPr>
                <p:cNvSpPr/>
                <p:nvPr/>
              </p:nvSpPr>
              <p:spPr>
                <a:xfrm>
                  <a:off x="0" y="3918857"/>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8DB0654D-BED0-4CD2-9D50-4D1AE4563EF2}"/>
                    </a:ext>
                  </a:extLst>
                </p:cNvPr>
                <p:cNvSpPr/>
                <p:nvPr/>
              </p:nvSpPr>
              <p:spPr>
                <a:xfrm>
                  <a:off x="1016000" y="3918857"/>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1BE5DA81-751E-468E-9FAC-6749195DBDE1}"/>
                    </a:ext>
                  </a:extLst>
                </p:cNvPr>
                <p:cNvSpPr/>
                <p:nvPr/>
              </p:nvSpPr>
              <p:spPr>
                <a:xfrm>
                  <a:off x="0" y="4898571"/>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95F467FD-2F21-4918-968F-AE8CB71AB4A2}"/>
                    </a:ext>
                  </a:extLst>
                </p:cNvPr>
                <p:cNvSpPr/>
                <p:nvPr/>
              </p:nvSpPr>
              <p:spPr>
                <a:xfrm>
                  <a:off x="1016000" y="4898571"/>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92354DBE-6B96-4F8C-AC99-34F8521EA446}"/>
                    </a:ext>
                  </a:extLst>
                </p:cNvPr>
                <p:cNvSpPr/>
                <p:nvPr/>
              </p:nvSpPr>
              <p:spPr>
                <a:xfrm>
                  <a:off x="0" y="5878286"/>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F0044239-8E70-49AF-A1D7-244B751D1B2F}"/>
                    </a:ext>
                  </a:extLst>
                </p:cNvPr>
                <p:cNvSpPr/>
                <p:nvPr/>
              </p:nvSpPr>
              <p:spPr>
                <a:xfrm>
                  <a:off x="1016000" y="5878286"/>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94" name="Group 93"/>
            <p:cNvGrpSpPr/>
            <p:nvPr/>
          </p:nvGrpSpPr>
          <p:grpSpPr>
            <a:xfrm>
              <a:off x="0" y="-6858001"/>
              <a:ext cx="12192000" cy="6858000"/>
              <a:chOff x="0" y="0"/>
              <a:chExt cx="12192000" cy="6858000"/>
            </a:xfrm>
          </p:grpSpPr>
          <p:sp>
            <p:nvSpPr>
              <p:cNvPr id="95" name="Rectangle 94">
                <a:extLst>
                  <a:ext uri="{FF2B5EF4-FFF2-40B4-BE49-F238E27FC236}">
                    <a16:creationId xmlns:a16="http://schemas.microsoft.com/office/drawing/2014/main" id="{24B3F389-E77C-42D1-B013-0C83F8561FC3}"/>
                  </a:ext>
                </a:extLst>
              </p:cNvPr>
              <p:cNvSpPr/>
              <p:nvPr/>
            </p:nvSpPr>
            <p:spPr>
              <a:xfrm>
                <a:off x="0" y="0"/>
                <a:ext cx="12192000" cy="6858000"/>
              </a:xfrm>
              <a:prstGeom prst="rect">
                <a:avLst/>
              </a:prstGeom>
              <a:solidFill>
                <a:srgbClr val="A7B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6" name="Group 95">
                <a:extLst>
                  <a:ext uri="{FF2B5EF4-FFF2-40B4-BE49-F238E27FC236}">
                    <a16:creationId xmlns:a16="http://schemas.microsoft.com/office/drawing/2014/main" id="{AEFD4F8F-359C-4A77-9B82-1627A56EE19B}"/>
                  </a:ext>
                </a:extLst>
              </p:cNvPr>
              <p:cNvGrpSpPr/>
              <p:nvPr/>
            </p:nvGrpSpPr>
            <p:grpSpPr>
              <a:xfrm>
                <a:off x="2032000" y="0"/>
                <a:ext cx="8128000" cy="6858000"/>
                <a:chOff x="2032000" y="0"/>
                <a:chExt cx="8128000" cy="6858000"/>
              </a:xfrm>
            </p:grpSpPr>
            <p:sp>
              <p:nvSpPr>
                <p:cNvPr id="215" name="Rectangle 214">
                  <a:extLst>
                    <a:ext uri="{FF2B5EF4-FFF2-40B4-BE49-F238E27FC236}">
                      <a16:creationId xmlns:a16="http://schemas.microsoft.com/office/drawing/2014/main" id="{CD51B42E-F47E-4A37-A797-D27E2C91F3EF}"/>
                    </a:ext>
                  </a:extLst>
                </p:cNvPr>
                <p:cNvSpPr/>
                <p:nvPr/>
              </p:nvSpPr>
              <p:spPr>
                <a:xfrm>
                  <a:off x="2032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Rectangle 215">
                  <a:extLst>
                    <a:ext uri="{FF2B5EF4-FFF2-40B4-BE49-F238E27FC236}">
                      <a16:creationId xmlns:a16="http://schemas.microsoft.com/office/drawing/2014/main" id="{7CF9CCD8-5ECC-4B71-BFBD-60A71E030948}"/>
                    </a:ext>
                  </a:extLst>
                </p:cNvPr>
                <p:cNvSpPr/>
                <p:nvPr/>
              </p:nvSpPr>
              <p:spPr>
                <a:xfrm>
                  <a:off x="3048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Rectangle 216">
                  <a:extLst>
                    <a:ext uri="{FF2B5EF4-FFF2-40B4-BE49-F238E27FC236}">
                      <a16:creationId xmlns:a16="http://schemas.microsoft.com/office/drawing/2014/main" id="{EFF65037-7F57-4083-B65F-C769FDE6DC9B}"/>
                    </a:ext>
                  </a:extLst>
                </p:cNvPr>
                <p:cNvSpPr/>
                <p:nvPr/>
              </p:nvSpPr>
              <p:spPr>
                <a:xfrm>
                  <a:off x="2032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Rectangle 217">
                  <a:extLst>
                    <a:ext uri="{FF2B5EF4-FFF2-40B4-BE49-F238E27FC236}">
                      <a16:creationId xmlns:a16="http://schemas.microsoft.com/office/drawing/2014/main" id="{8F6DA51A-61C2-41AF-B094-CB609009F76E}"/>
                    </a:ext>
                  </a:extLst>
                </p:cNvPr>
                <p:cNvSpPr/>
                <p:nvPr/>
              </p:nvSpPr>
              <p:spPr>
                <a:xfrm>
                  <a:off x="3048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Rectangle 218">
                  <a:extLst>
                    <a:ext uri="{FF2B5EF4-FFF2-40B4-BE49-F238E27FC236}">
                      <a16:creationId xmlns:a16="http://schemas.microsoft.com/office/drawing/2014/main" id="{E54AFB92-716C-48A4-8FC1-8D4E61E75EC2}"/>
                    </a:ext>
                  </a:extLst>
                </p:cNvPr>
                <p:cNvSpPr/>
                <p:nvPr/>
              </p:nvSpPr>
              <p:spPr>
                <a:xfrm>
                  <a:off x="2032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Rectangle 219">
                  <a:extLst>
                    <a:ext uri="{FF2B5EF4-FFF2-40B4-BE49-F238E27FC236}">
                      <a16:creationId xmlns:a16="http://schemas.microsoft.com/office/drawing/2014/main" id="{26F2FA83-7A7F-4083-97A3-E47A22403400}"/>
                    </a:ext>
                  </a:extLst>
                </p:cNvPr>
                <p:cNvSpPr/>
                <p:nvPr/>
              </p:nvSpPr>
              <p:spPr>
                <a:xfrm>
                  <a:off x="3048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Rectangle 220">
                  <a:extLst>
                    <a:ext uri="{FF2B5EF4-FFF2-40B4-BE49-F238E27FC236}">
                      <a16:creationId xmlns:a16="http://schemas.microsoft.com/office/drawing/2014/main" id="{195357DF-58A5-4AEC-9DD6-2F4C9629862B}"/>
                    </a:ext>
                  </a:extLst>
                </p:cNvPr>
                <p:cNvSpPr/>
                <p:nvPr/>
              </p:nvSpPr>
              <p:spPr>
                <a:xfrm>
                  <a:off x="2032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Rectangle 221">
                  <a:extLst>
                    <a:ext uri="{FF2B5EF4-FFF2-40B4-BE49-F238E27FC236}">
                      <a16:creationId xmlns:a16="http://schemas.microsoft.com/office/drawing/2014/main" id="{24124C59-6FED-4F1A-9AFA-17267894CEA3}"/>
                    </a:ext>
                  </a:extLst>
                </p:cNvPr>
                <p:cNvSpPr/>
                <p:nvPr/>
              </p:nvSpPr>
              <p:spPr>
                <a:xfrm>
                  <a:off x="3048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Rectangle 222">
                  <a:extLst>
                    <a:ext uri="{FF2B5EF4-FFF2-40B4-BE49-F238E27FC236}">
                      <a16:creationId xmlns:a16="http://schemas.microsoft.com/office/drawing/2014/main" id="{4B25EB6F-2F96-4C89-9971-A92452EE7012}"/>
                    </a:ext>
                  </a:extLst>
                </p:cNvPr>
                <p:cNvSpPr/>
                <p:nvPr/>
              </p:nvSpPr>
              <p:spPr>
                <a:xfrm>
                  <a:off x="4064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Rectangle 223">
                  <a:extLst>
                    <a:ext uri="{FF2B5EF4-FFF2-40B4-BE49-F238E27FC236}">
                      <a16:creationId xmlns:a16="http://schemas.microsoft.com/office/drawing/2014/main" id="{5F0BDB27-7B4B-44EF-A3EF-23D9D1DD2A22}"/>
                    </a:ext>
                  </a:extLst>
                </p:cNvPr>
                <p:cNvSpPr/>
                <p:nvPr/>
              </p:nvSpPr>
              <p:spPr>
                <a:xfrm>
                  <a:off x="5080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Rectangle 224">
                  <a:extLst>
                    <a:ext uri="{FF2B5EF4-FFF2-40B4-BE49-F238E27FC236}">
                      <a16:creationId xmlns:a16="http://schemas.microsoft.com/office/drawing/2014/main" id="{FBAEA11E-A24D-47C4-8DAB-3A56976C0CD4}"/>
                    </a:ext>
                  </a:extLst>
                </p:cNvPr>
                <p:cNvSpPr/>
                <p:nvPr/>
              </p:nvSpPr>
              <p:spPr>
                <a:xfrm>
                  <a:off x="6096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Rectangle 225">
                  <a:extLst>
                    <a:ext uri="{FF2B5EF4-FFF2-40B4-BE49-F238E27FC236}">
                      <a16:creationId xmlns:a16="http://schemas.microsoft.com/office/drawing/2014/main" id="{EEBF6EA5-781C-4B43-8CA8-A655E44BC1A0}"/>
                    </a:ext>
                  </a:extLst>
                </p:cNvPr>
                <p:cNvSpPr/>
                <p:nvPr/>
              </p:nvSpPr>
              <p:spPr>
                <a:xfrm>
                  <a:off x="7112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Rectangle 226">
                  <a:extLst>
                    <a:ext uri="{FF2B5EF4-FFF2-40B4-BE49-F238E27FC236}">
                      <a16:creationId xmlns:a16="http://schemas.microsoft.com/office/drawing/2014/main" id="{F44BCF4B-8C13-4070-87C6-4EB3DC22361E}"/>
                    </a:ext>
                  </a:extLst>
                </p:cNvPr>
                <p:cNvSpPr/>
                <p:nvPr/>
              </p:nvSpPr>
              <p:spPr>
                <a:xfrm>
                  <a:off x="4064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Rectangle 227">
                  <a:extLst>
                    <a:ext uri="{FF2B5EF4-FFF2-40B4-BE49-F238E27FC236}">
                      <a16:creationId xmlns:a16="http://schemas.microsoft.com/office/drawing/2014/main" id="{09F0AF82-268F-4174-8A67-1F19492E4C57}"/>
                    </a:ext>
                  </a:extLst>
                </p:cNvPr>
                <p:cNvSpPr/>
                <p:nvPr/>
              </p:nvSpPr>
              <p:spPr>
                <a:xfrm>
                  <a:off x="5080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2B4DDEF4-81EB-4F57-9CEE-D5FC133B48CA}"/>
                    </a:ext>
                  </a:extLst>
                </p:cNvPr>
                <p:cNvSpPr/>
                <p:nvPr/>
              </p:nvSpPr>
              <p:spPr>
                <a:xfrm>
                  <a:off x="6096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Rectangle 229">
                  <a:extLst>
                    <a:ext uri="{FF2B5EF4-FFF2-40B4-BE49-F238E27FC236}">
                      <a16:creationId xmlns:a16="http://schemas.microsoft.com/office/drawing/2014/main" id="{11A7FB11-A7A4-41BC-8CAC-C4369F67FEB7}"/>
                    </a:ext>
                  </a:extLst>
                </p:cNvPr>
                <p:cNvSpPr/>
                <p:nvPr/>
              </p:nvSpPr>
              <p:spPr>
                <a:xfrm>
                  <a:off x="7112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0AF9E2E5-C5C3-4C10-8EF7-2824B8AE654E}"/>
                    </a:ext>
                  </a:extLst>
                </p:cNvPr>
                <p:cNvSpPr/>
                <p:nvPr/>
              </p:nvSpPr>
              <p:spPr>
                <a:xfrm>
                  <a:off x="4064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Rectangle 231">
                  <a:extLst>
                    <a:ext uri="{FF2B5EF4-FFF2-40B4-BE49-F238E27FC236}">
                      <a16:creationId xmlns:a16="http://schemas.microsoft.com/office/drawing/2014/main" id="{F164D6AD-2DD7-4266-B4A2-3E5DB3D094C0}"/>
                    </a:ext>
                  </a:extLst>
                </p:cNvPr>
                <p:cNvSpPr/>
                <p:nvPr/>
              </p:nvSpPr>
              <p:spPr>
                <a:xfrm>
                  <a:off x="5080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Rectangle 232">
                  <a:extLst>
                    <a:ext uri="{FF2B5EF4-FFF2-40B4-BE49-F238E27FC236}">
                      <a16:creationId xmlns:a16="http://schemas.microsoft.com/office/drawing/2014/main" id="{AC2A3647-C4BF-4949-83D3-CDA6C1053F40}"/>
                    </a:ext>
                  </a:extLst>
                </p:cNvPr>
                <p:cNvSpPr/>
                <p:nvPr/>
              </p:nvSpPr>
              <p:spPr>
                <a:xfrm>
                  <a:off x="6096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Rectangle 233">
                  <a:extLst>
                    <a:ext uri="{FF2B5EF4-FFF2-40B4-BE49-F238E27FC236}">
                      <a16:creationId xmlns:a16="http://schemas.microsoft.com/office/drawing/2014/main" id="{39F96AB3-2380-4824-BEF8-AFD49CA27732}"/>
                    </a:ext>
                  </a:extLst>
                </p:cNvPr>
                <p:cNvSpPr/>
                <p:nvPr/>
              </p:nvSpPr>
              <p:spPr>
                <a:xfrm>
                  <a:off x="7112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Rectangle 234">
                  <a:extLst>
                    <a:ext uri="{FF2B5EF4-FFF2-40B4-BE49-F238E27FC236}">
                      <a16:creationId xmlns:a16="http://schemas.microsoft.com/office/drawing/2014/main" id="{785B2E4D-4611-44B5-B21D-D8226158168D}"/>
                    </a:ext>
                  </a:extLst>
                </p:cNvPr>
                <p:cNvSpPr/>
                <p:nvPr/>
              </p:nvSpPr>
              <p:spPr>
                <a:xfrm>
                  <a:off x="4064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Rectangle 235">
                  <a:extLst>
                    <a:ext uri="{FF2B5EF4-FFF2-40B4-BE49-F238E27FC236}">
                      <a16:creationId xmlns:a16="http://schemas.microsoft.com/office/drawing/2014/main" id="{2E7F05BA-2A88-4EB7-BAAF-B26403E1FDB3}"/>
                    </a:ext>
                  </a:extLst>
                </p:cNvPr>
                <p:cNvSpPr/>
                <p:nvPr/>
              </p:nvSpPr>
              <p:spPr>
                <a:xfrm>
                  <a:off x="5080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Rectangle 236">
                  <a:extLst>
                    <a:ext uri="{FF2B5EF4-FFF2-40B4-BE49-F238E27FC236}">
                      <a16:creationId xmlns:a16="http://schemas.microsoft.com/office/drawing/2014/main" id="{8FC4AADD-B210-45ED-BD79-E6EE3860AD24}"/>
                    </a:ext>
                  </a:extLst>
                </p:cNvPr>
                <p:cNvSpPr/>
                <p:nvPr/>
              </p:nvSpPr>
              <p:spPr>
                <a:xfrm>
                  <a:off x="6096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Rectangle 237">
                  <a:extLst>
                    <a:ext uri="{FF2B5EF4-FFF2-40B4-BE49-F238E27FC236}">
                      <a16:creationId xmlns:a16="http://schemas.microsoft.com/office/drawing/2014/main" id="{F6B7F922-414C-4871-8B2C-86B0E8E7CD5D}"/>
                    </a:ext>
                  </a:extLst>
                </p:cNvPr>
                <p:cNvSpPr/>
                <p:nvPr/>
              </p:nvSpPr>
              <p:spPr>
                <a:xfrm>
                  <a:off x="7112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Rectangle 238">
                  <a:extLst>
                    <a:ext uri="{FF2B5EF4-FFF2-40B4-BE49-F238E27FC236}">
                      <a16:creationId xmlns:a16="http://schemas.microsoft.com/office/drawing/2014/main" id="{6F6A255B-C99D-4782-8D04-F66DBC349442}"/>
                    </a:ext>
                  </a:extLst>
                </p:cNvPr>
                <p:cNvSpPr/>
                <p:nvPr/>
              </p:nvSpPr>
              <p:spPr>
                <a:xfrm>
                  <a:off x="8128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Rectangle 239">
                  <a:extLst>
                    <a:ext uri="{FF2B5EF4-FFF2-40B4-BE49-F238E27FC236}">
                      <a16:creationId xmlns:a16="http://schemas.microsoft.com/office/drawing/2014/main" id="{66F7CD01-A7FB-422A-A73A-17A3E2C74622}"/>
                    </a:ext>
                  </a:extLst>
                </p:cNvPr>
                <p:cNvSpPr/>
                <p:nvPr/>
              </p:nvSpPr>
              <p:spPr>
                <a:xfrm>
                  <a:off x="9144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Rectangle 240">
                  <a:extLst>
                    <a:ext uri="{FF2B5EF4-FFF2-40B4-BE49-F238E27FC236}">
                      <a16:creationId xmlns:a16="http://schemas.microsoft.com/office/drawing/2014/main" id="{EF9CF887-C23B-488C-B4C8-6AF2E598E417}"/>
                    </a:ext>
                  </a:extLst>
                </p:cNvPr>
                <p:cNvSpPr/>
                <p:nvPr/>
              </p:nvSpPr>
              <p:spPr>
                <a:xfrm>
                  <a:off x="8128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Rectangle 241">
                  <a:extLst>
                    <a:ext uri="{FF2B5EF4-FFF2-40B4-BE49-F238E27FC236}">
                      <a16:creationId xmlns:a16="http://schemas.microsoft.com/office/drawing/2014/main" id="{F963C310-8C21-487A-8C1E-FCCC7B005717}"/>
                    </a:ext>
                  </a:extLst>
                </p:cNvPr>
                <p:cNvSpPr/>
                <p:nvPr/>
              </p:nvSpPr>
              <p:spPr>
                <a:xfrm>
                  <a:off x="9144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Rectangle 242">
                  <a:extLst>
                    <a:ext uri="{FF2B5EF4-FFF2-40B4-BE49-F238E27FC236}">
                      <a16:creationId xmlns:a16="http://schemas.microsoft.com/office/drawing/2014/main" id="{AEBC7C14-04F0-4B14-BBD9-5D00662F333C}"/>
                    </a:ext>
                  </a:extLst>
                </p:cNvPr>
                <p:cNvSpPr/>
                <p:nvPr/>
              </p:nvSpPr>
              <p:spPr>
                <a:xfrm>
                  <a:off x="8128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Rectangle 243">
                  <a:extLst>
                    <a:ext uri="{FF2B5EF4-FFF2-40B4-BE49-F238E27FC236}">
                      <a16:creationId xmlns:a16="http://schemas.microsoft.com/office/drawing/2014/main" id="{83368C60-D18E-4E67-9C0E-55E2F0319215}"/>
                    </a:ext>
                  </a:extLst>
                </p:cNvPr>
                <p:cNvSpPr/>
                <p:nvPr/>
              </p:nvSpPr>
              <p:spPr>
                <a:xfrm>
                  <a:off x="9144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Rectangle 244">
                  <a:extLst>
                    <a:ext uri="{FF2B5EF4-FFF2-40B4-BE49-F238E27FC236}">
                      <a16:creationId xmlns:a16="http://schemas.microsoft.com/office/drawing/2014/main" id="{454D2ABB-F4EE-4A69-BFD7-3E46FD73D8F5}"/>
                    </a:ext>
                  </a:extLst>
                </p:cNvPr>
                <p:cNvSpPr/>
                <p:nvPr/>
              </p:nvSpPr>
              <p:spPr>
                <a:xfrm>
                  <a:off x="8128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Rectangle 245">
                  <a:extLst>
                    <a:ext uri="{FF2B5EF4-FFF2-40B4-BE49-F238E27FC236}">
                      <a16:creationId xmlns:a16="http://schemas.microsoft.com/office/drawing/2014/main" id="{144FCEED-BDC9-4887-9ADB-F921D52439CF}"/>
                    </a:ext>
                  </a:extLst>
                </p:cNvPr>
                <p:cNvSpPr/>
                <p:nvPr/>
              </p:nvSpPr>
              <p:spPr>
                <a:xfrm>
                  <a:off x="9144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Rectangle 246">
                  <a:extLst>
                    <a:ext uri="{FF2B5EF4-FFF2-40B4-BE49-F238E27FC236}">
                      <a16:creationId xmlns:a16="http://schemas.microsoft.com/office/drawing/2014/main" id="{305FC912-24CF-4A83-ABAB-8662CD1371A0}"/>
                    </a:ext>
                  </a:extLst>
                </p:cNvPr>
                <p:cNvSpPr/>
                <p:nvPr/>
              </p:nvSpPr>
              <p:spPr>
                <a:xfrm>
                  <a:off x="2032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Rectangle 247">
                  <a:extLst>
                    <a:ext uri="{FF2B5EF4-FFF2-40B4-BE49-F238E27FC236}">
                      <a16:creationId xmlns:a16="http://schemas.microsoft.com/office/drawing/2014/main" id="{88352E55-48F4-42C4-ACB0-8D48019F31DC}"/>
                    </a:ext>
                  </a:extLst>
                </p:cNvPr>
                <p:cNvSpPr/>
                <p:nvPr/>
              </p:nvSpPr>
              <p:spPr>
                <a:xfrm>
                  <a:off x="3048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a:extLst>
                    <a:ext uri="{FF2B5EF4-FFF2-40B4-BE49-F238E27FC236}">
                      <a16:creationId xmlns:a16="http://schemas.microsoft.com/office/drawing/2014/main" id="{3EFF1A6D-BD1A-4E49-8828-05354A0C062A}"/>
                    </a:ext>
                  </a:extLst>
                </p:cNvPr>
                <p:cNvSpPr/>
                <p:nvPr/>
              </p:nvSpPr>
              <p:spPr>
                <a:xfrm>
                  <a:off x="2032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Rectangle 249">
                  <a:extLst>
                    <a:ext uri="{FF2B5EF4-FFF2-40B4-BE49-F238E27FC236}">
                      <a16:creationId xmlns:a16="http://schemas.microsoft.com/office/drawing/2014/main" id="{3E74C70E-9899-4180-8B7E-2CBB2B150AB1}"/>
                    </a:ext>
                  </a:extLst>
                </p:cNvPr>
                <p:cNvSpPr/>
                <p:nvPr/>
              </p:nvSpPr>
              <p:spPr>
                <a:xfrm>
                  <a:off x="3048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Rectangle 250">
                  <a:extLst>
                    <a:ext uri="{FF2B5EF4-FFF2-40B4-BE49-F238E27FC236}">
                      <a16:creationId xmlns:a16="http://schemas.microsoft.com/office/drawing/2014/main" id="{6FC77DAA-F054-4EF7-9504-217ECE0028D0}"/>
                    </a:ext>
                  </a:extLst>
                </p:cNvPr>
                <p:cNvSpPr/>
                <p:nvPr/>
              </p:nvSpPr>
              <p:spPr>
                <a:xfrm>
                  <a:off x="2032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Rectangle 251">
                  <a:extLst>
                    <a:ext uri="{FF2B5EF4-FFF2-40B4-BE49-F238E27FC236}">
                      <a16:creationId xmlns:a16="http://schemas.microsoft.com/office/drawing/2014/main" id="{B56FB026-3195-4AF9-9F61-CA4F5CD891CB}"/>
                    </a:ext>
                  </a:extLst>
                </p:cNvPr>
                <p:cNvSpPr/>
                <p:nvPr/>
              </p:nvSpPr>
              <p:spPr>
                <a:xfrm>
                  <a:off x="3048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Rectangle 252">
                  <a:extLst>
                    <a:ext uri="{FF2B5EF4-FFF2-40B4-BE49-F238E27FC236}">
                      <a16:creationId xmlns:a16="http://schemas.microsoft.com/office/drawing/2014/main" id="{707D63FF-2C71-4B2D-BA9C-91C45539F27E}"/>
                    </a:ext>
                  </a:extLst>
                </p:cNvPr>
                <p:cNvSpPr/>
                <p:nvPr/>
              </p:nvSpPr>
              <p:spPr>
                <a:xfrm>
                  <a:off x="4064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Rectangle 253">
                  <a:extLst>
                    <a:ext uri="{FF2B5EF4-FFF2-40B4-BE49-F238E27FC236}">
                      <a16:creationId xmlns:a16="http://schemas.microsoft.com/office/drawing/2014/main" id="{1114BB83-5104-46D3-B120-01F3DE98D8CE}"/>
                    </a:ext>
                  </a:extLst>
                </p:cNvPr>
                <p:cNvSpPr/>
                <p:nvPr/>
              </p:nvSpPr>
              <p:spPr>
                <a:xfrm>
                  <a:off x="5080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Rectangle 254">
                  <a:extLst>
                    <a:ext uri="{FF2B5EF4-FFF2-40B4-BE49-F238E27FC236}">
                      <a16:creationId xmlns:a16="http://schemas.microsoft.com/office/drawing/2014/main" id="{94711CBF-D5A3-4ACE-845A-5479F9675123}"/>
                    </a:ext>
                  </a:extLst>
                </p:cNvPr>
                <p:cNvSpPr/>
                <p:nvPr/>
              </p:nvSpPr>
              <p:spPr>
                <a:xfrm>
                  <a:off x="6096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Rectangle 255">
                  <a:extLst>
                    <a:ext uri="{FF2B5EF4-FFF2-40B4-BE49-F238E27FC236}">
                      <a16:creationId xmlns:a16="http://schemas.microsoft.com/office/drawing/2014/main" id="{A986190C-4A5A-48D9-8406-C63457DCABC0}"/>
                    </a:ext>
                  </a:extLst>
                </p:cNvPr>
                <p:cNvSpPr/>
                <p:nvPr/>
              </p:nvSpPr>
              <p:spPr>
                <a:xfrm>
                  <a:off x="7112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Rectangle 256">
                  <a:extLst>
                    <a:ext uri="{FF2B5EF4-FFF2-40B4-BE49-F238E27FC236}">
                      <a16:creationId xmlns:a16="http://schemas.microsoft.com/office/drawing/2014/main" id="{4A16660A-D8C5-4B02-A565-8EEC97B72AD5}"/>
                    </a:ext>
                  </a:extLst>
                </p:cNvPr>
                <p:cNvSpPr/>
                <p:nvPr/>
              </p:nvSpPr>
              <p:spPr>
                <a:xfrm>
                  <a:off x="4064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Rectangle 257">
                  <a:extLst>
                    <a:ext uri="{FF2B5EF4-FFF2-40B4-BE49-F238E27FC236}">
                      <a16:creationId xmlns:a16="http://schemas.microsoft.com/office/drawing/2014/main" id="{7A5709FE-C597-419D-B8CD-99B0B8D9096D}"/>
                    </a:ext>
                  </a:extLst>
                </p:cNvPr>
                <p:cNvSpPr/>
                <p:nvPr/>
              </p:nvSpPr>
              <p:spPr>
                <a:xfrm>
                  <a:off x="5080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Rectangle 258">
                  <a:extLst>
                    <a:ext uri="{FF2B5EF4-FFF2-40B4-BE49-F238E27FC236}">
                      <a16:creationId xmlns:a16="http://schemas.microsoft.com/office/drawing/2014/main" id="{C2A10A1C-405E-4B54-84D9-E25D6D262E17}"/>
                    </a:ext>
                  </a:extLst>
                </p:cNvPr>
                <p:cNvSpPr/>
                <p:nvPr/>
              </p:nvSpPr>
              <p:spPr>
                <a:xfrm>
                  <a:off x="6096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Rectangle 259">
                  <a:extLst>
                    <a:ext uri="{FF2B5EF4-FFF2-40B4-BE49-F238E27FC236}">
                      <a16:creationId xmlns:a16="http://schemas.microsoft.com/office/drawing/2014/main" id="{B8438DBD-FBCB-46B5-BFBB-DBD7A13EE4FD}"/>
                    </a:ext>
                  </a:extLst>
                </p:cNvPr>
                <p:cNvSpPr/>
                <p:nvPr/>
              </p:nvSpPr>
              <p:spPr>
                <a:xfrm>
                  <a:off x="7112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Rectangle 260">
                  <a:extLst>
                    <a:ext uri="{FF2B5EF4-FFF2-40B4-BE49-F238E27FC236}">
                      <a16:creationId xmlns:a16="http://schemas.microsoft.com/office/drawing/2014/main" id="{353C0741-589F-42C1-BB89-576924F8B75D}"/>
                    </a:ext>
                  </a:extLst>
                </p:cNvPr>
                <p:cNvSpPr/>
                <p:nvPr/>
              </p:nvSpPr>
              <p:spPr>
                <a:xfrm>
                  <a:off x="4064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Rectangle 261">
                  <a:extLst>
                    <a:ext uri="{FF2B5EF4-FFF2-40B4-BE49-F238E27FC236}">
                      <a16:creationId xmlns:a16="http://schemas.microsoft.com/office/drawing/2014/main" id="{742675D7-B6A5-4924-8A39-24E0CEC0B052}"/>
                    </a:ext>
                  </a:extLst>
                </p:cNvPr>
                <p:cNvSpPr/>
                <p:nvPr/>
              </p:nvSpPr>
              <p:spPr>
                <a:xfrm>
                  <a:off x="5080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Rectangle 262">
                  <a:extLst>
                    <a:ext uri="{FF2B5EF4-FFF2-40B4-BE49-F238E27FC236}">
                      <a16:creationId xmlns:a16="http://schemas.microsoft.com/office/drawing/2014/main" id="{EBF58699-912D-4DA6-BD4E-2CAF9D1A5B92}"/>
                    </a:ext>
                  </a:extLst>
                </p:cNvPr>
                <p:cNvSpPr/>
                <p:nvPr/>
              </p:nvSpPr>
              <p:spPr>
                <a:xfrm>
                  <a:off x="6096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Rectangle 263">
                  <a:extLst>
                    <a:ext uri="{FF2B5EF4-FFF2-40B4-BE49-F238E27FC236}">
                      <a16:creationId xmlns:a16="http://schemas.microsoft.com/office/drawing/2014/main" id="{323298F6-4840-4C2E-8295-1588EDDE76FE}"/>
                    </a:ext>
                  </a:extLst>
                </p:cNvPr>
                <p:cNvSpPr/>
                <p:nvPr/>
              </p:nvSpPr>
              <p:spPr>
                <a:xfrm>
                  <a:off x="7112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Rectangle 264">
                  <a:extLst>
                    <a:ext uri="{FF2B5EF4-FFF2-40B4-BE49-F238E27FC236}">
                      <a16:creationId xmlns:a16="http://schemas.microsoft.com/office/drawing/2014/main" id="{69FCED8E-0B96-4161-9BC0-DA503E67B19D}"/>
                    </a:ext>
                  </a:extLst>
                </p:cNvPr>
                <p:cNvSpPr/>
                <p:nvPr/>
              </p:nvSpPr>
              <p:spPr>
                <a:xfrm>
                  <a:off x="8128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Rectangle 265">
                  <a:extLst>
                    <a:ext uri="{FF2B5EF4-FFF2-40B4-BE49-F238E27FC236}">
                      <a16:creationId xmlns:a16="http://schemas.microsoft.com/office/drawing/2014/main" id="{8A14DCFF-9C9C-43BB-A3E6-8BFF03BADEB9}"/>
                    </a:ext>
                  </a:extLst>
                </p:cNvPr>
                <p:cNvSpPr/>
                <p:nvPr/>
              </p:nvSpPr>
              <p:spPr>
                <a:xfrm>
                  <a:off x="9144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Rectangle 266">
                  <a:extLst>
                    <a:ext uri="{FF2B5EF4-FFF2-40B4-BE49-F238E27FC236}">
                      <a16:creationId xmlns:a16="http://schemas.microsoft.com/office/drawing/2014/main" id="{94D1D805-6D95-402D-99C6-6EFEACA7DBB6}"/>
                    </a:ext>
                  </a:extLst>
                </p:cNvPr>
                <p:cNvSpPr/>
                <p:nvPr/>
              </p:nvSpPr>
              <p:spPr>
                <a:xfrm>
                  <a:off x="8128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Rectangle 267">
                  <a:extLst>
                    <a:ext uri="{FF2B5EF4-FFF2-40B4-BE49-F238E27FC236}">
                      <a16:creationId xmlns:a16="http://schemas.microsoft.com/office/drawing/2014/main" id="{08C53076-455A-45E1-B11D-A6EDDCAB73CD}"/>
                    </a:ext>
                  </a:extLst>
                </p:cNvPr>
                <p:cNvSpPr/>
                <p:nvPr/>
              </p:nvSpPr>
              <p:spPr>
                <a:xfrm>
                  <a:off x="9144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Rectangle 268">
                  <a:extLst>
                    <a:ext uri="{FF2B5EF4-FFF2-40B4-BE49-F238E27FC236}">
                      <a16:creationId xmlns:a16="http://schemas.microsoft.com/office/drawing/2014/main" id="{8A0D6059-D255-47EE-869B-A7A61B2760A4}"/>
                    </a:ext>
                  </a:extLst>
                </p:cNvPr>
                <p:cNvSpPr/>
                <p:nvPr/>
              </p:nvSpPr>
              <p:spPr>
                <a:xfrm>
                  <a:off x="8128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Rectangle 269">
                  <a:extLst>
                    <a:ext uri="{FF2B5EF4-FFF2-40B4-BE49-F238E27FC236}">
                      <a16:creationId xmlns:a16="http://schemas.microsoft.com/office/drawing/2014/main" id="{5FBDBBB3-0127-424D-9EE3-5456A05ADFA4}"/>
                    </a:ext>
                  </a:extLst>
                </p:cNvPr>
                <p:cNvSpPr/>
                <p:nvPr/>
              </p:nvSpPr>
              <p:spPr>
                <a:xfrm>
                  <a:off x="9144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7" name="Group 96">
                <a:extLst>
                  <a:ext uri="{FF2B5EF4-FFF2-40B4-BE49-F238E27FC236}">
                    <a16:creationId xmlns:a16="http://schemas.microsoft.com/office/drawing/2014/main" id="{2EB7A585-ECC0-47A0-A821-A6E8B5B27DF5}"/>
                  </a:ext>
                </a:extLst>
              </p:cNvPr>
              <p:cNvGrpSpPr/>
              <p:nvPr/>
            </p:nvGrpSpPr>
            <p:grpSpPr>
              <a:xfrm>
                <a:off x="0" y="0"/>
                <a:ext cx="2032000" cy="6858000"/>
                <a:chOff x="0" y="0"/>
                <a:chExt cx="2032000" cy="6858000"/>
              </a:xfrm>
            </p:grpSpPr>
            <p:sp>
              <p:nvSpPr>
                <p:cNvPr id="177" name="Rectangle 176">
                  <a:extLst>
                    <a:ext uri="{FF2B5EF4-FFF2-40B4-BE49-F238E27FC236}">
                      <a16:creationId xmlns:a16="http://schemas.microsoft.com/office/drawing/2014/main" id="{44EE6BDC-EE1F-4633-93C2-39246534E06C}"/>
                    </a:ext>
                  </a:extLst>
                </p:cNvPr>
                <p:cNvSpPr/>
                <p:nvPr/>
              </p:nvSpPr>
              <p:spPr>
                <a:xfrm>
                  <a:off x="0" y="0"/>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1E13651A-970F-4506-A472-06EA7EB689B5}"/>
                    </a:ext>
                  </a:extLst>
                </p:cNvPr>
                <p:cNvSpPr/>
                <p:nvPr/>
              </p:nvSpPr>
              <p:spPr>
                <a:xfrm>
                  <a:off x="1016000" y="0"/>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Rectangle 178">
                  <a:extLst>
                    <a:ext uri="{FF2B5EF4-FFF2-40B4-BE49-F238E27FC236}">
                      <a16:creationId xmlns:a16="http://schemas.microsoft.com/office/drawing/2014/main" id="{0A38BD21-B048-4084-A58F-A586E2750929}"/>
                    </a:ext>
                  </a:extLst>
                </p:cNvPr>
                <p:cNvSpPr/>
                <p:nvPr/>
              </p:nvSpPr>
              <p:spPr>
                <a:xfrm>
                  <a:off x="0" y="979714"/>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a:extLst>
                    <a:ext uri="{FF2B5EF4-FFF2-40B4-BE49-F238E27FC236}">
                      <a16:creationId xmlns:a16="http://schemas.microsoft.com/office/drawing/2014/main" id="{A0C3AD95-A531-42C3-8855-FF7A83BC4661}"/>
                    </a:ext>
                  </a:extLst>
                </p:cNvPr>
                <p:cNvSpPr/>
                <p:nvPr/>
              </p:nvSpPr>
              <p:spPr>
                <a:xfrm>
                  <a:off x="1016000" y="979714"/>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a:extLst>
                    <a:ext uri="{FF2B5EF4-FFF2-40B4-BE49-F238E27FC236}">
                      <a16:creationId xmlns:a16="http://schemas.microsoft.com/office/drawing/2014/main" id="{449EE0EC-C9DF-49D0-9214-4F6B31686020}"/>
                    </a:ext>
                  </a:extLst>
                </p:cNvPr>
                <p:cNvSpPr/>
                <p:nvPr/>
              </p:nvSpPr>
              <p:spPr>
                <a:xfrm>
                  <a:off x="0" y="1959429"/>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Rectangle 185">
                  <a:extLst>
                    <a:ext uri="{FF2B5EF4-FFF2-40B4-BE49-F238E27FC236}">
                      <a16:creationId xmlns:a16="http://schemas.microsoft.com/office/drawing/2014/main" id="{3AB2D0B3-3E79-4882-80FD-3328267D74B0}"/>
                    </a:ext>
                  </a:extLst>
                </p:cNvPr>
                <p:cNvSpPr/>
                <p:nvPr/>
              </p:nvSpPr>
              <p:spPr>
                <a:xfrm>
                  <a:off x="1016000" y="1959429"/>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F2932FDF-9FB7-47A4-A1E2-5DDE96B67A3C}"/>
                    </a:ext>
                  </a:extLst>
                </p:cNvPr>
                <p:cNvSpPr/>
                <p:nvPr/>
              </p:nvSpPr>
              <p:spPr>
                <a:xfrm>
                  <a:off x="0" y="2939143"/>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Rectangle 203">
                  <a:extLst>
                    <a:ext uri="{FF2B5EF4-FFF2-40B4-BE49-F238E27FC236}">
                      <a16:creationId xmlns:a16="http://schemas.microsoft.com/office/drawing/2014/main" id="{CC64570F-25CC-4DA9-9603-1C9AC4971F44}"/>
                    </a:ext>
                  </a:extLst>
                </p:cNvPr>
                <p:cNvSpPr/>
                <p:nvPr/>
              </p:nvSpPr>
              <p:spPr>
                <a:xfrm>
                  <a:off x="1016000" y="2939143"/>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Rectangle 204">
                  <a:extLst>
                    <a:ext uri="{FF2B5EF4-FFF2-40B4-BE49-F238E27FC236}">
                      <a16:creationId xmlns:a16="http://schemas.microsoft.com/office/drawing/2014/main" id="{3A27A3F8-F35F-4DD8-AE4F-D2B66F0EE34E}"/>
                    </a:ext>
                  </a:extLst>
                </p:cNvPr>
                <p:cNvSpPr/>
                <p:nvPr/>
              </p:nvSpPr>
              <p:spPr>
                <a:xfrm>
                  <a:off x="0" y="3918857"/>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Rectangle 207">
                  <a:extLst>
                    <a:ext uri="{FF2B5EF4-FFF2-40B4-BE49-F238E27FC236}">
                      <a16:creationId xmlns:a16="http://schemas.microsoft.com/office/drawing/2014/main" id="{81A8A4E3-E121-4529-A3AF-916FA61E0BC7}"/>
                    </a:ext>
                  </a:extLst>
                </p:cNvPr>
                <p:cNvSpPr/>
                <p:nvPr/>
              </p:nvSpPr>
              <p:spPr>
                <a:xfrm>
                  <a:off x="1016000" y="3918857"/>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Rectangle 208">
                  <a:extLst>
                    <a:ext uri="{FF2B5EF4-FFF2-40B4-BE49-F238E27FC236}">
                      <a16:creationId xmlns:a16="http://schemas.microsoft.com/office/drawing/2014/main" id="{C3EC204D-8541-40D9-9E94-26709D5907C8}"/>
                    </a:ext>
                  </a:extLst>
                </p:cNvPr>
                <p:cNvSpPr/>
                <p:nvPr/>
              </p:nvSpPr>
              <p:spPr>
                <a:xfrm>
                  <a:off x="0" y="4898571"/>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Rectangle 211">
                  <a:extLst>
                    <a:ext uri="{FF2B5EF4-FFF2-40B4-BE49-F238E27FC236}">
                      <a16:creationId xmlns:a16="http://schemas.microsoft.com/office/drawing/2014/main" id="{75969323-EFAC-4497-85EC-45F34F44125B}"/>
                    </a:ext>
                  </a:extLst>
                </p:cNvPr>
                <p:cNvSpPr/>
                <p:nvPr/>
              </p:nvSpPr>
              <p:spPr>
                <a:xfrm>
                  <a:off x="1016000" y="4898571"/>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Rectangle 212">
                  <a:extLst>
                    <a:ext uri="{FF2B5EF4-FFF2-40B4-BE49-F238E27FC236}">
                      <a16:creationId xmlns:a16="http://schemas.microsoft.com/office/drawing/2014/main" id="{8B78BA4F-2854-4C5E-8748-6EAC822656C3}"/>
                    </a:ext>
                  </a:extLst>
                </p:cNvPr>
                <p:cNvSpPr/>
                <p:nvPr/>
              </p:nvSpPr>
              <p:spPr>
                <a:xfrm>
                  <a:off x="0" y="5878286"/>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Rectangle 213">
                  <a:extLst>
                    <a:ext uri="{FF2B5EF4-FFF2-40B4-BE49-F238E27FC236}">
                      <a16:creationId xmlns:a16="http://schemas.microsoft.com/office/drawing/2014/main" id="{46C569FD-CED4-4F6E-92D6-B8F07A75DFB1}"/>
                    </a:ext>
                  </a:extLst>
                </p:cNvPr>
                <p:cNvSpPr/>
                <p:nvPr/>
              </p:nvSpPr>
              <p:spPr>
                <a:xfrm>
                  <a:off x="1016000" y="5878286"/>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2" name="Group 111">
                <a:extLst>
                  <a:ext uri="{FF2B5EF4-FFF2-40B4-BE49-F238E27FC236}">
                    <a16:creationId xmlns:a16="http://schemas.microsoft.com/office/drawing/2014/main" id="{853B3DAE-709B-4039-B366-EC00291202C1}"/>
                  </a:ext>
                </a:extLst>
              </p:cNvPr>
              <p:cNvGrpSpPr/>
              <p:nvPr/>
            </p:nvGrpSpPr>
            <p:grpSpPr>
              <a:xfrm>
                <a:off x="10160000" y="0"/>
                <a:ext cx="2032000" cy="6858000"/>
                <a:chOff x="0" y="0"/>
                <a:chExt cx="2032000" cy="6858000"/>
              </a:xfrm>
            </p:grpSpPr>
            <p:sp>
              <p:nvSpPr>
                <p:cNvPr id="131" name="Rectangle 130">
                  <a:extLst>
                    <a:ext uri="{FF2B5EF4-FFF2-40B4-BE49-F238E27FC236}">
                      <a16:creationId xmlns:a16="http://schemas.microsoft.com/office/drawing/2014/main" id="{78DC1E06-0B3D-4F1F-ABDB-D2079B0B4327}"/>
                    </a:ext>
                  </a:extLst>
                </p:cNvPr>
                <p:cNvSpPr/>
                <p:nvPr/>
              </p:nvSpPr>
              <p:spPr>
                <a:xfrm>
                  <a:off x="0" y="0"/>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63609EDE-0EF9-4586-A4DE-1862EAE64924}"/>
                    </a:ext>
                  </a:extLst>
                </p:cNvPr>
                <p:cNvSpPr/>
                <p:nvPr/>
              </p:nvSpPr>
              <p:spPr>
                <a:xfrm>
                  <a:off x="1016000" y="0"/>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084A05F7-E851-48C2-9E8D-6BAFCEFB1597}"/>
                    </a:ext>
                  </a:extLst>
                </p:cNvPr>
                <p:cNvSpPr/>
                <p:nvPr/>
              </p:nvSpPr>
              <p:spPr>
                <a:xfrm>
                  <a:off x="0" y="979714"/>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E1324DE5-29C2-4C87-9195-0A952DC33A4B}"/>
                    </a:ext>
                  </a:extLst>
                </p:cNvPr>
                <p:cNvSpPr/>
                <p:nvPr/>
              </p:nvSpPr>
              <p:spPr>
                <a:xfrm>
                  <a:off x="1016000" y="979714"/>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Rectangle 138">
                  <a:extLst>
                    <a:ext uri="{FF2B5EF4-FFF2-40B4-BE49-F238E27FC236}">
                      <a16:creationId xmlns:a16="http://schemas.microsoft.com/office/drawing/2014/main" id="{B4EC9B83-FE12-4763-A728-79B372C06271}"/>
                    </a:ext>
                  </a:extLst>
                </p:cNvPr>
                <p:cNvSpPr/>
                <p:nvPr/>
              </p:nvSpPr>
              <p:spPr>
                <a:xfrm>
                  <a:off x="0" y="1959429"/>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735EBA15-2410-4A64-B71B-F52B19F28F86}"/>
                    </a:ext>
                  </a:extLst>
                </p:cNvPr>
                <p:cNvSpPr/>
                <p:nvPr/>
              </p:nvSpPr>
              <p:spPr>
                <a:xfrm>
                  <a:off x="1016000" y="1959429"/>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5978BA7F-48A3-48A3-9736-9BF1422052B4}"/>
                    </a:ext>
                  </a:extLst>
                </p:cNvPr>
                <p:cNvSpPr/>
                <p:nvPr/>
              </p:nvSpPr>
              <p:spPr>
                <a:xfrm>
                  <a:off x="0" y="2939143"/>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90971E58-E63C-478D-AE48-16D589227BD2}"/>
                    </a:ext>
                  </a:extLst>
                </p:cNvPr>
                <p:cNvSpPr/>
                <p:nvPr/>
              </p:nvSpPr>
              <p:spPr>
                <a:xfrm>
                  <a:off x="1016000" y="2939143"/>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2928543D-0197-4CAE-8D3C-7603FF466040}"/>
                    </a:ext>
                  </a:extLst>
                </p:cNvPr>
                <p:cNvSpPr/>
                <p:nvPr/>
              </p:nvSpPr>
              <p:spPr>
                <a:xfrm>
                  <a:off x="0" y="3918857"/>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8DB0654D-BED0-4CD2-9D50-4D1AE4563EF2}"/>
                    </a:ext>
                  </a:extLst>
                </p:cNvPr>
                <p:cNvSpPr/>
                <p:nvPr/>
              </p:nvSpPr>
              <p:spPr>
                <a:xfrm>
                  <a:off x="1016000" y="3918857"/>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1BE5DA81-751E-468E-9FAC-6749195DBDE1}"/>
                    </a:ext>
                  </a:extLst>
                </p:cNvPr>
                <p:cNvSpPr/>
                <p:nvPr/>
              </p:nvSpPr>
              <p:spPr>
                <a:xfrm>
                  <a:off x="0" y="4898571"/>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a:extLst>
                    <a:ext uri="{FF2B5EF4-FFF2-40B4-BE49-F238E27FC236}">
                      <a16:creationId xmlns:a16="http://schemas.microsoft.com/office/drawing/2014/main" id="{95F467FD-2F21-4918-968F-AE8CB71AB4A2}"/>
                    </a:ext>
                  </a:extLst>
                </p:cNvPr>
                <p:cNvSpPr/>
                <p:nvPr/>
              </p:nvSpPr>
              <p:spPr>
                <a:xfrm>
                  <a:off x="1016000" y="4898571"/>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Rectangle 172">
                  <a:extLst>
                    <a:ext uri="{FF2B5EF4-FFF2-40B4-BE49-F238E27FC236}">
                      <a16:creationId xmlns:a16="http://schemas.microsoft.com/office/drawing/2014/main" id="{92354DBE-6B96-4F8C-AC99-34F8521EA446}"/>
                    </a:ext>
                  </a:extLst>
                </p:cNvPr>
                <p:cNvSpPr/>
                <p:nvPr/>
              </p:nvSpPr>
              <p:spPr>
                <a:xfrm>
                  <a:off x="0" y="5878286"/>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F0044239-8E70-49AF-A1D7-244B751D1B2F}"/>
                    </a:ext>
                  </a:extLst>
                </p:cNvPr>
                <p:cNvSpPr/>
                <p:nvPr/>
              </p:nvSpPr>
              <p:spPr>
                <a:xfrm>
                  <a:off x="1016000" y="5878286"/>
                  <a:ext cx="1016000" cy="979714"/>
                </a:xfrm>
                <a:prstGeom prst="rect">
                  <a:avLst/>
                </a:prstGeom>
                <a:gradFill flip="none" rotWithShape="1">
                  <a:gsLst>
                    <a:gs pos="0">
                      <a:schemeClr val="tx1">
                        <a:alpha val="20000"/>
                      </a:schemeClr>
                    </a:gs>
                    <a:gs pos="100000">
                      <a:schemeClr val="tx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Tree>
    <p:extLst>
      <p:ext uri="{BB962C8B-B14F-4D97-AF65-F5344CB8AC3E}">
        <p14:creationId xmlns:p14="http://schemas.microsoft.com/office/powerpoint/2010/main" val="810221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id="{C5D267AE-FEF8-4F4F-B311-3470701F6B18}"/>
              </a:ext>
            </a:extLst>
          </p:cNvPr>
          <p:cNvSpPr/>
          <p:nvPr/>
        </p:nvSpPr>
        <p:spPr>
          <a:xfrm>
            <a:off x="4511824" y="4726542"/>
            <a:ext cx="3168352" cy="862698"/>
          </a:xfrm>
          <a:prstGeom prst="rect">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a:latin typeface="Montserrat" panose="00000500000000000000" pitchFamily="2" charset="0"/>
                <a:cs typeface="Cavolini" panose="03000502040302020204" pitchFamily="66" charset="0"/>
              </a:rPr>
              <a:t>Play</a:t>
            </a:r>
          </a:p>
        </p:txBody>
      </p:sp>
      <p:grpSp>
        <p:nvGrpSpPr>
          <p:cNvPr id="3" name="Group 2"/>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24B3F389-E77C-42D1-B013-0C83F8561FC3}"/>
                </a:ext>
              </a:extLst>
            </p:cNvPr>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Freeform: Shape 128">
              <a:extLst>
                <a:ext uri="{FF2B5EF4-FFF2-40B4-BE49-F238E27FC236}">
                  <a16:creationId xmlns:a16="http://schemas.microsoft.com/office/drawing/2014/main" id="{E930DD46-0B3D-4032-ACF0-762CF186BC68}"/>
                </a:ext>
              </a:extLst>
            </p:cNvPr>
            <p:cNvSpPr/>
            <p:nvPr/>
          </p:nvSpPr>
          <p:spPr>
            <a:xfrm>
              <a:off x="2948765" y="1052737"/>
              <a:ext cx="6296835" cy="2882341"/>
            </a:xfrm>
            <a:custGeom>
              <a:avLst/>
              <a:gdLst>
                <a:gd name="connsiteX0" fmla="*/ 5990802 w 6732765"/>
                <a:gd name="connsiteY0" fmla="*/ 2327129 h 3081886"/>
                <a:gd name="connsiteX1" fmla="*/ 5984083 w 6732765"/>
                <a:gd name="connsiteY1" fmla="*/ 2329467 h 3081886"/>
                <a:gd name="connsiteX2" fmla="*/ 5956046 w 6732765"/>
                <a:gd name="connsiteY2" fmla="*/ 2376199 h 3081886"/>
                <a:gd name="connsiteX3" fmla="*/ 5965393 w 6732765"/>
                <a:gd name="connsiteY3" fmla="*/ 2399567 h 3081886"/>
                <a:gd name="connsiteX4" fmla="*/ 6007451 w 6732765"/>
                <a:gd name="connsiteY4" fmla="*/ 2348160 h 3081886"/>
                <a:gd name="connsiteX5" fmla="*/ 5990802 w 6732765"/>
                <a:gd name="connsiteY5" fmla="*/ 2327129 h 3081886"/>
                <a:gd name="connsiteX6" fmla="*/ 1734189 w 6732765"/>
                <a:gd name="connsiteY6" fmla="*/ 2259364 h 3081886"/>
                <a:gd name="connsiteX7" fmla="*/ 1734189 w 6732765"/>
                <a:gd name="connsiteY7" fmla="*/ 2310773 h 3081886"/>
                <a:gd name="connsiteX8" fmla="*/ 1738864 w 6732765"/>
                <a:gd name="connsiteY8" fmla="*/ 2315446 h 3081886"/>
                <a:gd name="connsiteX9" fmla="*/ 1738864 w 6732765"/>
                <a:gd name="connsiteY9" fmla="*/ 2259366 h 3081886"/>
                <a:gd name="connsiteX10" fmla="*/ 6119615 w 6732765"/>
                <a:gd name="connsiteY10" fmla="*/ 1974287 h 3081886"/>
                <a:gd name="connsiteX11" fmla="*/ 6075216 w 6732765"/>
                <a:gd name="connsiteY11" fmla="*/ 2009338 h 3081886"/>
                <a:gd name="connsiteX12" fmla="*/ 6030819 w 6732765"/>
                <a:gd name="connsiteY12" fmla="*/ 2035040 h 3081886"/>
                <a:gd name="connsiteX13" fmla="*/ 5998103 w 6732765"/>
                <a:gd name="connsiteY13" fmla="*/ 2063081 h 3081886"/>
                <a:gd name="connsiteX14" fmla="*/ 5820517 w 6732765"/>
                <a:gd name="connsiteY14" fmla="*/ 2207957 h 3081886"/>
                <a:gd name="connsiteX15" fmla="*/ 5778456 w 6732765"/>
                <a:gd name="connsiteY15" fmla="*/ 2247681 h 3081886"/>
                <a:gd name="connsiteX16" fmla="*/ 5741067 w 6732765"/>
                <a:gd name="connsiteY16" fmla="*/ 2292078 h 3081886"/>
                <a:gd name="connsiteX17" fmla="*/ 5675639 w 6732765"/>
                <a:gd name="connsiteY17" fmla="*/ 2385549 h 3081886"/>
                <a:gd name="connsiteX18" fmla="*/ 5661619 w 6732765"/>
                <a:gd name="connsiteY18" fmla="*/ 2450974 h 3081886"/>
                <a:gd name="connsiteX19" fmla="*/ 5680312 w 6732765"/>
                <a:gd name="connsiteY19" fmla="*/ 2455649 h 3081886"/>
                <a:gd name="connsiteX20" fmla="*/ 5778454 w 6732765"/>
                <a:gd name="connsiteY20" fmla="*/ 2439291 h 3081886"/>
                <a:gd name="connsiteX21" fmla="*/ 5862575 w 6732765"/>
                <a:gd name="connsiteY21" fmla="*/ 2385547 h 3081886"/>
                <a:gd name="connsiteX22" fmla="*/ 5874258 w 6732765"/>
                <a:gd name="connsiteY22" fmla="*/ 2376199 h 3081886"/>
                <a:gd name="connsiteX23" fmla="*/ 5885945 w 6732765"/>
                <a:gd name="connsiteY23" fmla="*/ 2371526 h 3081886"/>
                <a:gd name="connsiteX24" fmla="*/ 5923330 w 6732765"/>
                <a:gd name="connsiteY24" fmla="*/ 2338812 h 3081886"/>
                <a:gd name="connsiteX25" fmla="*/ 5998103 w 6732765"/>
                <a:gd name="connsiteY25" fmla="*/ 2247683 h 3081886"/>
                <a:gd name="connsiteX26" fmla="*/ 6063531 w 6732765"/>
                <a:gd name="connsiteY26" fmla="*/ 2151875 h 3081886"/>
                <a:gd name="connsiteX27" fmla="*/ 6100920 w 6732765"/>
                <a:gd name="connsiteY27" fmla="*/ 2077103 h 3081886"/>
                <a:gd name="connsiteX28" fmla="*/ 6124286 w 6732765"/>
                <a:gd name="connsiteY28" fmla="*/ 1997653 h 3081886"/>
                <a:gd name="connsiteX29" fmla="*/ 6119615 w 6732765"/>
                <a:gd name="connsiteY29" fmla="*/ 1974287 h 3081886"/>
                <a:gd name="connsiteX30" fmla="*/ 570156 w 6732765"/>
                <a:gd name="connsiteY30" fmla="*/ 1964939 h 3081886"/>
                <a:gd name="connsiteX31" fmla="*/ 570156 w 6732765"/>
                <a:gd name="connsiteY31" fmla="*/ 1999990 h 3081886"/>
                <a:gd name="connsiteX32" fmla="*/ 565483 w 6732765"/>
                <a:gd name="connsiteY32" fmla="*/ 2039713 h 3081886"/>
                <a:gd name="connsiteX33" fmla="*/ 584177 w 6732765"/>
                <a:gd name="connsiteY33" fmla="*/ 2025694 h 3081886"/>
                <a:gd name="connsiteX34" fmla="*/ 570156 w 6732765"/>
                <a:gd name="connsiteY34" fmla="*/ 1964939 h 3081886"/>
                <a:gd name="connsiteX35" fmla="*/ 3975397 w 6732765"/>
                <a:gd name="connsiteY35" fmla="*/ 1843431 h 3081886"/>
                <a:gd name="connsiteX36" fmla="*/ 3973062 w 6732765"/>
                <a:gd name="connsiteY36" fmla="*/ 1855114 h 3081886"/>
                <a:gd name="connsiteX37" fmla="*/ 3970724 w 6732765"/>
                <a:gd name="connsiteY37" fmla="*/ 1862125 h 3081886"/>
                <a:gd name="connsiteX38" fmla="*/ 3970724 w 6732765"/>
                <a:gd name="connsiteY38" fmla="*/ 1843432 h 3081886"/>
                <a:gd name="connsiteX39" fmla="*/ 3230032 w 6732765"/>
                <a:gd name="connsiteY39" fmla="*/ 1843431 h 3081886"/>
                <a:gd name="connsiteX40" fmla="*/ 3234709 w 6732765"/>
                <a:gd name="connsiteY40" fmla="*/ 1843431 h 3081886"/>
                <a:gd name="connsiteX41" fmla="*/ 3232371 w 6732765"/>
                <a:gd name="connsiteY41" fmla="*/ 1855114 h 3081886"/>
                <a:gd name="connsiteX42" fmla="*/ 3230032 w 6732765"/>
                <a:gd name="connsiteY42" fmla="*/ 1862125 h 3081886"/>
                <a:gd name="connsiteX43" fmla="*/ 4018679 w 6732765"/>
                <a:gd name="connsiteY43" fmla="*/ 1818316 h 3081886"/>
                <a:gd name="connsiteX44" fmla="*/ 4013836 w 6732765"/>
                <a:gd name="connsiteY44" fmla="*/ 1828738 h 3081886"/>
                <a:gd name="connsiteX45" fmla="*/ 4020799 w 6732765"/>
                <a:gd name="connsiteY45" fmla="*/ 1846284 h 3081886"/>
                <a:gd name="connsiteX46" fmla="*/ 4027854 w 6732765"/>
                <a:gd name="connsiteY46" fmla="*/ 1828776 h 3081886"/>
                <a:gd name="connsiteX47" fmla="*/ 4024149 w 6732765"/>
                <a:gd name="connsiteY47" fmla="*/ 1820690 h 3081886"/>
                <a:gd name="connsiteX48" fmla="*/ 1079560 w 6732765"/>
                <a:gd name="connsiteY48" fmla="*/ 1745290 h 3081886"/>
                <a:gd name="connsiteX49" fmla="*/ 1065537 w 6732765"/>
                <a:gd name="connsiteY49" fmla="*/ 1759310 h 3081886"/>
                <a:gd name="connsiteX50" fmla="*/ 1060864 w 6732765"/>
                <a:gd name="connsiteY50" fmla="*/ 1768656 h 3081886"/>
                <a:gd name="connsiteX51" fmla="*/ 1067875 w 6732765"/>
                <a:gd name="connsiteY51" fmla="*/ 1770993 h 3081886"/>
                <a:gd name="connsiteX52" fmla="*/ 1074887 w 6732765"/>
                <a:gd name="connsiteY52" fmla="*/ 1773331 h 3081886"/>
                <a:gd name="connsiteX53" fmla="*/ 1088905 w 6732765"/>
                <a:gd name="connsiteY53" fmla="*/ 1754636 h 3081886"/>
                <a:gd name="connsiteX54" fmla="*/ 3304809 w 6732765"/>
                <a:gd name="connsiteY54" fmla="*/ 1735944 h 3081886"/>
                <a:gd name="connsiteX55" fmla="*/ 3300135 w 6732765"/>
                <a:gd name="connsiteY55" fmla="*/ 1763983 h 3081886"/>
                <a:gd name="connsiteX56" fmla="*/ 3300135 w 6732765"/>
                <a:gd name="connsiteY56" fmla="*/ 1820065 h 3081886"/>
                <a:gd name="connsiteX57" fmla="*/ 3295460 w 6732765"/>
                <a:gd name="connsiteY57" fmla="*/ 1871472 h 3081886"/>
                <a:gd name="connsiteX58" fmla="*/ 3293124 w 6732765"/>
                <a:gd name="connsiteY58" fmla="*/ 1885491 h 3081886"/>
                <a:gd name="connsiteX59" fmla="*/ 3295460 w 6732765"/>
                <a:gd name="connsiteY59" fmla="*/ 1894839 h 3081886"/>
                <a:gd name="connsiteX60" fmla="*/ 3307145 w 6732765"/>
                <a:gd name="connsiteY60" fmla="*/ 1897178 h 3081886"/>
                <a:gd name="connsiteX61" fmla="*/ 3318828 w 6732765"/>
                <a:gd name="connsiteY61" fmla="*/ 1894839 h 3081886"/>
                <a:gd name="connsiteX62" fmla="*/ 3323501 w 6732765"/>
                <a:gd name="connsiteY62" fmla="*/ 1815390 h 3081886"/>
                <a:gd name="connsiteX63" fmla="*/ 3304809 w 6732765"/>
                <a:gd name="connsiteY63" fmla="*/ 1735944 h 3081886"/>
                <a:gd name="connsiteX64" fmla="*/ 616890 w 6732765"/>
                <a:gd name="connsiteY64" fmla="*/ 1731271 h 3081886"/>
                <a:gd name="connsiteX65" fmla="*/ 600533 w 6732765"/>
                <a:gd name="connsiteY65" fmla="*/ 1810716 h 3081886"/>
                <a:gd name="connsiteX66" fmla="*/ 584179 w 6732765"/>
                <a:gd name="connsiteY66" fmla="*/ 1890164 h 3081886"/>
                <a:gd name="connsiteX67" fmla="*/ 586514 w 6732765"/>
                <a:gd name="connsiteY67" fmla="*/ 1897176 h 3081886"/>
                <a:gd name="connsiteX68" fmla="*/ 588850 w 6732765"/>
                <a:gd name="connsiteY68" fmla="*/ 1908861 h 3081886"/>
                <a:gd name="connsiteX69" fmla="*/ 616890 w 6732765"/>
                <a:gd name="connsiteY69" fmla="*/ 1731271 h 3081886"/>
                <a:gd name="connsiteX70" fmla="*/ 4063181 w 6732765"/>
                <a:gd name="connsiteY70" fmla="*/ 1720208 h 3081886"/>
                <a:gd name="connsiteX71" fmla="*/ 4057305 w 6732765"/>
                <a:gd name="connsiteY71" fmla="*/ 1734214 h 3081886"/>
                <a:gd name="connsiteX72" fmla="*/ 4057541 w 6732765"/>
                <a:gd name="connsiteY72" fmla="*/ 1739195 h 3081886"/>
                <a:gd name="connsiteX73" fmla="*/ 4060674 w 6732765"/>
                <a:gd name="connsiteY73" fmla="*/ 1739863 h 3081886"/>
                <a:gd name="connsiteX74" fmla="*/ 4060796 w 6732765"/>
                <a:gd name="connsiteY74" fmla="*/ 1738897 h 3081886"/>
                <a:gd name="connsiteX75" fmla="*/ 4063181 w 6732765"/>
                <a:gd name="connsiteY75" fmla="*/ 1720208 h 3081886"/>
                <a:gd name="connsiteX76" fmla="*/ 3281443 w 6732765"/>
                <a:gd name="connsiteY76" fmla="*/ 1698556 h 3081886"/>
                <a:gd name="connsiteX77" fmla="*/ 3267421 w 6732765"/>
                <a:gd name="connsiteY77" fmla="*/ 1742954 h 3081886"/>
                <a:gd name="connsiteX78" fmla="*/ 3253402 w 6732765"/>
                <a:gd name="connsiteY78" fmla="*/ 1796697 h 3081886"/>
                <a:gd name="connsiteX79" fmla="*/ 3262748 w 6732765"/>
                <a:gd name="connsiteY79" fmla="*/ 1801370 h 3081886"/>
                <a:gd name="connsiteX80" fmla="*/ 3267423 w 6732765"/>
                <a:gd name="connsiteY80" fmla="*/ 1796697 h 3081886"/>
                <a:gd name="connsiteX81" fmla="*/ 3283779 w 6732765"/>
                <a:gd name="connsiteY81" fmla="*/ 1747629 h 3081886"/>
                <a:gd name="connsiteX82" fmla="*/ 3281443 w 6732765"/>
                <a:gd name="connsiteY82" fmla="*/ 1698556 h 3081886"/>
                <a:gd name="connsiteX83" fmla="*/ 4044654 w 6732765"/>
                <a:gd name="connsiteY83" fmla="*/ 1654732 h 3081886"/>
                <a:gd name="connsiteX84" fmla="*/ 4039969 w 6732765"/>
                <a:gd name="connsiteY84" fmla="*/ 1659394 h 3081886"/>
                <a:gd name="connsiteX85" fmla="*/ 4023487 w 6732765"/>
                <a:gd name="connsiteY85" fmla="*/ 1708424 h 3081886"/>
                <a:gd name="connsiteX86" fmla="*/ 4024522 w 6732765"/>
                <a:gd name="connsiteY86" fmla="*/ 1731437 h 3081886"/>
                <a:gd name="connsiteX87" fmla="*/ 4034727 w 6732765"/>
                <a:gd name="connsiteY87" fmla="*/ 1733844 h 3081886"/>
                <a:gd name="connsiteX88" fmla="*/ 4039830 w 6732765"/>
                <a:gd name="connsiteY88" fmla="*/ 1713139 h 3081886"/>
                <a:gd name="connsiteX89" fmla="*/ 4053989 w 6732765"/>
                <a:gd name="connsiteY89" fmla="*/ 1659431 h 3081886"/>
                <a:gd name="connsiteX90" fmla="*/ 3318828 w 6732765"/>
                <a:gd name="connsiteY90" fmla="*/ 1581720 h 3081886"/>
                <a:gd name="connsiteX91" fmla="*/ 3300133 w 6732765"/>
                <a:gd name="connsiteY91" fmla="*/ 1600416 h 3081886"/>
                <a:gd name="connsiteX92" fmla="*/ 3295460 w 6732765"/>
                <a:gd name="connsiteY92" fmla="*/ 1614434 h 3081886"/>
                <a:gd name="connsiteX93" fmla="*/ 3304807 w 6732765"/>
                <a:gd name="connsiteY93" fmla="*/ 1614436 h 3081886"/>
                <a:gd name="connsiteX94" fmla="*/ 3309482 w 6732765"/>
                <a:gd name="connsiteY94" fmla="*/ 1614434 h 3081886"/>
                <a:gd name="connsiteX95" fmla="*/ 3323501 w 6732765"/>
                <a:gd name="connsiteY95" fmla="*/ 1609760 h 3081886"/>
                <a:gd name="connsiteX96" fmla="*/ 3351542 w 6732765"/>
                <a:gd name="connsiteY96" fmla="*/ 1651821 h 3081886"/>
                <a:gd name="connsiteX97" fmla="*/ 3351544 w 6732765"/>
                <a:gd name="connsiteY97" fmla="*/ 1591066 h 3081886"/>
                <a:gd name="connsiteX98" fmla="*/ 3332849 w 6732765"/>
                <a:gd name="connsiteY98" fmla="*/ 1600414 h 3081886"/>
                <a:gd name="connsiteX99" fmla="*/ 3332848 w 6732765"/>
                <a:gd name="connsiteY99" fmla="*/ 1595741 h 3081886"/>
                <a:gd name="connsiteX100" fmla="*/ 4049564 w 6732765"/>
                <a:gd name="connsiteY100" fmla="*/ 1561277 h 3081886"/>
                <a:gd name="connsiteX101" fmla="*/ 4049410 w 6732765"/>
                <a:gd name="connsiteY101" fmla="*/ 1622032 h 3081886"/>
                <a:gd name="connsiteX102" fmla="*/ 4068128 w 6732765"/>
                <a:gd name="connsiteY102" fmla="*/ 1612731 h 3081886"/>
                <a:gd name="connsiteX103" fmla="*/ 4068116 w 6732765"/>
                <a:gd name="connsiteY103" fmla="*/ 1617403 h 3081886"/>
                <a:gd name="connsiteX104" fmla="*/ 4082100 w 6732765"/>
                <a:gd name="connsiteY104" fmla="*/ 1631460 h 3081886"/>
                <a:gd name="connsiteX105" fmla="*/ 4100840 w 6732765"/>
                <a:gd name="connsiteY105" fmla="*/ 1612814 h 3081886"/>
                <a:gd name="connsiteX106" fmla="*/ 4105551 w 6732765"/>
                <a:gd name="connsiteY106" fmla="*/ 1598806 h 3081886"/>
                <a:gd name="connsiteX107" fmla="*/ 4096203 w 6732765"/>
                <a:gd name="connsiteY107" fmla="*/ 1598781 h 3081886"/>
                <a:gd name="connsiteX108" fmla="*/ 4091528 w 6732765"/>
                <a:gd name="connsiteY108" fmla="*/ 1598770 h 3081886"/>
                <a:gd name="connsiteX109" fmla="*/ 4077498 w 6732765"/>
                <a:gd name="connsiteY109" fmla="*/ 1603410 h 3081886"/>
                <a:gd name="connsiteX110" fmla="*/ 4049564 w 6732765"/>
                <a:gd name="connsiteY110" fmla="*/ 1561277 h 3081886"/>
                <a:gd name="connsiteX111" fmla="*/ 3374908 w 6732765"/>
                <a:gd name="connsiteY111" fmla="*/ 1455538 h 3081886"/>
                <a:gd name="connsiteX112" fmla="*/ 3360888 w 6732765"/>
                <a:gd name="connsiteY112" fmla="*/ 1499937 h 3081886"/>
                <a:gd name="connsiteX113" fmla="*/ 3346869 w 6732765"/>
                <a:gd name="connsiteY113" fmla="*/ 1553679 h 3081886"/>
                <a:gd name="connsiteX114" fmla="*/ 3356215 w 6732765"/>
                <a:gd name="connsiteY114" fmla="*/ 1558354 h 3081886"/>
                <a:gd name="connsiteX115" fmla="*/ 3360888 w 6732765"/>
                <a:gd name="connsiteY115" fmla="*/ 1553680 h 3081886"/>
                <a:gd name="connsiteX116" fmla="*/ 3377245 w 6732765"/>
                <a:gd name="connsiteY116" fmla="*/ 1504608 h 3081886"/>
                <a:gd name="connsiteX117" fmla="*/ 3374908 w 6732765"/>
                <a:gd name="connsiteY117" fmla="*/ 1455538 h 3081886"/>
                <a:gd name="connsiteX118" fmla="*/ 3342196 w 6732765"/>
                <a:gd name="connsiteY118" fmla="*/ 1455538 h 3081886"/>
                <a:gd name="connsiteX119" fmla="*/ 3339859 w 6732765"/>
                <a:gd name="connsiteY119" fmla="*/ 1474233 h 3081886"/>
                <a:gd name="connsiteX120" fmla="*/ 3337521 w 6732765"/>
                <a:gd name="connsiteY120" fmla="*/ 1492925 h 3081886"/>
                <a:gd name="connsiteX121" fmla="*/ 3342196 w 6732765"/>
                <a:gd name="connsiteY121" fmla="*/ 1455538 h 3081886"/>
                <a:gd name="connsiteX122" fmla="*/ 4138739 w 6732765"/>
                <a:gd name="connsiteY122" fmla="*/ 1411954 h 3081886"/>
                <a:gd name="connsiteX123" fmla="*/ 4134053 w 6732765"/>
                <a:gd name="connsiteY123" fmla="*/ 1416615 h 3081886"/>
                <a:gd name="connsiteX124" fmla="*/ 4117571 w 6732765"/>
                <a:gd name="connsiteY124" fmla="*/ 1465643 h 3081886"/>
                <a:gd name="connsiteX125" fmla="*/ 4119783 w 6732765"/>
                <a:gd name="connsiteY125" fmla="*/ 1514721 h 3081886"/>
                <a:gd name="connsiteX126" fmla="*/ 4133917 w 6732765"/>
                <a:gd name="connsiteY126" fmla="*/ 1470360 h 3081886"/>
                <a:gd name="connsiteX127" fmla="*/ 4147365 w 6732765"/>
                <a:gd name="connsiteY127" fmla="*/ 1419337 h 3081886"/>
                <a:gd name="connsiteX128" fmla="*/ 4147803 w 6732765"/>
                <a:gd name="connsiteY128" fmla="*/ 1416515 h 3081886"/>
                <a:gd name="connsiteX129" fmla="*/ 4094585 w 6732765"/>
                <a:gd name="connsiteY129" fmla="*/ 1316035 h 3081886"/>
                <a:gd name="connsiteX130" fmla="*/ 4082893 w 6732765"/>
                <a:gd name="connsiteY130" fmla="*/ 1318343 h 3081886"/>
                <a:gd name="connsiteX131" fmla="*/ 4078019 w 6732765"/>
                <a:gd name="connsiteY131" fmla="*/ 1397779 h 3081886"/>
                <a:gd name="connsiteX132" fmla="*/ 4096511 w 6732765"/>
                <a:gd name="connsiteY132" fmla="*/ 1477275 h 3081886"/>
                <a:gd name="connsiteX133" fmla="*/ 4101256 w 6732765"/>
                <a:gd name="connsiteY133" fmla="*/ 1449246 h 3081886"/>
                <a:gd name="connsiteX134" fmla="*/ 4101398 w 6732765"/>
                <a:gd name="connsiteY134" fmla="*/ 1393164 h 3081886"/>
                <a:gd name="connsiteX135" fmla="*/ 4106200 w 6732765"/>
                <a:gd name="connsiteY135" fmla="*/ 1341769 h 3081886"/>
                <a:gd name="connsiteX136" fmla="*/ 4108573 w 6732765"/>
                <a:gd name="connsiteY136" fmla="*/ 1327756 h 3081886"/>
                <a:gd name="connsiteX137" fmla="*/ 4106261 w 6732765"/>
                <a:gd name="connsiteY137" fmla="*/ 1318402 h 3081886"/>
                <a:gd name="connsiteX138" fmla="*/ 4094585 w 6732765"/>
                <a:gd name="connsiteY138" fmla="*/ 1316035 h 3081886"/>
                <a:gd name="connsiteX139" fmla="*/ 1546900 w 6732765"/>
                <a:gd name="connsiteY139" fmla="*/ 1287294 h 3081886"/>
                <a:gd name="connsiteX140" fmla="*/ 1551575 w 6732765"/>
                <a:gd name="connsiteY140" fmla="*/ 1301315 h 3081886"/>
                <a:gd name="connsiteX141" fmla="*/ 1539889 w 6732765"/>
                <a:gd name="connsiteY141" fmla="*/ 1320008 h 3081886"/>
                <a:gd name="connsiteX142" fmla="*/ 1523535 w 6732765"/>
                <a:gd name="connsiteY142" fmla="*/ 1338703 h 3081886"/>
                <a:gd name="connsiteX143" fmla="*/ 1511852 w 6732765"/>
                <a:gd name="connsiteY143" fmla="*/ 1359732 h 3081886"/>
                <a:gd name="connsiteX144" fmla="*/ 1495492 w 6732765"/>
                <a:gd name="connsiteY144" fmla="*/ 1380764 h 3081886"/>
                <a:gd name="connsiteX145" fmla="*/ 1481474 w 6732765"/>
                <a:gd name="connsiteY145" fmla="*/ 1371415 h 3081886"/>
                <a:gd name="connsiteX146" fmla="*/ 1514186 w 6732765"/>
                <a:gd name="connsiteY146" fmla="*/ 1310662 h 3081886"/>
                <a:gd name="connsiteX147" fmla="*/ 1546900 w 6732765"/>
                <a:gd name="connsiteY147" fmla="*/ 1287294 h 3081886"/>
                <a:gd name="connsiteX148" fmla="*/ 2761194 w 6732765"/>
                <a:gd name="connsiteY148" fmla="*/ 1273276 h 3081886"/>
                <a:gd name="connsiteX149" fmla="*/ 2716797 w 6732765"/>
                <a:gd name="connsiteY149" fmla="*/ 1310664 h 3081886"/>
                <a:gd name="connsiteX150" fmla="*/ 2677071 w 6732765"/>
                <a:gd name="connsiteY150" fmla="*/ 1352725 h 3081886"/>
                <a:gd name="connsiteX151" fmla="*/ 2630338 w 6732765"/>
                <a:gd name="connsiteY151" fmla="*/ 1397120 h 3081886"/>
                <a:gd name="connsiteX152" fmla="*/ 2588277 w 6732765"/>
                <a:gd name="connsiteY152" fmla="*/ 1441517 h 3081886"/>
                <a:gd name="connsiteX153" fmla="*/ 2492472 w 6732765"/>
                <a:gd name="connsiteY153" fmla="*/ 1570037 h 3081886"/>
                <a:gd name="connsiteX154" fmla="*/ 2420034 w 6732765"/>
                <a:gd name="connsiteY154" fmla="*/ 1707905 h 3081886"/>
                <a:gd name="connsiteX155" fmla="*/ 2384985 w 6732765"/>
                <a:gd name="connsiteY155" fmla="*/ 1806043 h 3081886"/>
                <a:gd name="connsiteX156" fmla="*/ 2359280 w 6732765"/>
                <a:gd name="connsiteY156" fmla="*/ 1904186 h 3081886"/>
                <a:gd name="connsiteX157" fmla="*/ 2363953 w 6732765"/>
                <a:gd name="connsiteY157" fmla="*/ 1927553 h 3081886"/>
                <a:gd name="connsiteX158" fmla="*/ 2377975 w 6732765"/>
                <a:gd name="connsiteY158" fmla="*/ 1929890 h 3081886"/>
                <a:gd name="connsiteX159" fmla="*/ 2391993 w 6732765"/>
                <a:gd name="connsiteY159" fmla="*/ 1927552 h 3081886"/>
                <a:gd name="connsiteX160" fmla="*/ 2499481 w 6732765"/>
                <a:gd name="connsiteY160" fmla="*/ 1857452 h 3081886"/>
                <a:gd name="connsiteX161" fmla="*/ 2569585 w 6732765"/>
                <a:gd name="connsiteY161" fmla="*/ 1780341 h 3081886"/>
                <a:gd name="connsiteX162" fmla="*/ 2630340 w 6732765"/>
                <a:gd name="connsiteY162" fmla="*/ 1698556 h 3081886"/>
                <a:gd name="connsiteX163" fmla="*/ 2707449 w 6732765"/>
                <a:gd name="connsiteY163" fmla="*/ 1577046 h 3081886"/>
                <a:gd name="connsiteX164" fmla="*/ 2775214 w 6732765"/>
                <a:gd name="connsiteY164" fmla="*/ 1450865 h 3081886"/>
                <a:gd name="connsiteX165" fmla="*/ 2796243 w 6732765"/>
                <a:gd name="connsiteY165" fmla="*/ 1383100 h 3081886"/>
                <a:gd name="connsiteX166" fmla="*/ 2779887 w 6732765"/>
                <a:gd name="connsiteY166" fmla="*/ 1315335 h 3081886"/>
                <a:gd name="connsiteX167" fmla="*/ 2779887 w 6732765"/>
                <a:gd name="connsiteY167" fmla="*/ 1291967 h 3081886"/>
                <a:gd name="connsiteX168" fmla="*/ 2770541 w 6732765"/>
                <a:gd name="connsiteY168" fmla="*/ 1280284 h 3081886"/>
                <a:gd name="connsiteX169" fmla="*/ 2761194 w 6732765"/>
                <a:gd name="connsiteY169" fmla="*/ 1273276 h 3081886"/>
                <a:gd name="connsiteX170" fmla="*/ 5230166 w 6732765"/>
                <a:gd name="connsiteY170" fmla="*/ 1273275 h 3081886"/>
                <a:gd name="connsiteX171" fmla="*/ 5185768 w 6732765"/>
                <a:gd name="connsiteY171" fmla="*/ 1310662 h 3081886"/>
                <a:gd name="connsiteX172" fmla="*/ 5146044 w 6732765"/>
                <a:gd name="connsiteY172" fmla="*/ 1352723 h 3081886"/>
                <a:gd name="connsiteX173" fmla="*/ 5099310 w 6732765"/>
                <a:gd name="connsiteY173" fmla="*/ 1397122 h 3081886"/>
                <a:gd name="connsiteX174" fmla="*/ 5057250 w 6732765"/>
                <a:gd name="connsiteY174" fmla="*/ 1441517 h 3081886"/>
                <a:gd name="connsiteX175" fmla="*/ 4961444 w 6732765"/>
                <a:gd name="connsiteY175" fmla="*/ 1570037 h 3081886"/>
                <a:gd name="connsiteX176" fmla="*/ 4889006 w 6732765"/>
                <a:gd name="connsiteY176" fmla="*/ 1707903 h 3081886"/>
                <a:gd name="connsiteX177" fmla="*/ 4853957 w 6732765"/>
                <a:gd name="connsiteY177" fmla="*/ 1806043 h 3081886"/>
                <a:gd name="connsiteX178" fmla="*/ 4828253 w 6732765"/>
                <a:gd name="connsiteY178" fmla="*/ 1904186 h 3081886"/>
                <a:gd name="connsiteX179" fmla="*/ 4832926 w 6732765"/>
                <a:gd name="connsiteY179" fmla="*/ 1927552 h 3081886"/>
                <a:gd name="connsiteX180" fmla="*/ 4846947 w 6732765"/>
                <a:gd name="connsiteY180" fmla="*/ 1929888 h 3081886"/>
                <a:gd name="connsiteX181" fmla="*/ 4860965 w 6732765"/>
                <a:gd name="connsiteY181" fmla="*/ 1927553 h 3081886"/>
                <a:gd name="connsiteX182" fmla="*/ 4968454 w 6732765"/>
                <a:gd name="connsiteY182" fmla="*/ 1857452 h 3081886"/>
                <a:gd name="connsiteX183" fmla="*/ 5038555 w 6732765"/>
                <a:gd name="connsiteY183" fmla="*/ 1780341 h 3081886"/>
                <a:gd name="connsiteX184" fmla="*/ 5099310 w 6732765"/>
                <a:gd name="connsiteY184" fmla="*/ 1698555 h 3081886"/>
                <a:gd name="connsiteX185" fmla="*/ 5176421 w 6732765"/>
                <a:gd name="connsiteY185" fmla="*/ 1577046 h 3081886"/>
                <a:gd name="connsiteX186" fmla="*/ 5244186 w 6732765"/>
                <a:gd name="connsiteY186" fmla="*/ 1450865 h 3081886"/>
                <a:gd name="connsiteX187" fmla="*/ 5265215 w 6732765"/>
                <a:gd name="connsiteY187" fmla="*/ 1383100 h 3081886"/>
                <a:gd name="connsiteX188" fmla="*/ 5248859 w 6732765"/>
                <a:gd name="connsiteY188" fmla="*/ 1315335 h 3081886"/>
                <a:gd name="connsiteX189" fmla="*/ 5248859 w 6732765"/>
                <a:gd name="connsiteY189" fmla="*/ 1291967 h 3081886"/>
                <a:gd name="connsiteX190" fmla="*/ 5239513 w 6732765"/>
                <a:gd name="connsiteY190" fmla="*/ 1280284 h 3081886"/>
                <a:gd name="connsiteX191" fmla="*/ 5230166 w 6732765"/>
                <a:gd name="connsiteY191" fmla="*/ 1273275 h 3081886"/>
                <a:gd name="connsiteX192" fmla="*/ 4134294 w 6732765"/>
                <a:gd name="connsiteY192" fmla="*/ 1067643 h 3081886"/>
                <a:gd name="connsiteX193" fmla="*/ 4120275 w 6732765"/>
                <a:gd name="connsiteY193" fmla="*/ 1112042 h 3081886"/>
                <a:gd name="connsiteX194" fmla="*/ 4106255 w 6732765"/>
                <a:gd name="connsiteY194" fmla="*/ 1165786 h 3081886"/>
                <a:gd name="connsiteX195" fmla="*/ 4115602 w 6732765"/>
                <a:gd name="connsiteY195" fmla="*/ 1170459 h 3081886"/>
                <a:gd name="connsiteX196" fmla="*/ 4120273 w 6732765"/>
                <a:gd name="connsiteY196" fmla="*/ 1165786 h 3081886"/>
                <a:gd name="connsiteX197" fmla="*/ 4136633 w 6732765"/>
                <a:gd name="connsiteY197" fmla="*/ 1116716 h 3081886"/>
                <a:gd name="connsiteX198" fmla="*/ 4134294 w 6732765"/>
                <a:gd name="connsiteY198" fmla="*/ 1067643 h 3081886"/>
                <a:gd name="connsiteX199" fmla="*/ 3393603 w 6732765"/>
                <a:gd name="connsiteY199" fmla="*/ 1067643 h 3081886"/>
                <a:gd name="connsiteX200" fmla="*/ 3379583 w 6732765"/>
                <a:gd name="connsiteY200" fmla="*/ 1112044 h 3081886"/>
                <a:gd name="connsiteX201" fmla="*/ 3365562 w 6732765"/>
                <a:gd name="connsiteY201" fmla="*/ 1165786 h 3081886"/>
                <a:gd name="connsiteX202" fmla="*/ 3374908 w 6732765"/>
                <a:gd name="connsiteY202" fmla="*/ 1170459 h 3081886"/>
                <a:gd name="connsiteX203" fmla="*/ 3379583 w 6732765"/>
                <a:gd name="connsiteY203" fmla="*/ 1165788 h 3081886"/>
                <a:gd name="connsiteX204" fmla="*/ 3395939 w 6732765"/>
                <a:gd name="connsiteY204" fmla="*/ 1116716 h 3081886"/>
                <a:gd name="connsiteX205" fmla="*/ 3393603 w 6732765"/>
                <a:gd name="connsiteY205" fmla="*/ 1067643 h 3081886"/>
                <a:gd name="connsiteX206" fmla="*/ 6044838 w 6732765"/>
                <a:gd name="connsiteY206" fmla="*/ 876036 h 3081886"/>
                <a:gd name="connsiteX207" fmla="*/ 6023807 w 6732765"/>
                <a:gd name="connsiteY207" fmla="*/ 890055 h 3081886"/>
                <a:gd name="connsiteX208" fmla="*/ 6026144 w 6732765"/>
                <a:gd name="connsiteY208" fmla="*/ 908748 h 3081886"/>
                <a:gd name="connsiteX209" fmla="*/ 6047177 w 6732765"/>
                <a:gd name="connsiteY209" fmla="*/ 894730 h 3081886"/>
                <a:gd name="connsiteX210" fmla="*/ 6044838 w 6732765"/>
                <a:gd name="connsiteY210" fmla="*/ 876036 h 3081886"/>
                <a:gd name="connsiteX211" fmla="*/ 2166478 w 6732765"/>
                <a:gd name="connsiteY211" fmla="*/ 647037 h 3081886"/>
                <a:gd name="connsiteX212" fmla="*/ 2210879 w 6732765"/>
                <a:gd name="connsiteY212" fmla="*/ 656383 h 3081886"/>
                <a:gd name="connsiteX213" fmla="*/ 2248266 w 6732765"/>
                <a:gd name="connsiteY213" fmla="*/ 670407 h 3081886"/>
                <a:gd name="connsiteX214" fmla="*/ 2285654 w 6732765"/>
                <a:gd name="connsiteY214" fmla="*/ 689097 h 3081886"/>
                <a:gd name="connsiteX215" fmla="*/ 2318366 w 6732765"/>
                <a:gd name="connsiteY215" fmla="*/ 735833 h 3081886"/>
                <a:gd name="connsiteX216" fmla="*/ 2313693 w 6732765"/>
                <a:gd name="connsiteY216" fmla="*/ 791913 h 3081886"/>
                <a:gd name="connsiteX217" fmla="*/ 2273969 w 6732765"/>
                <a:gd name="connsiteY217" fmla="*/ 862016 h 3081886"/>
                <a:gd name="connsiteX218" fmla="*/ 2215550 w 6732765"/>
                <a:gd name="connsiteY218" fmla="*/ 918096 h 3081886"/>
                <a:gd name="connsiteX219" fmla="*/ 2199194 w 6732765"/>
                <a:gd name="connsiteY219" fmla="*/ 927443 h 3081886"/>
                <a:gd name="connsiteX220" fmla="*/ 2182836 w 6732765"/>
                <a:gd name="connsiteY220" fmla="*/ 932116 h 3081886"/>
                <a:gd name="connsiteX221" fmla="*/ 2108064 w 6732765"/>
                <a:gd name="connsiteY221" fmla="*/ 960157 h 3081886"/>
                <a:gd name="connsiteX222" fmla="*/ 2061330 w 6732765"/>
                <a:gd name="connsiteY222" fmla="*/ 941462 h 3081886"/>
                <a:gd name="connsiteX223" fmla="*/ 2080021 w 6732765"/>
                <a:gd name="connsiteY223" fmla="*/ 796586 h 3081886"/>
                <a:gd name="connsiteX224" fmla="*/ 2122081 w 6732765"/>
                <a:gd name="connsiteY224" fmla="*/ 665732 h 3081886"/>
                <a:gd name="connsiteX225" fmla="*/ 2166478 w 6732765"/>
                <a:gd name="connsiteY225" fmla="*/ 647037 h 3081886"/>
                <a:gd name="connsiteX226" fmla="*/ 6491440 w 6732765"/>
                <a:gd name="connsiteY226" fmla="*/ 558535 h 3081886"/>
                <a:gd name="connsiteX227" fmla="*/ 6521527 w 6732765"/>
                <a:gd name="connsiteY227" fmla="*/ 562916 h 3081886"/>
                <a:gd name="connsiteX228" fmla="*/ 6619667 w 6732765"/>
                <a:gd name="connsiteY228" fmla="*/ 590959 h 3081886"/>
                <a:gd name="connsiteX229" fmla="*/ 6701452 w 6732765"/>
                <a:gd name="connsiteY229" fmla="*/ 661058 h 3081886"/>
                <a:gd name="connsiteX230" fmla="*/ 6731831 w 6732765"/>
                <a:gd name="connsiteY230" fmla="*/ 768545 h 3081886"/>
                <a:gd name="connsiteX231" fmla="*/ 6717810 w 6732765"/>
                <a:gd name="connsiteY231" fmla="*/ 901738 h 3081886"/>
                <a:gd name="connsiteX232" fmla="*/ 6661730 w 6732765"/>
                <a:gd name="connsiteY232" fmla="*/ 1025583 h 3081886"/>
                <a:gd name="connsiteX233" fmla="*/ 6584617 w 6732765"/>
                <a:gd name="connsiteY233" fmla="*/ 1133074 h 3081886"/>
                <a:gd name="connsiteX234" fmla="*/ 6502832 w 6732765"/>
                <a:gd name="connsiteY234" fmla="*/ 1235887 h 3081886"/>
                <a:gd name="connsiteX235" fmla="*/ 6402353 w 6732765"/>
                <a:gd name="connsiteY235" fmla="*/ 1334030 h 3081886"/>
                <a:gd name="connsiteX236" fmla="*/ 6287855 w 6732765"/>
                <a:gd name="connsiteY236" fmla="*/ 1418151 h 3081886"/>
                <a:gd name="connsiteX237" fmla="*/ 6243458 w 6732765"/>
                <a:gd name="connsiteY237" fmla="*/ 1439180 h 3081886"/>
                <a:gd name="connsiteX238" fmla="*/ 6199061 w 6732765"/>
                <a:gd name="connsiteY238" fmla="*/ 1455538 h 3081886"/>
                <a:gd name="connsiteX239" fmla="*/ 6110267 w 6732765"/>
                <a:gd name="connsiteY239" fmla="*/ 1446192 h 3081886"/>
                <a:gd name="connsiteX240" fmla="*/ 6047175 w 6732765"/>
                <a:gd name="connsiteY240" fmla="*/ 1399456 h 3081886"/>
                <a:gd name="connsiteX241" fmla="*/ 5988757 w 6732765"/>
                <a:gd name="connsiteY241" fmla="*/ 1348051 h 3081886"/>
                <a:gd name="connsiteX242" fmla="*/ 5970064 w 6732765"/>
                <a:gd name="connsiteY242" fmla="*/ 1329355 h 3081886"/>
                <a:gd name="connsiteX243" fmla="*/ 5993430 w 6732765"/>
                <a:gd name="connsiteY243" fmla="*/ 1282621 h 3081886"/>
                <a:gd name="connsiteX244" fmla="*/ 6002778 w 6732765"/>
                <a:gd name="connsiteY244" fmla="*/ 1282621 h 3081886"/>
                <a:gd name="connsiteX245" fmla="*/ 6042502 w 6732765"/>
                <a:gd name="connsiteY245" fmla="*/ 1312998 h 3081886"/>
                <a:gd name="connsiteX246" fmla="*/ 6091572 w 6732765"/>
                <a:gd name="connsiteY246" fmla="*/ 1338703 h 3081886"/>
                <a:gd name="connsiteX247" fmla="*/ 6157000 w 6732765"/>
                <a:gd name="connsiteY247" fmla="*/ 1305989 h 3081886"/>
                <a:gd name="connsiteX248" fmla="*/ 6222427 w 6732765"/>
                <a:gd name="connsiteY248" fmla="*/ 1263928 h 3081886"/>
                <a:gd name="connsiteX249" fmla="*/ 6367305 w 6732765"/>
                <a:gd name="connsiteY249" fmla="*/ 1140083 h 3081886"/>
                <a:gd name="connsiteX250" fmla="*/ 6488813 w 6732765"/>
                <a:gd name="connsiteY250" fmla="*/ 997544 h 3081886"/>
                <a:gd name="connsiteX251" fmla="*/ 6586953 w 6732765"/>
                <a:gd name="connsiteY251" fmla="*/ 815281 h 3081886"/>
                <a:gd name="connsiteX252" fmla="*/ 6577607 w 6732765"/>
                <a:gd name="connsiteY252" fmla="*/ 749852 h 3081886"/>
                <a:gd name="connsiteX253" fmla="*/ 6577607 w 6732765"/>
                <a:gd name="connsiteY253" fmla="*/ 698448 h 3081886"/>
                <a:gd name="connsiteX254" fmla="*/ 6554239 w 6732765"/>
                <a:gd name="connsiteY254" fmla="*/ 679751 h 3081886"/>
                <a:gd name="connsiteX255" fmla="*/ 6484140 w 6732765"/>
                <a:gd name="connsiteY255" fmla="*/ 700782 h 3081886"/>
                <a:gd name="connsiteX256" fmla="*/ 6418711 w 6732765"/>
                <a:gd name="connsiteY256" fmla="*/ 735833 h 3081886"/>
                <a:gd name="connsiteX257" fmla="*/ 6346273 w 6732765"/>
                <a:gd name="connsiteY257" fmla="*/ 777893 h 3081886"/>
                <a:gd name="connsiteX258" fmla="*/ 6278509 w 6732765"/>
                <a:gd name="connsiteY258" fmla="*/ 819956 h 3081886"/>
                <a:gd name="connsiteX259" fmla="*/ 6105592 w 6732765"/>
                <a:gd name="connsiteY259" fmla="*/ 974178 h 3081886"/>
                <a:gd name="connsiteX260" fmla="*/ 6021471 w 6732765"/>
                <a:gd name="connsiteY260" fmla="*/ 1067643 h 3081886"/>
                <a:gd name="connsiteX261" fmla="*/ 5895291 w 6732765"/>
                <a:gd name="connsiteY261" fmla="*/ 1268601 h 3081886"/>
                <a:gd name="connsiteX262" fmla="*/ 5883604 w 6732765"/>
                <a:gd name="connsiteY262" fmla="*/ 1350386 h 3081886"/>
                <a:gd name="connsiteX263" fmla="*/ 5895289 w 6732765"/>
                <a:gd name="connsiteY263" fmla="*/ 1432170 h 3081886"/>
                <a:gd name="connsiteX264" fmla="*/ 5937350 w 6732765"/>
                <a:gd name="connsiteY264" fmla="*/ 1530313 h 3081886"/>
                <a:gd name="connsiteX265" fmla="*/ 6002778 w 6732765"/>
                <a:gd name="connsiteY265" fmla="*/ 1614436 h 3081886"/>
                <a:gd name="connsiteX266" fmla="*/ 6138308 w 6732765"/>
                <a:gd name="connsiteY266" fmla="*/ 1740615 h 3081886"/>
                <a:gd name="connsiteX267" fmla="*/ 6231775 w 6732765"/>
                <a:gd name="connsiteY267" fmla="*/ 1843431 h 3081886"/>
                <a:gd name="connsiteX268" fmla="*/ 6273835 w 6732765"/>
                <a:gd name="connsiteY268" fmla="*/ 2100468 h 3081886"/>
                <a:gd name="connsiteX269" fmla="*/ 6231775 w 6732765"/>
                <a:gd name="connsiteY269" fmla="*/ 2198611 h 3081886"/>
                <a:gd name="connsiteX270" fmla="*/ 6161675 w 6732765"/>
                <a:gd name="connsiteY270" fmla="*/ 2320119 h 3081886"/>
                <a:gd name="connsiteX271" fmla="*/ 5979412 w 6732765"/>
                <a:gd name="connsiteY271" fmla="*/ 2507055 h 3081886"/>
                <a:gd name="connsiteX272" fmla="*/ 5916319 w 6732765"/>
                <a:gd name="connsiteY272" fmla="*/ 2542106 h 3081886"/>
                <a:gd name="connsiteX273" fmla="*/ 5848556 w 6732765"/>
                <a:gd name="connsiteY273" fmla="*/ 2563135 h 3081886"/>
                <a:gd name="connsiteX274" fmla="*/ 5738730 w 6732765"/>
                <a:gd name="connsiteY274" fmla="*/ 2581830 h 3081886"/>
                <a:gd name="connsiteX275" fmla="*/ 5633580 w 6732765"/>
                <a:gd name="connsiteY275" fmla="*/ 2553791 h 3081886"/>
                <a:gd name="connsiteX276" fmla="*/ 5612547 w 6732765"/>
                <a:gd name="connsiteY276" fmla="*/ 2542106 h 3081886"/>
                <a:gd name="connsiteX277" fmla="*/ 5591518 w 6732765"/>
                <a:gd name="connsiteY277" fmla="*/ 2530423 h 3081886"/>
                <a:gd name="connsiteX278" fmla="*/ 5498049 w 6732765"/>
                <a:gd name="connsiteY278" fmla="*/ 2455649 h 3081886"/>
                <a:gd name="connsiteX279" fmla="*/ 5493375 w 6732765"/>
                <a:gd name="connsiteY279" fmla="*/ 2385547 h 3081886"/>
                <a:gd name="connsiteX280" fmla="*/ 5521416 w 6732765"/>
                <a:gd name="connsiteY280" fmla="*/ 2324792 h 3081886"/>
                <a:gd name="connsiteX281" fmla="*/ 5642925 w 6732765"/>
                <a:gd name="connsiteY281" fmla="*/ 2170570 h 3081886"/>
                <a:gd name="connsiteX282" fmla="*/ 5848557 w 6732765"/>
                <a:gd name="connsiteY282" fmla="*/ 1997653 h 3081886"/>
                <a:gd name="connsiteX283" fmla="*/ 6082228 w 6732765"/>
                <a:gd name="connsiteY283" fmla="*/ 1862125 h 3081886"/>
                <a:gd name="connsiteX284" fmla="*/ 6114940 w 6732765"/>
                <a:gd name="connsiteY284" fmla="*/ 1838757 h 3081886"/>
                <a:gd name="connsiteX285" fmla="*/ 6077554 w 6732765"/>
                <a:gd name="connsiteY285" fmla="*/ 1778002 h 3081886"/>
                <a:gd name="connsiteX286" fmla="*/ 6030817 w 6732765"/>
                <a:gd name="connsiteY286" fmla="*/ 1731269 h 3081886"/>
                <a:gd name="connsiteX287" fmla="*/ 5932678 w 6732765"/>
                <a:gd name="connsiteY287" fmla="*/ 1642475 h 3081886"/>
                <a:gd name="connsiteX288" fmla="*/ 5862575 w 6732765"/>
                <a:gd name="connsiteY288" fmla="*/ 1567700 h 3081886"/>
                <a:gd name="connsiteX289" fmla="*/ 5806495 w 6732765"/>
                <a:gd name="connsiteY289" fmla="*/ 1483579 h 3081886"/>
                <a:gd name="connsiteX290" fmla="*/ 5794810 w 6732765"/>
                <a:gd name="connsiteY290" fmla="*/ 1467221 h 3081886"/>
                <a:gd name="connsiteX291" fmla="*/ 5783127 w 6732765"/>
                <a:gd name="connsiteY291" fmla="*/ 1450865 h 3081886"/>
                <a:gd name="connsiteX292" fmla="*/ 5770402 w 6732765"/>
                <a:gd name="connsiteY292" fmla="*/ 1436018 h 3081886"/>
                <a:gd name="connsiteX293" fmla="*/ 5767610 w 6732765"/>
                <a:gd name="connsiteY293" fmla="*/ 1441517 h 3081886"/>
                <a:gd name="connsiteX294" fmla="*/ 5674139 w 6732765"/>
                <a:gd name="connsiteY294" fmla="*/ 1642476 h 3081886"/>
                <a:gd name="connsiteX295" fmla="*/ 5632078 w 6732765"/>
                <a:gd name="connsiteY295" fmla="*/ 1707903 h 3081886"/>
                <a:gd name="connsiteX296" fmla="*/ 5615722 w 6732765"/>
                <a:gd name="connsiteY296" fmla="*/ 1754636 h 3081886"/>
                <a:gd name="connsiteX297" fmla="*/ 5622732 w 6732765"/>
                <a:gd name="connsiteY297" fmla="*/ 1806043 h 3081886"/>
                <a:gd name="connsiteX298" fmla="*/ 5627405 w 6732765"/>
                <a:gd name="connsiteY298" fmla="*/ 1810716 h 3081886"/>
                <a:gd name="connsiteX299" fmla="*/ 5662458 w 6732765"/>
                <a:gd name="connsiteY299" fmla="*/ 1733605 h 3081886"/>
                <a:gd name="connsiteX300" fmla="*/ 5702180 w 6732765"/>
                <a:gd name="connsiteY300" fmla="*/ 1656494 h 3081886"/>
                <a:gd name="connsiteX301" fmla="*/ 5720873 w 6732765"/>
                <a:gd name="connsiteY301" fmla="*/ 1637801 h 3081886"/>
                <a:gd name="connsiteX302" fmla="*/ 5725548 w 6732765"/>
                <a:gd name="connsiteY302" fmla="*/ 1665841 h 3081886"/>
                <a:gd name="connsiteX303" fmla="*/ 5713863 w 6732765"/>
                <a:gd name="connsiteY303" fmla="*/ 1700891 h 3081886"/>
                <a:gd name="connsiteX304" fmla="*/ 5706853 w 6732765"/>
                <a:gd name="connsiteY304" fmla="*/ 1731269 h 3081886"/>
                <a:gd name="connsiteX305" fmla="*/ 5697507 w 6732765"/>
                <a:gd name="connsiteY305" fmla="*/ 1763983 h 3081886"/>
                <a:gd name="connsiteX306" fmla="*/ 5655446 w 6732765"/>
                <a:gd name="connsiteY306" fmla="*/ 1834084 h 3081886"/>
                <a:gd name="connsiteX307" fmla="*/ 5622732 w 6732765"/>
                <a:gd name="connsiteY307" fmla="*/ 1908859 h 3081886"/>
                <a:gd name="connsiteX308" fmla="*/ 5449815 w 6732765"/>
                <a:gd name="connsiteY308" fmla="*/ 2198611 h 3081886"/>
                <a:gd name="connsiteX309" fmla="*/ 5370367 w 6732765"/>
                <a:gd name="connsiteY309" fmla="*/ 2306098 h 3081886"/>
                <a:gd name="connsiteX310" fmla="*/ 5276902 w 6732765"/>
                <a:gd name="connsiteY310" fmla="*/ 2399567 h 3081886"/>
                <a:gd name="connsiteX311" fmla="*/ 5197451 w 6732765"/>
                <a:gd name="connsiteY311" fmla="*/ 2450974 h 3081886"/>
                <a:gd name="connsiteX312" fmla="*/ 5108656 w 6732765"/>
                <a:gd name="connsiteY312" fmla="*/ 2483688 h 3081886"/>
                <a:gd name="connsiteX313" fmla="*/ 5043228 w 6732765"/>
                <a:gd name="connsiteY313" fmla="*/ 2483689 h 3081886"/>
                <a:gd name="connsiteX314" fmla="*/ 4921720 w 6732765"/>
                <a:gd name="connsiteY314" fmla="*/ 2446300 h 3081886"/>
                <a:gd name="connsiteX315" fmla="*/ 4814231 w 6732765"/>
                <a:gd name="connsiteY315" fmla="*/ 2376199 h 3081886"/>
                <a:gd name="connsiteX316" fmla="*/ 4797877 w 6732765"/>
                <a:gd name="connsiteY316" fmla="*/ 2362179 h 3081886"/>
                <a:gd name="connsiteX317" fmla="*/ 4786190 w 6732765"/>
                <a:gd name="connsiteY317" fmla="*/ 2348160 h 3081886"/>
                <a:gd name="connsiteX318" fmla="*/ 4695060 w 6732765"/>
                <a:gd name="connsiteY318" fmla="*/ 2200947 h 3081886"/>
                <a:gd name="connsiteX319" fmla="*/ 4655338 w 6732765"/>
                <a:gd name="connsiteY319" fmla="*/ 2030367 h 3081886"/>
                <a:gd name="connsiteX320" fmla="*/ 4660009 w 6732765"/>
                <a:gd name="connsiteY320" fmla="*/ 1932227 h 3081886"/>
                <a:gd name="connsiteX321" fmla="*/ 4678703 w 6732765"/>
                <a:gd name="connsiteY321" fmla="*/ 1834086 h 3081886"/>
                <a:gd name="connsiteX322" fmla="*/ 4699733 w 6732765"/>
                <a:gd name="connsiteY322" fmla="*/ 1747627 h 3081886"/>
                <a:gd name="connsiteX323" fmla="*/ 4725439 w 6732765"/>
                <a:gd name="connsiteY323" fmla="*/ 1661167 h 3081886"/>
                <a:gd name="connsiteX324" fmla="*/ 4737122 w 6732765"/>
                <a:gd name="connsiteY324" fmla="*/ 1633128 h 3081886"/>
                <a:gd name="connsiteX325" fmla="*/ 4748803 w 6732765"/>
                <a:gd name="connsiteY325" fmla="*/ 1609760 h 3081886"/>
                <a:gd name="connsiteX326" fmla="*/ 4808392 w 6732765"/>
                <a:gd name="connsiteY326" fmla="*/ 1503440 h 3081886"/>
                <a:gd name="connsiteX327" fmla="*/ 4826047 w 6732765"/>
                <a:gd name="connsiteY327" fmla="*/ 1474251 h 3081886"/>
                <a:gd name="connsiteX328" fmla="*/ 4825959 w 6732765"/>
                <a:gd name="connsiteY328" fmla="*/ 1474231 h 3081886"/>
                <a:gd name="connsiteX329" fmla="*/ 4737164 w 6732765"/>
                <a:gd name="connsiteY329" fmla="*/ 1455540 h 3081886"/>
                <a:gd name="connsiteX330" fmla="*/ 4648370 w 6732765"/>
                <a:gd name="connsiteY330" fmla="*/ 1434507 h 3081886"/>
                <a:gd name="connsiteX331" fmla="*/ 4592288 w 6732765"/>
                <a:gd name="connsiteY331" fmla="*/ 1413478 h 3081886"/>
                <a:gd name="connsiteX332" fmla="*/ 4526860 w 6732765"/>
                <a:gd name="connsiteY332" fmla="*/ 1305990 h 3081886"/>
                <a:gd name="connsiteX333" fmla="*/ 4517514 w 6732765"/>
                <a:gd name="connsiteY333" fmla="*/ 1249907 h 3081886"/>
                <a:gd name="connsiteX334" fmla="*/ 4512841 w 6732765"/>
                <a:gd name="connsiteY334" fmla="*/ 1184480 h 3081886"/>
                <a:gd name="connsiteX335" fmla="*/ 4461432 w 6732765"/>
                <a:gd name="connsiteY335" fmla="*/ 1245234 h 3081886"/>
                <a:gd name="connsiteX336" fmla="*/ 4412364 w 6732765"/>
                <a:gd name="connsiteY336" fmla="*/ 1320008 h 3081886"/>
                <a:gd name="connsiteX337" fmla="*/ 4367967 w 6732765"/>
                <a:gd name="connsiteY337" fmla="*/ 1399456 h 3081886"/>
                <a:gd name="connsiteX338" fmla="*/ 4321233 w 6732765"/>
                <a:gd name="connsiteY338" fmla="*/ 1506945 h 3081886"/>
                <a:gd name="connsiteX339" fmla="*/ 4279171 w 6732765"/>
                <a:gd name="connsiteY339" fmla="*/ 1614434 h 3081886"/>
                <a:gd name="connsiteX340" fmla="*/ 4223089 w 6732765"/>
                <a:gd name="connsiteY340" fmla="*/ 1820065 h 3081886"/>
                <a:gd name="connsiteX341" fmla="*/ 4192713 w 6732765"/>
                <a:gd name="connsiteY341" fmla="*/ 1974287 h 3081886"/>
                <a:gd name="connsiteX342" fmla="*/ 4157660 w 6732765"/>
                <a:gd name="connsiteY342" fmla="*/ 2128509 h 3081886"/>
                <a:gd name="connsiteX343" fmla="*/ 4143641 w 6732765"/>
                <a:gd name="connsiteY343" fmla="*/ 2179916 h 3081886"/>
                <a:gd name="connsiteX344" fmla="*/ 4096909 w 6732765"/>
                <a:gd name="connsiteY344" fmla="*/ 2189263 h 3081886"/>
                <a:gd name="connsiteX345" fmla="*/ 3966052 w 6732765"/>
                <a:gd name="connsiteY345" fmla="*/ 2128509 h 3081886"/>
                <a:gd name="connsiteX346" fmla="*/ 3966051 w 6732765"/>
                <a:gd name="connsiteY346" fmla="*/ 2137856 h 3081886"/>
                <a:gd name="connsiteX347" fmla="*/ 3954368 w 6732765"/>
                <a:gd name="connsiteY347" fmla="*/ 2140192 h 3081886"/>
                <a:gd name="connsiteX348" fmla="*/ 3942685 w 6732765"/>
                <a:gd name="connsiteY348" fmla="*/ 2137856 h 3081886"/>
                <a:gd name="connsiteX349" fmla="*/ 3940348 w 6732765"/>
                <a:gd name="connsiteY349" fmla="*/ 2128509 h 3081886"/>
                <a:gd name="connsiteX350" fmla="*/ 3942685 w 6732765"/>
                <a:gd name="connsiteY350" fmla="*/ 2114488 h 3081886"/>
                <a:gd name="connsiteX351" fmla="*/ 3947360 w 6732765"/>
                <a:gd name="connsiteY351" fmla="*/ 2063081 h 3081886"/>
                <a:gd name="connsiteX352" fmla="*/ 3947360 w 6732765"/>
                <a:gd name="connsiteY352" fmla="*/ 2007001 h 3081886"/>
                <a:gd name="connsiteX353" fmla="*/ 3952031 w 6732765"/>
                <a:gd name="connsiteY353" fmla="*/ 1978960 h 3081886"/>
                <a:gd name="connsiteX354" fmla="*/ 3966051 w 6732765"/>
                <a:gd name="connsiteY354" fmla="*/ 2011676 h 3081886"/>
                <a:gd name="connsiteX355" fmla="*/ 3966051 w 6732765"/>
                <a:gd name="connsiteY355" fmla="*/ 1950921 h 3081886"/>
                <a:gd name="connsiteX356" fmla="*/ 3966051 w 6732765"/>
                <a:gd name="connsiteY356" fmla="*/ 1906522 h 3081886"/>
                <a:gd name="connsiteX357" fmla="*/ 3970724 w 6732765"/>
                <a:gd name="connsiteY357" fmla="*/ 1862125 h 3081886"/>
                <a:gd name="connsiteX358" fmla="*/ 3998765 w 6732765"/>
                <a:gd name="connsiteY358" fmla="*/ 1894839 h 3081886"/>
                <a:gd name="connsiteX359" fmla="*/ 3998767 w 6732765"/>
                <a:gd name="connsiteY359" fmla="*/ 1834084 h 3081886"/>
                <a:gd name="connsiteX360" fmla="*/ 3975397 w 6732765"/>
                <a:gd name="connsiteY360" fmla="*/ 1843431 h 3081886"/>
                <a:gd name="connsiteX361" fmla="*/ 3977733 w 6732765"/>
                <a:gd name="connsiteY361" fmla="*/ 1829411 h 3081886"/>
                <a:gd name="connsiteX362" fmla="*/ 3980072 w 6732765"/>
                <a:gd name="connsiteY362" fmla="*/ 1815392 h 3081886"/>
                <a:gd name="connsiteX363" fmla="*/ 4005776 w 6732765"/>
                <a:gd name="connsiteY363" fmla="*/ 1647148 h 3081886"/>
                <a:gd name="connsiteX364" fmla="*/ 4036152 w 6732765"/>
                <a:gd name="connsiteY364" fmla="*/ 1474233 h 3081886"/>
                <a:gd name="connsiteX365" fmla="*/ 4038046 w 6732765"/>
                <a:gd name="connsiteY365" fmla="*/ 1464290 h 3081886"/>
                <a:gd name="connsiteX366" fmla="*/ 3996475 w 6732765"/>
                <a:gd name="connsiteY366" fmla="*/ 1455538 h 3081886"/>
                <a:gd name="connsiteX367" fmla="*/ 3907680 w 6732765"/>
                <a:gd name="connsiteY367" fmla="*/ 1434507 h 3081886"/>
                <a:gd name="connsiteX368" fmla="*/ 3851596 w 6732765"/>
                <a:gd name="connsiteY368" fmla="*/ 1413478 h 3081886"/>
                <a:gd name="connsiteX369" fmla="*/ 3786168 w 6732765"/>
                <a:gd name="connsiteY369" fmla="*/ 1305989 h 3081886"/>
                <a:gd name="connsiteX370" fmla="*/ 3776822 w 6732765"/>
                <a:gd name="connsiteY370" fmla="*/ 1249907 h 3081886"/>
                <a:gd name="connsiteX371" fmla="*/ 3772151 w 6732765"/>
                <a:gd name="connsiteY371" fmla="*/ 1184480 h 3081886"/>
                <a:gd name="connsiteX372" fmla="*/ 3720744 w 6732765"/>
                <a:gd name="connsiteY372" fmla="*/ 1245234 h 3081886"/>
                <a:gd name="connsiteX373" fmla="*/ 3671670 w 6732765"/>
                <a:gd name="connsiteY373" fmla="*/ 1320008 h 3081886"/>
                <a:gd name="connsiteX374" fmla="*/ 3627273 w 6732765"/>
                <a:gd name="connsiteY374" fmla="*/ 1399458 h 3081886"/>
                <a:gd name="connsiteX375" fmla="*/ 3580539 w 6732765"/>
                <a:gd name="connsiteY375" fmla="*/ 1506945 h 3081886"/>
                <a:gd name="connsiteX376" fmla="*/ 3538479 w 6732765"/>
                <a:gd name="connsiteY376" fmla="*/ 1614434 h 3081886"/>
                <a:gd name="connsiteX377" fmla="*/ 3482397 w 6732765"/>
                <a:gd name="connsiteY377" fmla="*/ 1820065 h 3081886"/>
                <a:gd name="connsiteX378" fmla="*/ 3452019 w 6732765"/>
                <a:gd name="connsiteY378" fmla="*/ 1974287 h 3081886"/>
                <a:gd name="connsiteX379" fmla="*/ 3416968 w 6732765"/>
                <a:gd name="connsiteY379" fmla="*/ 2128509 h 3081886"/>
                <a:gd name="connsiteX380" fmla="*/ 3402949 w 6732765"/>
                <a:gd name="connsiteY380" fmla="*/ 2179916 h 3081886"/>
                <a:gd name="connsiteX381" fmla="*/ 3356215 w 6732765"/>
                <a:gd name="connsiteY381" fmla="*/ 2189263 h 3081886"/>
                <a:gd name="connsiteX382" fmla="*/ 3225359 w 6732765"/>
                <a:gd name="connsiteY382" fmla="*/ 2128509 h 3081886"/>
                <a:gd name="connsiteX383" fmla="*/ 3225361 w 6732765"/>
                <a:gd name="connsiteY383" fmla="*/ 2137856 h 3081886"/>
                <a:gd name="connsiteX384" fmla="*/ 3213678 w 6732765"/>
                <a:gd name="connsiteY384" fmla="*/ 2140194 h 3081886"/>
                <a:gd name="connsiteX385" fmla="*/ 3201995 w 6732765"/>
                <a:gd name="connsiteY385" fmla="*/ 2137856 h 3081886"/>
                <a:gd name="connsiteX386" fmla="*/ 3199657 w 6732765"/>
                <a:gd name="connsiteY386" fmla="*/ 2128509 h 3081886"/>
                <a:gd name="connsiteX387" fmla="*/ 3201993 w 6732765"/>
                <a:gd name="connsiteY387" fmla="*/ 2114488 h 3081886"/>
                <a:gd name="connsiteX388" fmla="*/ 3206666 w 6732765"/>
                <a:gd name="connsiteY388" fmla="*/ 2063081 h 3081886"/>
                <a:gd name="connsiteX389" fmla="*/ 3206666 w 6732765"/>
                <a:gd name="connsiteY389" fmla="*/ 2007001 h 3081886"/>
                <a:gd name="connsiteX390" fmla="*/ 3211339 w 6732765"/>
                <a:gd name="connsiteY390" fmla="*/ 1978960 h 3081886"/>
                <a:gd name="connsiteX391" fmla="*/ 3225361 w 6732765"/>
                <a:gd name="connsiteY391" fmla="*/ 2011674 h 3081886"/>
                <a:gd name="connsiteX392" fmla="*/ 3225361 w 6732765"/>
                <a:gd name="connsiteY392" fmla="*/ 1950919 h 3081886"/>
                <a:gd name="connsiteX393" fmla="*/ 3225361 w 6732765"/>
                <a:gd name="connsiteY393" fmla="*/ 1906522 h 3081886"/>
                <a:gd name="connsiteX394" fmla="*/ 3230032 w 6732765"/>
                <a:gd name="connsiteY394" fmla="*/ 1862125 h 3081886"/>
                <a:gd name="connsiteX395" fmla="*/ 3258073 w 6732765"/>
                <a:gd name="connsiteY395" fmla="*/ 1894839 h 3081886"/>
                <a:gd name="connsiteX396" fmla="*/ 3258073 w 6732765"/>
                <a:gd name="connsiteY396" fmla="*/ 1834084 h 3081886"/>
                <a:gd name="connsiteX397" fmla="*/ 3234709 w 6732765"/>
                <a:gd name="connsiteY397" fmla="*/ 1843431 h 3081886"/>
                <a:gd name="connsiteX398" fmla="*/ 3237046 w 6732765"/>
                <a:gd name="connsiteY398" fmla="*/ 1829411 h 3081886"/>
                <a:gd name="connsiteX399" fmla="*/ 3239380 w 6732765"/>
                <a:gd name="connsiteY399" fmla="*/ 1815392 h 3081886"/>
                <a:gd name="connsiteX400" fmla="*/ 3265083 w 6732765"/>
                <a:gd name="connsiteY400" fmla="*/ 1647148 h 3081886"/>
                <a:gd name="connsiteX401" fmla="*/ 3295462 w 6732765"/>
                <a:gd name="connsiteY401" fmla="*/ 1474231 h 3081886"/>
                <a:gd name="connsiteX402" fmla="*/ 3303525 w 6732765"/>
                <a:gd name="connsiteY402" fmla="*/ 1431891 h 3081886"/>
                <a:gd name="connsiteX403" fmla="*/ 3298636 w 6732765"/>
                <a:gd name="connsiteY403" fmla="*/ 1441517 h 3081886"/>
                <a:gd name="connsiteX404" fmla="*/ 3205167 w 6732765"/>
                <a:gd name="connsiteY404" fmla="*/ 1642475 h 3081886"/>
                <a:gd name="connsiteX405" fmla="*/ 3163106 w 6732765"/>
                <a:gd name="connsiteY405" fmla="*/ 1707903 h 3081886"/>
                <a:gd name="connsiteX406" fmla="*/ 3146752 w 6732765"/>
                <a:gd name="connsiteY406" fmla="*/ 1754636 h 3081886"/>
                <a:gd name="connsiteX407" fmla="*/ 3153761 w 6732765"/>
                <a:gd name="connsiteY407" fmla="*/ 1806043 h 3081886"/>
                <a:gd name="connsiteX408" fmla="*/ 3158433 w 6732765"/>
                <a:gd name="connsiteY408" fmla="*/ 1810718 h 3081886"/>
                <a:gd name="connsiteX409" fmla="*/ 3193485 w 6732765"/>
                <a:gd name="connsiteY409" fmla="*/ 1733605 h 3081886"/>
                <a:gd name="connsiteX410" fmla="*/ 3233207 w 6732765"/>
                <a:gd name="connsiteY410" fmla="*/ 1656494 h 3081886"/>
                <a:gd name="connsiteX411" fmla="*/ 3251902 w 6732765"/>
                <a:gd name="connsiteY411" fmla="*/ 1637801 h 3081886"/>
                <a:gd name="connsiteX412" fmla="*/ 3256573 w 6732765"/>
                <a:gd name="connsiteY412" fmla="*/ 1665841 h 3081886"/>
                <a:gd name="connsiteX413" fmla="*/ 3244891 w 6732765"/>
                <a:gd name="connsiteY413" fmla="*/ 1700891 h 3081886"/>
                <a:gd name="connsiteX414" fmla="*/ 3237881 w 6732765"/>
                <a:gd name="connsiteY414" fmla="*/ 1731269 h 3081886"/>
                <a:gd name="connsiteX415" fmla="*/ 3228534 w 6732765"/>
                <a:gd name="connsiteY415" fmla="*/ 1763983 h 3081886"/>
                <a:gd name="connsiteX416" fmla="*/ 3186476 w 6732765"/>
                <a:gd name="connsiteY416" fmla="*/ 1834084 h 3081886"/>
                <a:gd name="connsiteX417" fmla="*/ 3153760 w 6732765"/>
                <a:gd name="connsiteY417" fmla="*/ 1908859 h 3081886"/>
                <a:gd name="connsiteX418" fmla="*/ 2980843 w 6732765"/>
                <a:gd name="connsiteY418" fmla="*/ 2198611 h 3081886"/>
                <a:gd name="connsiteX419" fmla="*/ 2901395 w 6732765"/>
                <a:gd name="connsiteY419" fmla="*/ 2306098 h 3081886"/>
                <a:gd name="connsiteX420" fmla="*/ 2807930 w 6732765"/>
                <a:gd name="connsiteY420" fmla="*/ 2399567 h 3081886"/>
                <a:gd name="connsiteX421" fmla="*/ 2728480 w 6732765"/>
                <a:gd name="connsiteY421" fmla="*/ 2450974 h 3081886"/>
                <a:gd name="connsiteX422" fmla="*/ 2639684 w 6732765"/>
                <a:gd name="connsiteY422" fmla="*/ 2483688 h 3081886"/>
                <a:gd name="connsiteX423" fmla="*/ 2574256 w 6732765"/>
                <a:gd name="connsiteY423" fmla="*/ 2483688 h 3081886"/>
                <a:gd name="connsiteX424" fmla="*/ 2452748 w 6732765"/>
                <a:gd name="connsiteY424" fmla="*/ 2446302 h 3081886"/>
                <a:gd name="connsiteX425" fmla="*/ 2345259 w 6732765"/>
                <a:gd name="connsiteY425" fmla="*/ 2376201 h 3081886"/>
                <a:gd name="connsiteX426" fmla="*/ 2328904 w 6732765"/>
                <a:gd name="connsiteY426" fmla="*/ 2362179 h 3081886"/>
                <a:gd name="connsiteX427" fmla="*/ 2317220 w 6732765"/>
                <a:gd name="connsiteY427" fmla="*/ 2348160 h 3081886"/>
                <a:gd name="connsiteX428" fmla="*/ 2226087 w 6732765"/>
                <a:gd name="connsiteY428" fmla="*/ 2200947 h 3081886"/>
                <a:gd name="connsiteX429" fmla="*/ 2198633 w 6732765"/>
                <a:gd name="connsiteY429" fmla="*/ 2119746 h 3081886"/>
                <a:gd name="connsiteX430" fmla="*/ 2196656 w 6732765"/>
                <a:gd name="connsiteY430" fmla="*/ 2105353 h 3081886"/>
                <a:gd name="connsiteX431" fmla="*/ 2194521 w 6732765"/>
                <a:gd name="connsiteY431" fmla="*/ 2109817 h 3081886"/>
                <a:gd name="connsiteX432" fmla="*/ 2126754 w 6732765"/>
                <a:gd name="connsiteY432" fmla="*/ 2243008 h 3081886"/>
                <a:gd name="connsiteX433" fmla="*/ 2089369 w 6732765"/>
                <a:gd name="connsiteY433" fmla="*/ 2324792 h 3081886"/>
                <a:gd name="connsiteX434" fmla="*/ 2058993 w 6732765"/>
                <a:gd name="connsiteY434" fmla="*/ 2394894 h 3081886"/>
                <a:gd name="connsiteX435" fmla="*/ 2019269 w 6732765"/>
                <a:gd name="connsiteY435" fmla="*/ 2464997 h 3081886"/>
                <a:gd name="connsiteX436" fmla="*/ 1944491 w 6732765"/>
                <a:gd name="connsiteY436" fmla="*/ 2521075 h 3081886"/>
                <a:gd name="connsiteX437" fmla="*/ 1862709 w 6732765"/>
                <a:gd name="connsiteY437" fmla="*/ 2518738 h 3081886"/>
                <a:gd name="connsiteX438" fmla="*/ 1794944 w 6732765"/>
                <a:gd name="connsiteY438" fmla="*/ 2488361 h 3081886"/>
                <a:gd name="connsiteX439" fmla="*/ 1738864 w 6732765"/>
                <a:gd name="connsiteY439" fmla="*/ 2450974 h 3081886"/>
                <a:gd name="connsiteX440" fmla="*/ 1703811 w 6732765"/>
                <a:gd name="connsiteY440" fmla="*/ 2345823 h 3081886"/>
                <a:gd name="connsiteX441" fmla="*/ 1692128 w 6732765"/>
                <a:gd name="connsiteY441" fmla="*/ 2235998 h 3081886"/>
                <a:gd name="connsiteX442" fmla="*/ 1689792 w 6732765"/>
                <a:gd name="connsiteY442" fmla="*/ 2144865 h 3081886"/>
                <a:gd name="connsiteX443" fmla="*/ 1696801 w 6732765"/>
                <a:gd name="connsiteY443" fmla="*/ 2053735 h 3081886"/>
                <a:gd name="connsiteX444" fmla="*/ 1699138 w 6732765"/>
                <a:gd name="connsiteY444" fmla="*/ 2037379 h 3081886"/>
                <a:gd name="connsiteX445" fmla="*/ 1696801 w 6732765"/>
                <a:gd name="connsiteY445" fmla="*/ 2021021 h 3081886"/>
                <a:gd name="connsiteX446" fmla="*/ 1694465 w 6732765"/>
                <a:gd name="connsiteY446" fmla="*/ 2004663 h 3081886"/>
                <a:gd name="connsiteX447" fmla="*/ 1696803 w 6732765"/>
                <a:gd name="connsiteY447" fmla="*/ 1988308 h 3081886"/>
                <a:gd name="connsiteX448" fmla="*/ 1708486 w 6732765"/>
                <a:gd name="connsiteY448" fmla="*/ 1922878 h 3081886"/>
                <a:gd name="connsiteX449" fmla="*/ 1715494 w 6732765"/>
                <a:gd name="connsiteY449" fmla="*/ 1857452 h 3081886"/>
                <a:gd name="connsiteX450" fmla="*/ 1724842 w 6732765"/>
                <a:gd name="connsiteY450" fmla="*/ 1862125 h 3081886"/>
                <a:gd name="connsiteX451" fmla="*/ 1729517 w 6732765"/>
                <a:gd name="connsiteY451" fmla="*/ 1862125 h 3081886"/>
                <a:gd name="connsiteX452" fmla="*/ 1734191 w 6732765"/>
                <a:gd name="connsiteY452" fmla="*/ 1876145 h 3081886"/>
                <a:gd name="connsiteX453" fmla="*/ 1727181 w 6732765"/>
                <a:gd name="connsiteY453" fmla="*/ 1943910 h 3081886"/>
                <a:gd name="connsiteX454" fmla="*/ 1729517 w 6732765"/>
                <a:gd name="connsiteY454" fmla="*/ 2011674 h 3081886"/>
                <a:gd name="connsiteX455" fmla="*/ 1724842 w 6732765"/>
                <a:gd name="connsiteY455" fmla="*/ 2081776 h 3081886"/>
                <a:gd name="connsiteX456" fmla="*/ 1724844 w 6732765"/>
                <a:gd name="connsiteY456" fmla="*/ 2151877 h 3081886"/>
                <a:gd name="connsiteX457" fmla="*/ 1734189 w 6732765"/>
                <a:gd name="connsiteY457" fmla="*/ 2198611 h 3081886"/>
                <a:gd name="connsiteX458" fmla="*/ 1738864 w 6732765"/>
                <a:gd name="connsiteY458" fmla="*/ 2151875 h 3081886"/>
                <a:gd name="connsiteX459" fmla="*/ 1738864 w 6732765"/>
                <a:gd name="connsiteY459" fmla="*/ 2095795 h 3081886"/>
                <a:gd name="connsiteX460" fmla="*/ 1743535 w 6732765"/>
                <a:gd name="connsiteY460" fmla="*/ 1978960 h 3081886"/>
                <a:gd name="connsiteX461" fmla="*/ 1762231 w 6732765"/>
                <a:gd name="connsiteY461" fmla="*/ 1866798 h 3081886"/>
                <a:gd name="connsiteX462" fmla="*/ 1773913 w 6732765"/>
                <a:gd name="connsiteY462" fmla="*/ 1796697 h 3081886"/>
                <a:gd name="connsiteX463" fmla="*/ 1780924 w 6732765"/>
                <a:gd name="connsiteY463" fmla="*/ 1726597 h 3081886"/>
                <a:gd name="connsiteX464" fmla="*/ 1759893 w 6732765"/>
                <a:gd name="connsiteY464" fmla="*/ 1696218 h 3081886"/>
                <a:gd name="connsiteX465" fmla="*/ 1738862 w 6732765"/>
                <a:gd name="connsiteY465" fmla="*/ 1670516 h 3081886"/>
                <a:gd name="connsiteX466" fmla="*/ 1757558 w 6732765"/>
                <a:gd name="connsiteY466" fmla="*/ 1577046 h 3081886"/>
                <a:gd name="connsiteX467" fmla="*/ 1790271 w 6732765"/>
                <a:gd name="connsiteY467" fmla="*/ 1488252 h 3081886"/>
                <a:gd name="connsiteX468" fmla="*/ 1818310 w 6732765"/>
                <a:gd name="connsiteY468" fmla="*/ 1392448 h 3081886"/>
                <a:gd name="connsiteX469" fmla="*/ 1855699 w 6732765"/>
                <a:gd name="connsiteY469" fmla="*/ 1296642 h 3081886"/>
                <a:gd name="connsiteX470" fmla="*/ 1883738 w 6732765"/>
                <a:gd name="connsiteY470" fmla="*/ 1210183 h 3081886"/>
                <a:gd name="connsiteX471" fmla="*/ 1916454 w 6732765"/>
                <a:gd name="connsiteY471" fmla="*/ 1123727 h 3081886"/>
                <a:gd name="connsiteX472" fmla="*/ 1977207 w 6732765"/>
                <a:gd name="connsiteY472" fmla="*/ 1109706 h 3081886"/>
                <a:gd name="connsiteX473" fmla="*/ 2084694 w 6732765"/>
                <a:gd name="connsiteY473" fmla="*/ 1175132 h 3081886"/>
                <a:gd name="connsiteX474" fmla="*/ 2103390 w 6732765"/>
                <a:gd name="connsiteY474" fmla="*/ 1235887 h 3081886"/>
                <a:gd name="connsiteX475" fmla="*/ 2037960 w 6732765"/>
                <a:gd name="connsiteY475" fmla="*/ 1385437 h 3081886"/>
                <a:gd name="connsiteX476" fmla="*/ 1937481 w 6732765"/>
                <a:gd name="connsiteY476" fmla="*/ 1663504 h 3081886"/>
                <a:gd name="connsiteX477" fmla="*/ 1874392 w 6732765"/>
                <a:gd name="connsiteY477" fmla="*/ 1955592 h 3081886"/>
                <a:gd name="connsiteX478" fmla="*/ 1855699 w 6732765"/>
                <a:gd name="connsiteY478" fmla="*/ 2149539 h 3081886"/>
                <a:gd name="connsiteX479" fmla="*/ 1860370 w 6732765"/>
                <a:gd name="connsiteY479" fmla="*/ 2343487 h 3081886"/>
                <a:gd name="connsiteX480" fmla="*/ 1869720 w 6732765"/>
                <a:gd name="connsiteY480" fmla="*/ 2357506 h 3081886"/>
                <a:gd name="connsiteX481" fmla="*/ 1893084 w 6732765"/>
                <a:gd name="connsiteY481" fmla="*/ 2348160 h 3081886"/>
                <a:gd name="connsiteX482" fmla="*/ 1949168 w 6732765"/>
                <a:gd name="connsiteY482" fmla="*/ 2266374 h 3081886"/>
                <a:gd name="connsiteX483" fmla="*/ 2037960 w 6732765"/>
                <a:gd name="connsiteY483" fmla="*/ 2133182 h 3081886"/>
                <a:gd name="connsiteX484" fmla="*/ 2124418 w 6732765"/>
                <a:gd name="connsiteY484" fmla="*/ 2002326 h 3081886"/>
                <a:gd name="connsiteX485" fmla="*/ 2178165 w 6732765"/>
                <a:gd name="connsiteY485" fmla="*/ 1918205 h 3081886"/>
                <a:gd name="connsiteX486" fmla="*/ 2200937 w 6732765"/>
                <a:gd name="connsiteY486" fmla="*/ 1880248 h 3081886"/>
                <a:gd name="connsiteX487" fmla="*/ 2209731 w 6732765"/>
                <a:gd name="connsiteY487" fmla="*/ 1834084 h 3081886"/>
                <a:gd name="connsiteX488" fmla="*/ 2230760 w 6732765"/>
                <a:gd name="connsiteY488" fmla="*/ 1747627 h 3081886"/>
                <a:gd name="connsiteX489" fmla="*/ 2256467 w 6732765"/>
                <a:gd name="connsiteY489" fmla="*/ 1661167 h 3081886"/>
                <a:gd name="connsiteX490" fmla="*/ 2268148 w 6732765"/>
                <a:gd name="connsiteY490" fmla="*/ 1633128 h 3081886"/>
                <a:gd name="connsiteX491" fmla="*/ 2279831 w 6732765"/>
                <a:gd name="connsiteY491" fmla="*/ 1609760 h 3081886"/>
                <a:gd name="connsiteX492" fmla="*/ 2396667 w 6732765"/>
                <a:gd name="connsiteY492" fmla="*/ 1408805 h 3081886"/>
                <a:gd name="connsiteX493" fmla="*/ 2462094 w 6732765"/>
                <a:gd name="connsiteY493" fmla="*/ 1315335 h 3081886"/>
                <a:gd name="connsiteX494" fmla="*/ 2536870 w 6732765"/>
                <a:gd name="connsiteY494" fmla="*/ 1217193 h 3081886"/>
                <a:gd name="connsiteX495" fmla="*/ 2691093 w 6732765"/>
                <a:gd name="connsiteY495" fmla="*/ 1133072 h 3081886"/>
                <a:gd name="connsiteX496" fmla="*/ 2735492 w 6732765"/>
                <a:gd name="connsiteY496" fmla="*/ 1126062 h 3081886"/>
                <a:gd name="connsiteX497" fmla="*/ 2779887 w 6732765"/>
                <a:gd name="connsiteY497" fmla="*/ 1114379 h 3081886"/>
                <a:gd name="connsiteX498" fmla="*/ 2835969 w 6732765"/>
                <a:gd name="connsiteY498" fmla="*/ 1119052 h 3081886"/>
                <a:gd name="connsiteX499" fmla="*/ 2864008 w 6732765"/>
                <a:gd name="connsiteY499" fmla="*/ 1140081 h 3081886"/>
                <a:gd name="connsiteX500" fmla="*/ 2887377 w 6732765"/>
                <a:gd name="connsiteY500" fmla="*/ 1170459 h 3081886"/>
                <a:gd name="connsiteX501" fmla="*/ 2913078 w 6732765"/>
                <a:gd name="connsiteY501" fmla="*/ 1233551 h 3081886"/>
                <a:gd name="connsiteX502" fmla="*/ 2938782 w 6732765"/>
                <a:gd name="connsiteY502" fmla="*/ 1301315 h 3081886"/>
                <a:gd name="connsiteX503" fmla="*/ 2934109 w 6732765"/>
                <a:gd name="connsiteY503" fmla="*/ 1357396 h 3081886"/>
                <a:gd name="connsiteX504" fmla="*/ 2924764 w 6732765"/>
                <a:gd name="connsiteY504" fmla="*/ 1413478 h 3081886"/>
                <a:gd name="connsiteX505" fmla="*/ 2908405 w 6732765"/>
                <a:gd name="connsiteY505" fmla="*/ 1460213 h 3081886"/>
                <a:gd name="connsiteX506" fmla="*/ 2910743 w 6732765"/>
                <a:gd name="connsiteY506" fmla="*/ 1511618 h 3081886"/>
                <a:gd name="connsiteX507" fmla="*/ 2903731 w 6732765"/>
                <a:gd name="connsiteY507" fmla="*/ 1534986 h 3081886"/>
                <a:gd name="connsiteX508" fmla="*/ 2887377 w 6732765"/>
                <a:gd name="connsiteY508" fmla="*/ 1563029 h 3081886"/>
                <a:gd name="connsiteX509" fmla="*/ 2838304 w 6732765"/>
                <a:gd name="connsiteY509" fmla="*/ 1668177 h 3081886"/>
                <a:gd name="connsiteX510" fmla="*/ 2775214 w 6732765"/>
                <a:gd name="connsiteY510" fmla="*/ 1773329 h 3081886"/>
                <a:gd name="connsiteX511" fmla="*/ 2765867 w 6732765"/>
                <a:gd name="connsiteY511" fmla="*/ 1796697 h 3081886"/>
                <a:gd name="connsiteX512" fmla="*/ 2705112 w 6732765"/>
                <a:gd name="connsiteY512" fmla="*/ 1894839 h 3081886"/>
                <a:gd name="connsiteX513" fmla="*/ 2616318 w 6732765"/>
                <a:gd name="connsiteY513" fmla="*/ 1969616 h 3081886"/>
                <a:gd name="connsiteX514" fmla="*/ 2550890 w 6732765"/>
                <a:gd name="connsiteY514" fmla="*/ 2016348 h 3081886"/>
                <a:gd name="connsiteX515" fmla="*/ 2497145 w 6732765"/>
                <a:gd name="connsiteY515" fmla="*/ 2023357 h 3081886"/>
                <a:gd name="connsiteX516" fmla="*/ 2443403 w 6732765"/>
                <a:gd name="connsiteY516" fmla="*/ 2025694 h 3081886"/>
                <a:gd name="connsiteX517" fmla="*/ 2377973 w 6732765"/>
                <a:gd name="connsiteY517" fmla="*/ 2016348 h 3081886"/>
                <a:gd name="connsiteX518" fmla="*/ 2349932 w 6732765"/>
                <a:gd name="connsiteY518" fmla="*/ 2011674 h 3081886"/>
                <a:gd name="connsiteX519" fmla="*/ 2347596 w 6732765"/>
                <a:gd name="connsiteY519" fmla="*/ 2121500 h 3081886"/>
                <a:gd name="connsiteX520" fmla="*/ 2375636 w 6732765"/>
                <a:gd name="connsiteY520" fmla="*/ 2233661 h 3081886"/>
                <a:gd name="connsiteX521" fmla="*/ 2429380 w 6732765"/>
                <a:gd name="connsiteY521" fmla="*/ 2331802 h 3081886"/>
                <a:gd name="connsiteX522" fmla="*/ 2504158 w 6732765"/>
                <a:gd name="connsiteY522" fmla="*/ 2394895 h 3081886"/>
                <a:gd name="connsiteX523" fmla="*/ 2644359 w 6732765"/>
                <a:gd name="connsiteY523" fmla="*/ 2310773 h 3081886"/>
                <a:gd name="connsiteX524" fmla="*/ 2728480 w 6732765"/>
                <a:gd name="connsiteY524" fmla="*/ 2235998 h 3081886"/>
                <a:gd name="connsiteX525" fmla="*/ 2768206 w 6732765"/>
                <a:gd name="connsiteY525" fmla="*/ 2196274 h 3081886"/>
                <a:gd name="connsiteX526" fmla="*/ 2798581 w 6732765"/>
                <a:gd name="connsiteY526" fmla="*/ 2151875 h 3081886"/>
                <a:gd name="connsiteX527" fmla="*/ 2878029 w 6732765"/>
                <a:gd name="connsiteY527" fmla="*/ 2035040 h 3081886"/>
                <a:gd name="connsiteX528" fmla="*/ 2899058 w 6732765"/>
                <a:gd name="connsiteY528" fmla="*/ 1999990 h 3081886"/>
                <a:gd name="connsiteX529" fmla="*/ 2924763 w 6732765"/>
                <a:gd name="connsiteY529" fmla="*/ 1969614 h 3081886"/>
                <a:gd name="connsiteX530" fmla="*/ 2943455 w 6732765"/>
                <a:gd name="connsiteY530" fmla="*/ 1932225 h 3081886"/>
                <a:gd name="connsiteX531" fmla="*/ 2971498 w 6732765"/>
                <a:gd name="connsiteY531" fmla="*/ 1904186 h 3081886"/>
                <a:gd name="connsiteX532" fmla="*/ 2985518 w 6732765"/>
                <a:gd name="connsiteY532" fmla="*/ 1880820 h 3081886"/>
                <a:gd name="connsiteX533" fmla="*/ 3015893 w 6732765"/>
                <a:gd name="connsiteY533" fmla="*/ 1815390 h 3081886"/>
                <a:gd name="connsiteX534" fmla="*/ 3046271 w 6732765"/>
                <a:gd name="connsiteY534" fmla="*/ 1749965 h 3081886"/>
                <a:gd name="connsiteX535" fmla="*/ 3050944 w 6732765"/>
                <a:gd name="connsiteY535" fmla="*/ 1735942 h 3081886"/>
                <a:gd name="connsiteX536" fmla="*/ 3060290 w 6732765"/>
                <a:gd name="connsiteY536" fmla="*/ 1721924 h 3081886"/>
                <a:gd name="connsiteX537" fmla="*/ 3069639 w 6732765"/>
                <a:gd name="connsiteY537" fmla="*/ 1710239 h 3081886"/>
                <a:gd name="connsiteX538" fmla="*/ 3074312 w 6732765"/>
                <a:gd name="connsiteY538" fmla="*/ 1703228 h 3081886"/>
                <a:gd name="connsiteX539" fmla="*/ 3085995 w 6732765"/>
                <a:gd name="connsiteY539" fmla="*/ 1656494 h 3081886"/>
                <a:gd name="connsiteX540" fmla="*/ 3111701 w 6732765"/>
                <a:gd name="connsiteY540" fmla="*/ 1614434 h 3081886"/>
                <a:gd name="connsiteX541" fmla="*/ 3181801 w 6732765"/>
                <a:gd name="connsiteY541" fmla="*/ 1474233 h 3081886"/>
                <a:gd name="connsiteX542" fmla="*/ 3270595 w 6732765"/>
                <a:gd name="connsiteY542" fmla="*/ 1305989 h 3081886"/>
                <a:gd name="connsiteX543" fmla="*/ 3298636 w 6732765"/>
                <a:gd name="connsiteY543" fmla="*/ 1263928 h 3081886"/>
                <a:gd name="connsiteX544" fmla="*/ 3336025 w 6732765"/>
                <a:gd name="connsiteY544" fmla="*/ 1268601 h 3081886"/>
                <a:gd name="connsiteX545" fmla="*/ 3334266 w 6732765"/>
                <a:gd name="connsiteY545" fmla="*/ 1291777 h 3081886"/>
                <a:gd name="connsiteX546" fmla="*/ 3335184 w 6732765"/>
                <a:gd name="connsiteY546" fmla="*/ 1289631 h 3081886"/>
                <a:gd name="connsiteX547" fmla="*/ 3337521 w 6732765"/>
                <a:gd name="connsiteY547" fmla="*/ 1277948 h 3081886"/>
                <a:gd name="connsiteX548" fmla="*/ 3342194 w 6732765"/>
                <a:gd name="connsiteY548" fmla="*/ 1221868 h 3081886"/>
                <a:gd name="connsiteX549" fmla="*/ 3370237 w 6732765"/>
                <a:gd name="connsiteY549" fmla="*/ 1263928 h 3081886"/>
                <a:gd name="connsiteX550" fmla="*/ 3370237 w 6732765"/>
                <a:gd name="connsiteY550" fmla="*/ 1203173 h 3081886"/>
                <a:gd name="connsiteX551" fmla="*/ 3342196 w 6732765"/>
                <a:gd name="connsiteY551" fmla="*/ 1212519 h 3081886"/>
                <a:gd name="connsiteX552" fmla="*/ 3360888 w 6732765"/>
                <a:gd name="connsiteY552" fmla="*/ 1102694 h 3081886"/>
                <a:gd name="connsiteX553" fmla="*/ 3379583 w 6732765"/>
                <a:gd name="connsiteY553" fmla="*/ 988196 h 3081886"/>
                <a:gd name="connsiteX554" fmla="*/ 3398276 w 6732765"/>
                <a:gd name="connsiteY554" fmla="*/ 960157 h 3081886"/>
                <a:gd name="connsiteX555" fmla="*/ 3470716 w 6732765"/>
                <a:gd name="connsiteY555" fmla="*/ 964832 h 3081886"/>
                <a:gd name="connsiteX556" fmla="*/ 3529130 w 6732765"/>
                <a:gd name="connsiteY556" fmla="*/ 1002217 h 3081886"/>
                <a:gd name="connsiteX557" fmla="*/ 3571193 w 6732765"/>
                <a:gd name="connsiteY557" fmla="*/ 1095686 h 3081886"/>
                <a:gd name="connsiteX558" fmla="*/ 3559510 w 6732765"/>
                <a:gd name="connsiteY558" fmla="*/ 1128399 h 3081886"/>
                <a:gd name="connsiteX559" fmla="*/ 3552500 w 6732765"/>
                <a:gd name="connsiteY559" fmla="*/ 1165786 h 3081886"/>
                <a:gd name="connsiteX560" fmla="*/ 3566518 w 6732765"/>
                <a:gd name="connsiteY560" fmla="*/ 1184480 h 3081886"/>
                <a:gd name="connsiteX561" fmla="*/ 3585212 w 6732765"/>
                <a:gd name="connsiteY561" fmla="*/ 1170459 h 3081886"/>
                <a:gd name="connsiteX562" fmla="*/ 3631946 w 6732765"/>
                <a:gd name="connsiteY562" fmla="*/ 1114379 h 3081886"/>
                <a:gd name="connsiteX563" fmla="*/ 3662325 w 6732765"/>
                <a:gd name="connsiteY563" fmla="*/ 1062972 h 3081886"/>
                <a:gd name="connsiteX564" fmla="*/ 3674008 w 6732765"/>
                <a:gd name="connsiteY564" fmla="*/ 1034931 h 3081886"/>
                <a:gd name="connsiteX565" fmla="*/ 3688028 w 6732765"/>
                <a:gd name="connsiteY565" fmla="*/ 1011564 h 3081886"/>
                <a:gd name="connsiteX566" fmla="*/ 3725415 w 6732765"/>
                <a:gd name="connsiteY566" fmla="*/ 969503 h 3081886"/>
                <a:gd name="connsiteX567" fmla="*/ 3814211 w 6732765"/>
                <a:gd name="connsiteY567" fmla="*/ 894728 h 3081886"/>
                <a:gd name="connsiteX568" fmla="*/ 3926371 w 6732765"/>
                <a:gd name="connsiteY568" fmla="*/ 847995 h 3081886"/>
                <a:gd name="connsiteX569" fmla="*/ 3982453 w 6732765"/>
                <a:gd name="connsiteY569" fmla="*/ 876036 h 3081886"/>
                <a:gd name="connsiteX570" fmla="*/ 4015165 w 6732765"/>
                <a:gd name="connsiteY570" fmla="*/ 918096 h 3081886"/>
                <a:gd name="connsiteX571" fmla="*/ 4010492 w 6732765"/>
                <a:gd name="connsiteY571" fmla="*/ 969503 h 3081886"/>
                <a:gd name="connsiteX572" fmla="*/ 3973105 w 6732765"/>
                <a:gd name="connsiteY572" fmla="*/ 1055961 h 3081886"/>
                <a:gd name="connsiteX573" fmla="*/ 3966095 w 6732765"/>
                <a:gd name="connsiteY573" fmla="*/ 1182142 h 3081886"/>
                <a:gd name="connsiteX574" fmla="*/ 4008158 w 6732765"/>
                <a:gd name="connsiteY574" fmla="*/ 1308325 h 3081886"/>
                <a:gd name="connsiteX575" fmla="*/ 4054308 w 6732765"/>
                <a:gd name="connsiteY575" fmla="*/ 1359149 h 3081886"/>
                <a:gd name="connsiteX576" fmla="*/ 4058435 w 6732765"/>
                <a:gd name="connsiteY576" fmla="*/ 1361743 h 3081886"/>
                <a:gd name="connsiteX577" fmla="*/ 4059520 w 6732765"/>
                <a:gd name="connsiteY577" fmla="*/ 1357396 h 3081886"/>
                <a:gd name="connsiteX578" fmla="*/ 4068866 w 6732765"/>
                <a:gd name="connsiteY578" fmla="*/ 1305989 h 3081886"/>
                <a:gd name="connsiteX579" fmla="*/ 4078213 w 6732765"/>
                <a:gd name="connsiteY579" fmla="*/ 1277948 h 3081886"/>
                <a:gd name="connsiteX580" fmla="*/ 4082886 w 6732765"/>
                <a:gd name="connsiteY580" fmla="*/ 1221868 h 3081886"/>
                <a:gd name="connsiteX581" fmla="*/ 4110927 w 6732765"/>
                <a:gd name="connsiteY581" fmla="*/ 1263928 h 3081886"/>
                <a:gd name="connsiteX582" fmla="*/ 4110927 w 6732765"/>
                <a:gd name="connsiteY582" fmla="*/ 1203173 h 3081886"/>
                <a:gd name="connsiteX583" fmla="*/ 4082886 w 6732765"/>
                <a:gd name="connsiteY583" fmla="*/ 1212521 h 3081886"/>
                <a:gd name="connsiteX584" fmla="*/ 4101580 w 6732765"/>
                <a:gd name="connsiteY584" fmla="*/ 1102694 h 3081886"/>
                <a:gd name="connsiteX585" fmla="*/ 4120273 w 6732765"/>
                <a:gd name="connsiteY585" fmla="*/ 988196 h 3081886"/>
                <a:gd name="connsiteX586" fmla="*/ 4138968 w 6732765"/>
                <a:gd name="connsiteY586" fmla="*/ 960157 h 3081886"/>
                <a:gd name="connsiteX587" fmla="*/ 4211406 w 6732765"/>
                <a:gd name="connsiteY587" fmla="*/ 964830 h 3081886"/>
                <a:gd name="connsiteX588" fmla="*/ 4269822 w 6732765"/>
                <a:gd name="connsiteY588" fmla="*/ 1002217 h 3081886"/>
                <a:gd name="connsiteX589" fmla="*/ 4311885 w 6732765"/>
                <a:gd name="connsiteY589" fmla="*/ 1095684 h 3081886"/>
                <a:gd name="connsiteX590" fmla="*/ 4300200 w 6732765"/>
                <a:gd name="connsiteY590" fmla="*/ 1128400 h 3081886"/>
                <a:gd name="connsiteX591" fmla="*/ 4293190 w 6732765"/>
                <a:gd name="connsiteY591" fmla="*/ 1165786 h 3081886"/>
                <a:gd name="connsiteX592" fmla="*/ 4307210 w 6732765"/>
                <a:gd name="connsiteY592" fmla="*/ 1184480 h 3081886"/>
                <a:gd name="connsiteX593" fmla="*/ 4325904 w 6732765"/>
                <a:gd name="connsiteY593" fmla="*/ 1170459 h 3081886"/>
                <a:gd name="connsiteX594" fmla="*/ 4372638 w 6732765"/>
                <a:gd name="connsiteY594" fmla="*/ 1114379 h 3081886"/>
                <a:gd name="connsiteX595" fmla="*/ 4403015 w 6732765"/>
                <a:gd name="connsiteY595" fmla="*/ 1062970 h 3081886"/>
                <a:gd name="connsiteX596" fmla="*/ 4414698 w 6732765"/>
                <a:gd name="connsiteY596" fmla="*/ 1034931 h 3081886"/>
                <a:gd name="connsiteX597" fmla="*/ 4428720 w 6732765"/>
                <a:gd name="connsiteY597" fmla="*/ 1011565 h 3081886"/>
                <a:gd name="connsiteX598" fmla="*/ 4466107 w 6732765"/>
                <a:gd name="connsiteY598" fmla="*/ 969503 h 3081886"/>
                <a:gd name="connsiteX599" fmla="*/ 4554901 w 6732765"/>
                <a:gd name="connsiteY599" fmla="*/ 894728 h 3081886"/>
                <a:gd name="connsiteX600" fmla="*/ 4667063 w 6732765"/>
                <a:gd name="connsiteY600" fmla="*/ 847995 h 3081886"/>
                <a:gd name="connsiteX601" fmla="*/ 4723143 w 6732765"/>
                <a:gd name="connsiteY601" fmla="*/ 876034 h 3081886"/>
                <a:gd name="connsiteX602" fmla="*/ 4755857 w 6732765"/>
                <a:gd name="connsiteY602" fmla="*/ 918096 h 3081886"/>
                <a:gd name="connsiteX603" fmla="*/ 4751184 w 6732765"/>
                <a:gd name="connsiteY603" fmla="*/ 969503 h 3081886"/>
                <a:gd name="connsiteX604" fmla="*/ 4713797 w 6732765"/>
                <a:gd name="connsiteY604" fmla="*/ 1055962 h 3081886"/>
                <a:gd name="connsiteX605" fmla="*/ 4706787 w 6732765"/>
                <a:gd name="connsiteY605" fmla="*/ 1182142 h 3081886"/>
                <a:gd name="connsiteX606" fmla="*/ 4748847 w 6732765"/>
                <a:gd name="connsiteY606" fmla="*/ 1308325 h 3081886"/>
                <a:gd name="connsiteX607" fmla="*/ 4863346 w 6732765"/>
                <a:gd name="connsiteY607" fmla="*/ 1394783 h 3081886"/>
                <a:gd name="connsiteX608" fmla="*/ 4869871 w 6732765"/>
                <a:gd name="connsiteY608" fmla="*/ 1402758 h 3081886"/>
                <a:gd name="connsiteX609" fmla="*/ 4931066 w 6732765"/>
                <a:gd name="connsiteY609" fmla="*/ 1315335 h 3081886"/>
                <a:gd name="connsiteX610" fmla="*/ 5005841 w 6732765"/>
                <a:gd name="connsiteY610" fmla="*/ 1217193 h 3081886"/>
                <a:gd name="connsiteX611" fmla="*/ 5160065 w 6732765"/>
                <a:gd name="connsiteY611" fmla="*/ 1133072 h 3081886"/>
                <a:gd name="connsiteX612" fmla="*/ 5204464 w 6732765"/>
                <a:gd name="connsiteY612" fmla="*/ 1126062 h 3081886"/>
                <a:gd name="connsiteX613" fmla="*/ 5248861 w 6732765"/>
                <a:gd name="connsiteY613" fmla="*/ 1114379 h 3081886"/>
                <a:gd name="connsiteX614" fmla="*/ 5304939 w 6732765"/>
                <a:gd name="connsiteY614" fmla="*/ 1119052 h 3081886"/>
                <a:gd name="connsiteX615" fmla="*/ 5332980 w 6732765"/>
                <a:gd name="connsiteY615" fmla="*/ 1140081 h 3081886"/>
                <a:gd name="connsiteX616" fmla="*/ 5356348 w 6732765"/>
                <a:gd name="connsiteY616" fmla="*/ 1170459 h 3081886"/>
                <a:gd name="connsiteX617" fmla="*/ 5382050 w 6732765"/>
                <a:gd name="connsiteY617" fmla="*/ 1233552 h 3081886"/>
                <a:gd name="connsiteX618" fmla="*/ 5407757 w 6732765"/>
                <a:gd name="connsiteY618" fmla="*/ 1301315 h 3081886"/>
                <a:gd name="connsiteX619" fmla="*/ 5403082 w 6732765"/>
                <a:gd name="connsiteY619" fmla="*/ 1357396 h 3081886"/>
                <a:gd name="connsiteX620" fmla="*/ 5393737 w 6732765"/>
                <a:gd name="connsiteY620" fmla="*/ 1413478 h 3081886"/>
                <a:gd name="connsiteX621" fmla="*/ 5377377 w 6732765"/>
                <a:gd name="connsiteY621" fmla="*/ 1460211 h 3081886"/>
                <a:gd name="connsiteX622" fmla="*/ 5379716 w 6732765"/>
                <a:gd name="connsiteY622" fmla="*/ 1511620 h 3081886"/>
                <a:gd name="connsiteX623" fmla="*/ 5372704 w 6732765"/>
                <a:gd name="connsiteY623" fmla="*/ 1534986 h 3081886"/>
                <a:gd name="connsiteX624" fmla="*/ 5356348 w 6732765"/>
                <a:gd name="connsiteY624" fmla="*/ 1563027 h 3081886"/>
                <a:gd name="connsiteX625" fmla="*/ 5307278 w 6732765"/>
                <a:gd name="connsiteY625" fmla="*/ 1668177 h 3081886"/>
                <a:gd name="connsiteX626" fmla="*/ 5244186 w 6732765"/>
                <a:gd name="connsiteY626" fmla="*/ 1773329 h 3081886"/>
                <a:gd name="connsiteX627" fmla="*/ 5234838 w 6732765"/>
                <a:gd name="connsiteY627" fmla="*/ 1796697 h 3081886"/>
                <a:gd name="connsiteX628" fmla="*/ 5174085 w 6732765"/>
                <a:gd name="connsiteY628" fmla="*/ 1894839 h 3081886"/>
                <a:gd name="connsiteX629" fmla="*/ 5085289 w 6732765"/>
                <a:gd name="connsiteY629" fmla="*/ 1969614 h 3081886"/>
                <a:gd name="connsiteX630" fmla="*/ 5019862 w 6732765"/>
                <a:gd name="connsiteY630" fmla="*/ 2016348 h 3081886"/>
                <a:gd name="connsiteX631" fmla="*/ 4966117 w 6732765"/>
                <a:gd name="connsiteY631" fmla="*/ 2023357 h 3081886"/>
                <a:gd name="connsiteX632" fmla="*/ 4912375 w 6732765"/>
                <a:gd name="connsiteY632" fmla="*/ 2025694 h 3081886"/>
                <a:gd name="connsiteX633" fmla="*/ 4846945 w 6732765"/>
                <a:gd name="connsiteY633" fmla="*/ 2016349 h 3081886"/>
                <a:gd name="connsiteX634" fmla="*/ 4818904 w 6732765"/>
                <a:gd name="connsiteY634" fmla="*/ 2011674 h 3081886"/>
                <a:gd name="connsiteX635" fmla="*/ 4816568 w 6732765"/>
                <a:gd name="connsiteY635" fmla="*/ 2121500 h 3081886"/>
                <a:gd name="connsiteX636" fmla="*/ 4844609 w 6732765"/>
                <a:gd name="connsiteY636" fmla="*/ 2233663 h 3081886"/>
                <a:gd name="connsiteX637" fmla="*/ 4898354 w 6732765"/>
                <a:gd name="connsiteY637" fmla="*/ 2331802 h 3081886"/>
                <a:gd name="connsiteX638" fmla="*/ 4973127 w 6732765"/>
                <a:gd name="connsiteY638" fmla="*/ 2394894 h 3081886"/>
                <a:gd name="connsiteX639" fmla="*/ 5113330 w 6732765"/>
                <a:gd name="connsiteY639" fmla="*/ 2310774 h 3081886"/>
                <a:gd name="connsiteX640" fmla="*/ 5197451 w 6732765"/>
                <a:gd name="connsiteY640" fmla="*/ 2235998 h 3081886"/>
                <a:gd name="connsiteX641" fmla="*/ 5237176 w 6732765"/>
                <a:gd name="connsiteY641" fmla="*/ 2196276 h 3081886"/>
                <a:gd name="connsiteX642" fmla="*/ 5267552 w 6732765"/>
                <a:gd name="connsiteY642" fmla="*/ 2151875 h 3081886"/>
                <a:gd name="connsiteX643" fmla="*/ 5347000 w 6732765"/>
                <a:gd name="connsiteY643" fmla="*/ 2035040 h 3081886"/>
                <a:gd name="connsiteX644" fmla="*/ 5368033 w 6732765"/>
                <a:gd name="connsiteY644" fmla="*/ 1999990 h 3081886"/>
                <a:gd name="connsiteX645" fmla="*/ 5393735 w 6732765"/>
                <a:gd name="connsiteY645" fmla="*/ 1969616 h 3081886"/>
                <a:gd name="connsiteX646" fmla="*/ 5412430 w 6732765"/>
                <a:gd name="connsiteY646" fmla="*/ 1932225 h 3081886"/>
                <a:gd name="connsiteX647" fmla="*/ 5440471 w 6732765"/>
                <a:gd name="connsiteY647" fmla="*/ 1904187 h 3081886"/>
                <a:gd name="connsiteX648" fmla="*/ 5454488 w 6732765"/>
                <a:gd name="connsiteY648" fmla="*/ 1880818 h 3081886"/>
                <a:gd name="connsiteX649" fmla="*/ 5484866 w 6732765"/>
                <a:gd name="connsiteY649" fmla="*/ 1815390 h 3081886"/>
                <a:gd name="connsiteX650" fmla="*/ 5515243 w 6732765"/>
                <a:gd name="connsiteY650" fmla="*/ 1749963 h 3081886"/>
                <a:gd name="connsiteX651" fmla="*/ 5519917 w 6732765"/>
                <a:gd name="connsiteY651" fmla="*/ 1735944 h 3081886"/>
                <a:gd name="connsiteX652" fmla="*/ 5529263 w 6732765"/>
                <a:gd name="connsiteY652" fmla="*/ 1721922 h 3081886"/>
                <a:gd name="connsiteX653" fmla="*/ 5538611 w 6732765"/>
                <a:gd name="connsiteY653" fmla="*/ 1710239 h 3081886"/>
                <a:gd name="connsiteX654" fmla="*/ 5543284 w 6732765"/>
                <a:gd name="connsiteY654" fmla="*/ 1703230 h 3081886"/>
                <a:gd name="connsiteX655" fmla="*/ 5554967 w 6732765"/>
                <a:gd name="connsiteY655" fmla="*/ 1656494 h 3081886"/>
                <a:gd name="connsiteX656" fmla="*/ 5580674 w 6732765"/>
                <a:gd name="connsiteY656" fmla="*/ 1614434 h 3081886"/>
                <a:gd name="connsiteX657" fmla="*/ 5650771 w 6732765"/>
                <a:gd name="connsiteY657" fmla="*/ 1474231 h 3081886"/>
                <a:gd name="connsiteX658" fmla="*/ 5739391 w 6732765"/>
                <a:gd name="connsiteY658" fmla="*/ 1306320 h 3081886"/>
                <a:gd name="connsiteX659" fmla="*/ 5736979 w 6732765"/>
                <a:gd name="connsiteY659" fmla="*/ 1289631 h 3081886"/>
                <a:gd name="connsiteX660" fmla="*/ 5741067 w 6732765"/>
                <a:gd name="connsiteY660" fmla="*/ 1240560 h 3081886"/>
                <a:gd name="connsiteX661" fmla="*/ 5778454 w 6732765"/>
                <a:gd name="connsiteY661" fmla="*/ 1128399 h 3081886"/>
                <a:gd name="connsiteX662" fmla="*/ 5813505 w 6732765"/>
                <a:gd name="connsiteY662" fmla="*/ 1069980 h 3081886"/>
                <a:gd name="connsiteX663" fmla="*/ 5853231 w 6732765"/>
                <a:gd name="connsiteY663" fmla="*/ 1016237 h 3081886"/>
                <a:gd name="connsiteX664" fmla="*/ 6019134 w 6732765"/>
                <a:gd name="connsiteY664" fmla="*/ 847995 h 3081886"/>
                <a:gd name="connsiteX665" fmla="*/ 6199061 w 6732765"/>
                <a:gd name="connsiteY665" fmla="*/ 693771 h 3081886"/>
                <a:gd name="connsiteX666" fmla="*/ 6222427 w 6732765"/>
                <a:gd name="connsiteY666" fmla="*/ 675078 h 3081886"/>
                <a:gd name="connsiteX667" fmla="*/ 6315896 w 6732765"/>
                <a:gd name="connsiteY667" fmla="*/ 628344 h 3081886"/>
                <a:gd name="connsiteX668" fmla="*/ 6404692 w 6732765"/>
                <a:gd name="connsiteY668" fmla="*/ 576936 h 3081886"/>
                <a:gd name="connsiteX669" fmla="*/ 6491440 w 6732765"/>
                <a:gd name="connsiteY669" fmla="*/ 558535 h 3081886"/>
                <a:gd name="connsiteX670" fmla="*/ 944031 w 6732765"/>
                <a:gd name="connsiteY670" fmla="*/ 511509 h 3081886"/>
                <a:gd name="connsiteX671" fmla="*/ 1007122 w 6732765"/>
                <a:gd name="connsiteY671" fmla="*/ 516182 h 3081886"/>
                <a:gd name="connsiteX672" fmla="*/ 1065539 w 6732765"/>
                <a:gd name="connsiteY672" fmla="*/ 530202 h 3081886"/>
                <a:gd name="connsiteX673" fmla="*/ 1105263 w 6732765"/>
                <a:gd name="connsiteY673" fmla="*/ 607313 h 3081886"/>
                <a:gd name="connsiteX674" fmla="*/ 1088907 w 6732765"/>
                <a:gd name="connsiteY674" fmla="*/ 684424 h 3081886"/>
                <a:gd name="connsiteX675" fmla="*/ 1021142 w 6732765"/>
                <a:gd name="connsiteY675" fmla="*/ 878370 h 3081886"/>
                <a:gd name="connsiteX676" fmla="*/ 948702 w 6732765"/>
                <a:gd name="connsiteY676" fmla="*/ 1072320 h 3081886"/>
                <a:gd name="connsiteX677" fmla="*/ 911315 w 6732765"/>
                <a:gd name="connsiteY677" fmla="*/ 1177469 h 3081886"/>
                <a:gd name="connsiteX678" fmla="*/ 878601 w 6732765"/>
                <a:gd name="connsiteY678" fmla="*/ 1282621 h 3081886"/>
                <a:gd name="connsiteX679" fmla="*/ 838878 w 6732765"/>
                <a:gd name="connsiteY679" fmla="*/ 1432172 h 3081886"/>
                <a:gd name="connsiteX680" fmla="*/ 799155 w 6732765"/>
                <a:gd name="connsiteY680" fmla="*/ 1577046 h 3081886"/>
                <a:gd name="connsiteX681" fmla="*/ 787470 w 6732765"/>
                <a:gd name="connsiteY681" fmla="*/ 1619107 h 3081886"/>
                <a:gd name="connsiteX682" fmla="*/ 780462 w 6732765"/>
                <a:gd name="connsiteY682" fmla="*/ 1661167 h 3081886"/>
                <a:gd name="connsiteX683" fmla="*/ 768777 w 6732765"/>
                <a:gd name="connsiteY683" fmla="*/ 1698555 h 3081886"/>
                <a:gd name="connsiteX684" fmla="*/ 757094 w 6732765"/>
                <a:gd name="connsiteY684" fmla="*/ 1740615 h 3081886"/>
                <a:gd name="connsiteX685" fmla="*/ 743073 w 6732765"/>
                <a:gd name="connsiteY685" fmla="*/ 1782677 h 3081886"/>
                <a:gd name="connsiteX686" fmla="*/ 733726 w 6732765"/>
                <a:gd name="connsiteY686" fmla="*/ 1824738 h 3081886"/>
                <a:gd name="connsiteX687" fmla="*/ 729055 w 6732765"/>
                <a:gd name="connsiteY687" fmla="*/ 1852781 h 3081886"/>
                <a:gd name="connsiteX688" fmla="*/ 719705 w 6732765"/>
                <a:gd name="connsiteY688" fmla="*/ 1880818 h 3081886"/>
                <a:gd name="connsiteX689" fmla="*/ 705685 w 6732765"/>
                <a:gd name="connsiteY689" fmla="*/ 1941573 h 3081886"/>
                <a:gd name="connsiteX690" fmla="*/ 701012 w 6732765"/>
                <a:gd name="connsiteY690" fmla="*/ 2002326 h 3081886"/>
                <a:gd name="connsiteX691" fmla="*/ 686993 w 6732765"/>
                <a:gd name="connsiteY691" fmla="*/ 2067756 h 3081886"/>
                <a:gd name="connsiteX692" fmla="*/ 665963 w 6732765"/>
                <a:gd name="connsiteY692" fmla="*/ 2140194 h 3081886"/>
                <a:gd name="connsiteX693" fmla="*/ 658952 w 6732765"/>
                <a:gd name="connsiteY693" fmla="*/ 2212630 h 3081886"/>
                <a:gd name="connsiteX694" fmla="*/ 649604 w 6732765"/>
                <a:gd name="connsiteY694" fmla="*/ 2292078 h 3081886"/>
                <a:gd name="connsiteX695" fmla="*/ 647267 w 6732765"/>
                <a:gd name="connsiteY695" fmla="*/ 2313109 h 3081886"/>
                <a:gd name="connsiteX696" fmla="*/ 644930 w 6732765"/>
                <a:gd name="connsiteY696" fmla="*/ 2334138 h 3081886"/>
                <a:gd name="connsiteX697" fmla="*/ 626240 w 6732765"/>
                <a:gd name="connsiteY697" fmla="*/ 2464995 h 3081886"/>
                <a:gd name="connsiteX698" fmla="*/ 612218 w 6732765"/>
                <a:gd name="connsiteY698" fmla="*/ 2595850 h 3081886"/>
                <a:gd name="connsiteX699" fmla="*/ 609880 w 6732765"/>
                <a:gd name="connsiteY699" fmla="*/ 2623890 h 3081886"/>
                <a:gd name="connsiteX700" fmla="*/ 607543 w 6732765"/>
                <a:gd name="connsiteY700" fmla="*/ 2651931 h 3081886"/>
                <a:gd name="connsiteX701" fmla="*/ 602870 w 6732765"/>
                <a:gd name="connsiteY701" fmla="*/ 2693994 h 3081886"/>
                <a:gd name="connsiteX702" fmla="*/ 598199 w 6732765"/>
                <a:gd name="connsiteY702" fmla="*/ 2806154 h 3081886"/>
                <a:gd name="connsiteX703" fmla="*/ 579504 w 6732765"/>
                <a:gd name="connsiteY703" fmla="*/ 2922991 h 3081886"/>
                <a:gd name="connsiteX704" fmla="*/ 574829 w 6732765"/>
                <a:gd name="connsiteY704" fmla="*/ 2946357 h 3081886"/>
                <a:gd name="connsiteX705" fmla="*/ 551463 w 6732765"/>
                <a:gd name="connsiteY705" fmla="*/ 2965051 h 3081886"/>
                <a:gd name="connsiteX706" fmla="*/ 535107 w 6732765"/>
                <a:gd name="connsiteY706" fmla="*/ 2951030 h 3081886"/>
                <a:gd name="connsiteX707" fmla="*/ 532769 w 6732765"/>
                <a:gd name="connsiteY707" fmla="*/ 2932335 h 3081886"/>
                <a:gd name="connsiteX708" fmla="*/ 525759 w 6732765"/>
                <a:gd name="connsiteY708" fmla="*/ 2876255 h 3081886"/>
                <a:gd name="connsiteX709" fmla="*/ 518751 w 6732765"/>
                <a:gd name="connsiteY709" fmla="*/ 2815500 h 3081886"/>
                <a:gd name="connsiteX710" fmla="*/ 511739 w 6732765"/>
                <a:gd name="connsiteY710" fmla="*/ 2761757 h 3081886"/>
                <a:gd name="connsiteX711" fmla="*/ 509403 w 6732765"/>
                <a:gd name="connsiteY711" fmla="*/ 2703338 h 3081886"/>
                <a:gd name="connsiteX712" fmla="*/ 509403 w 6732765"/>
                <a:gd name="connsiteY712" fmla="*/ 2684645 h 3081886"/>
                <a:gd name="connsiteX713" fmla="*/ 514076 w 6732765"/>
                <a:gd name="connsiteY713" fmla="*/ 2586503 h 3081886"/>
                <a:gd name="connsiteX714" fmla="*/ 514078 w 6732765"/>
                <a:gd name="connsiteY714" fmla="*/ 2488361 h 3081886"/>
                <a:gd name="connsiteX715" fmla="*/ 535105 w 6732765"/>
                <a:gd name="connsiteY715" fmla="*/ 2320119 h 3081886"/>
                <a:gd name="connsiteX716" fmla="*/ 556136 w 6732765"/>
                <a:gd name="connsiteY716" fmla="*/ 2151875 h 3081886"/>
                <a:gd name="connsiteX717" fmla="*/ 563148 w 6732765"/>
                <a:gd name="connsiteY717" fmla="*/ 2100468 h 3081886"/>
                <a:gd name="connsiteX718" fmla="*/ 565483 w 6732765"/>
                <a:gd name="connsiteY718" fmla="*/ 2044387 h 3081886"/>
                <a:gd name="connsiteX719" fmla="*/ 549127 w 6732765"/>
                <a:gd name="connsiteY719" fmla="*/ 2088787 h 3081886"/>
                <a:gd name="connsiteX720" fmla="*/ 542117 w 6732765"/>
                <a:gd name="connsiteY720" fmla="*/ 2133184 h 3081886"/>
                <a:gd name="connsiteX721" fmla="*/ 514078 w 6732765"/>
                <a:gd name="connsiteY721" fmla="*/ 2334140 h 3081886"/>
                <a:gd name="connsiteX722" fmla="*/ 490708 w 6732765"/>
                <a:gd name="connsiteY722" fmla="*/ 2535096 h 3081886"/>
                <a:gd name="connsiteX723" fmla="*/ 486035 w 6732765"/>
                <a:gd name="connsiteY723" fmla="*/ 2890275 h 3081886"/>
                <a:gd name="connsiteX724" fmla="*/ 490708 w 6732765"/>
                <a:gd name="connsiteY724" fmla="*/ 2934672 h 3081886"/>
                <a:gd name="connsiteX725" fmla="*/ 504728 w 6732765"/>
                <a:gd name="connsiteY725" fmla="*/ 2979071 h 3081886"/>
                <a:gd name="connsiteX726" fmla="*/ 514076 w 6732765"/>
                <a:gd name="connsiteY726" fmla="*/ 2997763 h 3081886"/>
                <a:gd name="connsiteX727" fmla="*/ 539778 w 6732765"/>
                <a:gd name="connsiteY727" fmla="*/ 3037487 h 3081886"/>
                <a:gd name="connsiteX728" fmla="*/ 542119 w 6732765"/>
                <a:gd name="connsiteY728" fmla="*/ 3081886 h 3081886"/>
                <a:gd name="connsiteX729" fmla="*/ 518751 w 6732765"/>
                <a:gd name="connsiteY729" fmla="*/ 3077213 h 3081886"/>
                <a:gd name="connsiteX730" fmla="*/ 453323 w 6732765"/>
                <a:gd name="connsiteY730" fmla="*/ 2918316 h 3081886"/>
                <a:gd name="connsiteX731" fmla="*/ 441638 w 6732765"/>
                <a:gd name="connsiteY731" fmla="*/ 2693992 h 3081886"/>
                <a:gd name="connsiteX732" fmla="*/ 457994 w 6732765"/>
                <a:gd name="connsiteY732" fmla="*/ 2464995 h 3081886"/>
                <a:gd name="connsiteX733" fmla="*/ 500054 w 6732765"/>
                <a:gd name="connsiteY733" fmla="*/ 2175243 h 3081886"/>
                <a:gd name="connsiteX734" fmla="*/ 514076 w 6732765"/>
                <a:gd name="connsiteY734" fmla="*/ 2079437 h 3081886"/>
                <a:gd name="connsiteX735" fmla="*/ 528095 w 6732765"/>
                <a:gd name="connsiteY735" fmla="*/ 1988307 h 3081886"/>
                <a:gd name="connsiteX736" fmla="*/ 549128 w 6732765"/>
                <a:gd name="connsiteY736" fmla="*/ 1892501 h 3081886"/>
                <a:gd name="connsiteX737" fmla="*/ 565483 w 6732765"/>
                <a:gd name="connsiteY737" fmla="*/ 1801370 h 3081886"/>
                <a:gd name="connsiteX738" fmla="*/ 574831 w 6732765"/>
                <a:gd name="connsiteY738" fmla="*/ 1754636 h 3081886"/>
                <a:gd name="connsiteX739" fmla="*/ 579506 w 6732765"/>
                <a:gd name="connsiteY739" fmla="*/ 1707905 h 3081886"/>
                <a:gd name="connsiteX740" fmla="*/ 588852 w 6732765"/>
                <a:gd name="connsiteY740" fmla="*/ 1661167 h 3081886"/>
                <a:gd name="connsiteX741" fmla="*/ 602870 w 6732765"/>
                <a:gd name="connsiteY741" fmla="*/ 1614434 h 3081886"/>
                <a:gd name="connsiteX742" fmla="*/ 626238 w 6732765"/>
                <a:gd name="connsiteY742" fmla="*/ 1513955 h 3081886"/>
                <a:gd name="connsiteX743" fmla="*/ 649605 w 6732765"/>
                <a:gd name="connsiteY743" fmla="*/ 1413480 h 3081886"/>
                <a:gd name="connsiteX744" fmla="*/ 663627 w 6732765"/>
                <a:gd name="connsiteY744" fmla="*/ 1357396 h 3081886"/>
                <a:gd name="connsiteX745" fmla="*/ 698677 w 6732765"/>
                <a:gd name="connsiteY745" fmla="*/ 1235887 h 3081886"/>
                <a:gd name="connsiteX746" fmla="*/ 729055 w 6732765"/>
                <a:gd name="connsiteY746" fmla="*/ 1109706 h 3081886"/>
                <a:gd name="connsiteX747" fmla="*/ 740736 w 6732765"/>
                <a:gd name="connsiteY747" fmla="*/ 1079328 h 3081886"/>
                <a:gd name="connsiteX748" fmla="*/ 747746 w 6732765"/>
                <a:gd name="connsiteY748" fmla="*/ 1048951 h 3081886"/>
                <a:gd name="connsiteX749" fmla="*/ 757092 w 6732765"/>
                <a:gd name="connsiteY749" fmla="*/ 1027920 h 3081886"/>
                <a:gd name="connsiteX750" fmla="*/ 761766 w 6732765"/>
                <a:gd name="connsiteY750" fmla="*/ 1006890 h 3081886"/>
                <a:gd name="connsiteX751" fmla="*/ 768777 w 6732765"/>
                <a:gd name="connsiteY751" fmla="*/ 939126 h 3081886"/>
                <a:gd name="connsiteX752" fmla="*/ 789806 w 6732765"/>
                <a:gd name="connsiteY752" fmla="*/ 871363 h 3081886"/>
                <a:gd name="connsiteX753" fmla="*/ 831869 w 6732765"/>
                <a:gd name="connsiteY753" fmla="*/ 740508 h 3081886"/>
                <a:gd name="connsiteX754" fmla="*/ 864581 w 6732765"/>
                <a:gd name="connsiteY754" fmla="*/ 609650 h 3081886"/>
                <a:gd name="connsiteX755" fmla="*/ 883277 w 6732765"/>
                <a:gd name="connsiteY755" fmla="*/ 553570 h 3081886"/>
                <a:gd name="connsiteX756" fmla="*/ 1203403 w 6732765"/>
                <a:gd name="connsiteY756" fmla="*/ 135300 h 3081886"/>
                <a:gd name="connsiteX757" fmla="*/ 1308555 w 6732765"/>
                <a:gd name="connsiteY757" fmla="*/ 142310 h 3081886"/>
                <a:gd name="connsiteX758" fmla="*/ 1486145 w 6732765"/>
                <a:gd name="connsiteY758" fmla="*/ 189043 h 3081886"/>
                <a:gd name="connsiteX759" fmla="*/ 1584288 w 6732765"/>
                <a:gd name="connsiteY759" fmla="*/ 228767 h 3081886"/>
                <a:gd name="connsiteX760" fmla="*/ 1673084 w 6732765"/>
                <a:gd name="connsiteY760" fmla="*/ 287186 h 3081886"/>
                <a:gd name="connsiteX761" fmla="*/ 1808612 w 6732765"/>
                <a:gd name="connsiteY761" fmla="*/ 418040 h 3081886"/>
                <a:gd name="connsiteX762" fmla="*/ 1848335 w 6732765"/>
                <a:gd name="connsiteY762" fmla="*/ 492815 h 3081886"/>
                <a:gd name="connsiteX763" fmla="*/ 1874038 w 6732765"/>
                <a:gd name="connsiteY763" fmla="*/ 572262 h 3081886"/>
                <a:gd name="connsiteX764" fmla="*/ 1883384 w 6732765"/>
                <a:gd name="connsiteY764" fmla="*/ 635354 h 3081886"/>
                <a:gd name="connsiteX765" fmla="*/ 1906752 w 6732765"/>
                <a:gd name="connsiteY765" fmla="*/ 698448 h 3081886"/>
                <a:gd name="connsiteX766" fmla="*/ 1897406 w 6732765"/>
                <a:gd name="connsiteY766" fmla="*/ 735833 h 3081886"/>
                <a:gd name="connsiteX767" fmla="*/ 1874040 w 6732765"/>
                <a:gd name="connsiteY767" fmla="*/ 770884 h 3081886"/>
                <a:gd name="connsiteX768" fmla="*/ 1869366 w 6732765"/>
                <a:gd name="connsiteY768" fmla="*/ 810608 h 3081886"/>
                <a:gd name="connsiteX769" fmla="*/ 1864693 w 6732765"/>
                <a:gd name="connsiteY769" fmla="*/ 833973 h 3081886"/>
                <a:gd name="connsiteX770" fmla="*/ 1801600 w 6732765"/>
                <a:gd name="connsiteY770" fmla="*/ 964830 h 3081886"/>
                <a:gd name="connsiteX771" fmla="*/ 1738508 w 6732765"/>
                <a:gd name="connsiteY771" fmla="*/ 1095684 h 3081886"/>
                <a:gd name="connsiteX772" fmla="*/ 1696448 w 6732765"/>
                <a:gd name="connsiteY772" fmla="*/ 1175132 h 3081886"/>
                <a:gd name="connsiteX773" fmla="*/ 1654387 w 6732765"/>
                <a:gd name="connsiteY773" fmla="*/ 1226541 h 3081886"/>
                <a:gd name="connsiteX774" fmla="*/ 1645041 w 6732765"/>
                <a:gd name="connsiteY774" fmla="*/ 1217193 h 3081886"/>
                <a:gd name="connsiteX775" fmla="*/ 1647378 w 6732765"/>
                <a:gd name="connsiteY775" fmla="*/ 1175132 h 3081886"/>
                <a:gd name="connsiteX776" fmla="*/ 1649716 w 6732765"/>
                <a:gd name="connsiteY776" fmla="*/ 1133072 h 3081886"/>
                <a:gd name="connsiteX777" fmla="*/ 1666072 w 6732765"/>
                <a:gd name="connsiteY777" fmla="*/ 1123725 h 3081886"/>
                <a:gd name="connsiteX778" fmla="*/ 1682428 w 6732765"/>
                <a:gd name="connsiteY778" fmla="*/ 1123725 h 3081886"/>
                <a:gd name="connsiteX779" fmla="*/ 1696450 w 6732765"/>
                <a:gd name="connsiteY779" fmla="*/ 1095686 h 3081886"/>
                <a:gd name="connsiteX780" fmla="*/ 1673082 w 6732765"/>
                <a:gd name="connsiteY780" fmla="*/ 1086338 h 3081886"/>
                <a:gd name="connsiteX781" fmla="*/ 1570268 w 6732765"/>
                <a:gd name="connsiteY781" fmla="*/ 1142418 h 3081886"/>
                <a:gd name="connsiteX782" fmla="*/ 1500165 w 6732765"/>
                <a:gd name="connsiteY782" fmla="*/ 1247570 h 3081886"/>
                <a:gd name="connsiteX783" fmla="*/ 1425390 w 6732765"/>
                <a:gd name="connsiteY783" fmla="*/ 1352723 h 3081886"/>
                <a:gd name="connsiteX784" fmla="*/ 1359962 w 6732765"/>
                <a:gd name="connsiteY784" fmla="*/ 1432170 h 3081886"/>
                <a:gd name="connsiteX785" fmla="*/ 1294536 w 6732765"/>
                <a:gd name="connsiteY785" fmla="*/ 1511618 h 3081886"/>
                <a:gd name="connsiteX786" fmla="*/ 1219763 w 6732765"/>
                <a:gd name="connsiteY786" fmla="*/ 1593404 h 3081886"/>
                <a:gd name="connsiteX787" fmla="*/ 1144987 w 6732765"/>
                <a:gd name="connsiteY787" fmla="*/ 1675189 h 3081886"/>
                <a:gd name="connsiteX788" fmla="*/ 1121619 w 6732765"/>
                <a:gd name="connsiteY788" fmla="*/ 1712576 h 3081886"/>
                <a:gd name="connsiteX789" fmla="*/ 1147323 w 6732765"/>
                <a:gd name="connsiteY789" fmla="*/ 1710239 h 3081886"/>
                <a:gd name="connsiteX790" fmla="*/ 1163681 w 6732765"/>
                <a:gd name="connsiteY790" fmla="*/ 1693881 h 3081886"/>
                <a:gd name="connsiteX791" fmla="*/ 1182374 w 6732765"/>
                <a:gd name="connsiteY791" fmla="*/ 1684535 h 3081886"/>
                <a:gd name="connsiteX792" fmla="*/ 1201068 w 6732765"/>
                <a:gd name="connsiteY792" fmla="*/ 1670516 h 3081886"/>
                <a:gd name="connsiteX793" fmla="*/ 1226771 w 6732765"/>
                <a:gd name="connsiteY793" fmla="*/ 1626117 h 3081886"/>
                <a:gd name="connsiteX794" fmla="*/ 1266497 w 6732765"/>
                <a:gd name="connsiteY794" fmla="*/ 1591066 h 3081886"/>
                <a:gd name="connsiteX795" fmla="*/ 1303882 w 6732765"/>
                <a:gd name="connsiteY795" fmla="*/ 1553679 h 3081886"/>
                <a:gd name="connsiteX796" fmla="*/ 1345944 w 6732765"/>
                <a:gd name="connsiteY796" fmla="*/ 1520966 h 3081886"/>
                <a:gd name="connsiteX797" fmla="*/ 1364637 w 6732765"/>
                <a:gd name="connsiteY797" fmla="*/ 1485916 h 3081886"/>
                <a:gd name="connsiteX798" fmla="*/ 1383330 w 6732765"/>
                <a:gd name="connsiteY798" fmla="*/ 1450867 h 3081886"/>
                <a:gd name="connsiteX799" fmla="*/ 1413707 w 6732765"/>
                <a:gd name="connsiteY799" fmla="*/ 1443855 h 3081886"/>
                <a:gd name="connsiteX800" fmla="*/ 1448760 w 6732765"/>
                <a:gd name="connsiteY800" fmla="*/ 1418151 h 3081886"/>
                <a:gd name="connsiteX801" fmla="*/ 1411373 w 6732765"/>
                <a:gd name="connsiteY801" fmla="*/ 1516291 h 3081886"/>
                <a:gd name="connsiteX802" fmla="*/ 1383330 w 6732765"/>
                <a:gd name="connsiteY802" fmla="*/ 1553679 h 3081886"/>
                <a:gd name="connsiteX803" fmla="*/ 1359962 w 6732765"/>
                <a:gd name="connsiteY803" fmla="*/ 1591066 h 3081886"/>
                <a:gd name="connsiteX804" fmla="*/ 1308555 w 6732765"/>
                <a:gd name="connsiteY804" fmla="*/ 1647148 h 3081886"/>
                <a:gd name="connsiteX805" fmla="*/ 1144987 w 6732765"/>
                <a:gd name="connsiteY805" fmla="*/ 1801370 h 3081886"/>
                <a:gd name="connsiteX806" fmla="*/ 1107601 w 6732765"/>
                <a:gd name="connsiteY806" fmla="*/ 1834084 h 3081886"/>
                <a:gd name="connsiteX807" fmla="*/ 1070212 w 6732765"/>
                <a:gd name="connsiteY807" fmla="*/ 1862125 h 3081886"/>
                <a:gd name="connsiteX808" fmla="*/ 1053856 w 6732765"/>
                <a:gd name="connsiteY808" fmla="*/ 1871472 h 3081886"/>
                <a:gd name="connsiteX809" fmla="*/ 1037500 w 6732765"/>
                <a:gd name="connsiteY809" fmla="*/ 1866798 h 3081886"/>
                <a:gd name="connsiteX810" fmla="*/ 1030490 w 6732765"/>
                <a:gd name="connsiteY810" fmla="*/ 1841094 h 3081886"/>
                <a:gd name="connsiteX811" fmla="*/ 1028152 w 6732765"/>
                <a:gd name="connsiteY811" fmla="*/ 1815390 h 3081886"/>
                <a:gd name="connsiteX812" fmla="*/ 1009457 w 6732765"/>
                <a:gd name="connsiteY812" fmla="*/ 1820065 h 3081886"/>
                <a:gd name="connsiteX813" fmla="*/ 995437 w 6732765"/>
                <a:gd name="connsiteY813" fmla="*/ 1834084 h 3081886"/>
                <a:gd name="connsiteX814" fmla="*/ 958050 w 6732765"/>
                <a:gd name="connsiteY814" fmla="*/ 1866798 h 3081886"/>
                <a:gd name="connsiteX815" fmla="*/ 845890 w 6732765"/>
                <a:gd name="connsiteY815" fmla="*/ 1936900 h 3081886"/>
                <a:gd name="connsiteX816" fmla="*/ 822522 w 6732765"/>
                <a:gd name="connsiteY816" fmla="*/ 1936900 h 3081886"/>
                <a:gd name="connsiteX817" fmla="*/ 829532 w 6732765"/>
                <a:gd name="connsiteY817" fmla="*/ 1913532 h 3081886"/>
                <a:gd name="connsiteX818" fmla="*/ 845888 w 6732765"/>
                <a:gd name="connsiteY818" fmla="*/ 1894839 h 3081886"/>
                <a:gd name="connsiteX819" fmla="*/ 869256 w 6732765"/>
                <a:gd name="connsiteY819" fmla="*/ 1862125 h 3081886"/>
                <a:gd name="connsiteX820" fmla="*/ 1028152 w 6732765"/>
                <a:gd name="connsiteY820" fmla="*/ 1705566 h 3081886"/>
                <a:gd name="connsiteX821" fmla="*/ 1177703 w 6732765"/>
                <a:gd name="connsiteY821" fmla="*/ 1539659 h 3081886"/>
                <a:gd name="connsiteX822" fmla="*/ 1278178 w 6732765"/>
                <a:gd name="connsiteY822" fmla="*/ 1418151 h 3081886"/>
                <a:gd name="connsiteX823" fmla="*/ 1373985 w 6732765"/>
                <a:gd name="connsiteY823" fmla="*/ 1291967 h 3081886"/>
                <a:gd name="connsiteX824" fmla="*/ 1486145 w 6732765"/>
                <a:gd name="connsiteY824" fmla="*/ 1135410 h 3081886"/>
                <a:gd name="connsiteX825" fmla="*/ 1584288 w 6732765"/>
                <a:gd name="connsiteY825" fmla="*/ 969503 h 3081886"/>
                <a:gd name="connsiteX826" fmla="*/ 1612329 w 6732765"/>
                <a:gd name="connsiteY826" fmla="*/ 927443 h 3081886"/>
                <a:gd name="connsiteX827" fmla="*/ 1659062 w 6732765"/>
                <a:gd name="connsiteY827" fmla="*/ 796586 h 3081886"/>
                <a:gd name="connsiteX828" fmla="*/ 1677755 w 6732765"/>
                <a:gd name="connsiteY828" fmla="*/ 717138 h 3081886"/>
                <a:gd name="connsiteX829" fmla="*/ 1705798 w 6732765"/>
                <a:gd name="connsiteY829" fmla="*/ 670405 h 3081886"/>
                <a:gd name="connsiteX830" fmla="*/ 1710469 w 6732765"/>
                <a:gd name="connsiteY830" fmla="*/ 583945 h 3081886"/>
                <a:gd name="connsiteX831" fmla="*/ 1705796 w 6732765"/>
                <a:gd name="connsiteY831" fmla="*/ 492815 h 3081886"/>
                <a:gd name="connsiteX832" fmla="*/ 1673082 w 6732765"/>
                <a:gd name="connsiteY832" fmla="*/ 450754 h 3081886"/>
                <a:gd name="connsiteX833" fmla="*/ 1605317 w 6732765"/>
                <a:gd name="connsiteY833" fmla="*/ 366633 h 3081886"/>
                <a:gd name="connsiteX834" fmla="*/ 1523533 w 6732765"/>
                <a:gd name="connsiteY834" fmla="*/ 296532 h 3081886"/>
                <a:gd name="connsiteX835" fmla="*/ 1476799 w 6732765"/>
                <a:gd name="connsiteY835" fmla="*/ 277837 h 3081886"/>
                <a:gd name="connsiteX836" fmla="*/ 901968 w 6732765"/>
                <a:gd name="connsiteY836" fmla="*/ 357285 h 3081886"/>
                <a:gd name="connsiteX837" fmla="*/ 556136 w 6732765"/>
                <a:gd name="connsiteY837" fmla="*/ 647039 h 3081886"/>
                <a:gd name="connsiteX838" fmla="*/ 345834 w 6732765"/>
                <a:gd name="connsiteY838" fmla="*/ 932116 h 3081886"/>
                <a:gd name="connsiteX839" fmla="*/ 292091 w 6732765"/>
                <a:gd name="connsiteY839" fmla="*/ 1039604 h 3081886"/>
                <a:gd name="connsiteX840" fmla="*/ 243018 w 6732765"/>
                <a:gd name="connsiteY840" fmla="*/ 1151766 h 3081886"/>
                <a:gd name="connsiteX841" fmla="*/ 224324 w 6732765"/>
                <a:gd name="connsiteY841" fmla="*/ 1221870 h 3081886"/>
                <a:gd name="connsiteX842" fmla="*/ 205631 w 6732765"/>
                <a:gd name="connsiteY842" fmla="*/ 1291967 h 3081886"/>
                <a:gd name="connsiteX843" fmla="*/ 177592 w 6732765"/>
                <a:gd name="connsiteY843" fmla="*/ 1432170 h 3081886"/>
                <a:gd name="connsiteX844" fmla="*/ 114499 w 6732765"/>
                <a:gd name="connsiteY844" fmla="*/ 1460213 h 3081886"/>
                <a:gd name="connsiteX845" fmla="*/ 46734 w 6732765"/>
                <a:gd name="connsiteY845" fmla="*/ 1478904 h 3081886"/>
                <a:gd name="connsiteX846" fmla="*/ 21031 w 6732765"/>
                <a:gd name="connsiteY846" fmla="*/ 1471894 h 3081886"/>
                <a:gd name="connsiteX847" fmla="*/ 4673 w 6732765"/>
                <a:gd name="connsiteY847" fmla="*/ 1450865 h 3081886"/>
                <a:gd name="connsiteX848" fmla="*/ 2338 w 6732765"/>
                <a:gd name="connsiteY848" fmla="*/ 1439180 h 3081886"/>
                <a:gd name="connsiteX849" fmla="*/ 0 w 6732765"/>
                <a:gd name="connsiteY849" fmla="*/ 1432170 h 3081886"/>
                <a:gd name="connsiteX850" fmla="*/ 42061 w 6732765"/>
                <a:gd name="connsiteY850" fmla="*/ 1156439 h 3081886"/>
                <a:gd name="connsiteX851" fmla="*/ 86458 w 6732765"/>
                <a:gd name="connsiteY851" fmla="*/ 1037268 h 3081886"/>
                <a:gd name="connsiteX852" fmla="*/ 140205 w 6732765"/>
                <a:gd name="connsiteY852" fmla="*/ 927443 h 3081886"/>
                <a:gd name="connsiteX853" fmla="*/ 217314 w 6732765"/>
                <a:gd name="connsiteY853" fmla="*/ 791913 h 3081886"/>
                <a:gd name="connsiteX854" fmla="*/ 308445 w 6732765"/>
                <a:gd name="connsiteY854" fmla="*/ 661058 h 3081886"/>
                <a:gd name="connsiteX855" fmla="*/ 476690 w 6732765"/>
                <a:gd name="connsiteY855" fmla="*/ 483468 h 3081886"/>
                <a:gd name="connsiteX856" fmla="*/ 523424 w 6732765"/>
                <a:gd name="connsiteY856" fmla="*/ 446081 h 3081886"/>
                <a:gd name="connsiteX857" fmla="*/ 598197 w 6732765"/>
                <a:gd name="connsiteY857" fmla="*/ 380653 h 3081886"/>
                <a:gd name="connsiteX858" fmla="*/ 672971 w 6732765"/>
                <a:gd name="connsiteY858" fmla="*/ 324573 h 3081886"/>
                <a:gd name="connsiteX859" fmla="*/ 752419 w 6732765"/>
                <a:gd name="connsiteY859" fmla="*/ 277837 h 3081886"/>
                <a:gd name="connsiteX860" fmla="*/ 883276 w 6732765"/>
                <a:gd name="connsiteY860" fmla="*/ 207738 h 3081886"/>
                <a:gd name="connsiteX861" fmla="*/ 1023477 w 6732765"/>
                <a:gd name="connsiteY861" fmla="*/ 161002 h 3081886"/>
                <a:gd name="connsiteX862" fmla="*/ 1093578 w 6732765"/>
                <a:gd name="connsiteY862" fmla="*/ 142310 h 3081886"/>
                <a:gd name="connsiteX863" fmla="*/ 1203403 w 6732765"/>
                <a:gd name="connsiteY863" fmla="*/ 135300 h 3081886"/>
                <a:gd name="connsiteX864" fmla="*/ 5769129 w 6732765"/>
                <a:gd name="connsiteY864" fmla="*/ 4 h 3081886"/>
                <a:gd name="connsiteX865" fmla="*/ 5785116 w 6732765"/>
                <a:gd name="connsiteY865" fmla="*/ 3142 h 3081886"/>
                <a:gd name="connsiteX866" fmla="*/ 5879790 w 6732765"/>
                <a:gd name="connsiteY866" fmla="*/ 85095 h 3081886"/>
                <a:gd name="connsiteX867" fmla="*/ 5912236 w 6732765"/>
                <a:gd name="connsiteY867" fmla="*/ 185301 h 3081886"/>
                <a:gd name="connsiteX868" fmla="*/ 5872657 w 6732765"/>
                <a:gd name="connsiteY868" fmla="*/ 313603 h 3081886"/>
                <a:gd name="connsiteX869" fmla="*/ 5815499 w 6732765"/>
                <a:gd name="connsiteY869" fmla="*/ 481954 h 3081886"/>
                <a:gd name="connsiteX870" fmla="*/ 5673976 w 6732765"/>
                <a:gd name="connsiteY870" fmla="*/ 510600 h 3081886"/>
                <a:gd name="connsiteX871" fmla="*/ 5679927 w 6732765"/>
                <a:gd name="connsiteY871" fmla="*/ 219484 h 3081886"/>
                <a:gd name="connsiteX872" fmla="*/ 5755288 w 6732765"/>
                <a:gd name="connsiteY872" fmla="*/ 4197 h 3081886"/>
                <a:gd name="connsiteX873" fmla="*/ 5769129 w 6732765"/>
                <a:gd name="connsiteY873" fmla="*/ 4 h 308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Lst>
              <a:rect l="l" t="t" r="r" b="b"/>
              <a:pathLst>
                <a:path w="6732765" h="3081886">
                  <a:moveTo>
                    <a:pt x="5990802" y="2327129"/>
                  </a:moveTo>
                  <a:cubicBezTo>
                    <a:pt x="5988660" y="2327129"/>
                    <a:pt x="5986420" y="2327908"/>
                    <a:pt x="5984083" y="2329467"/>
                  </a:cubicBezTo>
                  <a:cubicBezTo>
                    <a:pt x="5971621" y="2338812"/>
                    <a:pt x="5962275" y="2354390"/>
                    <a:pt x="5956046" y="2376199"/>
                  </a:cubicBezTo>
                  <a:cubicBezTo>
                    <a:pt x="5956046" y="2373085"/>
                    <a:pt x="5959159" y="2380872"/>
                    <a:pt x="5965393" y="2399567"/>
                  </a:cubicBezTo>
                  <a:lnTo>
                    <a:pt x="6007451" y="2348160"/>
                  </a:lnTo>
                  <a:cubicBezTo>
                    <a:pt x="6002778" y="2334138"/>
                    <a:pt x="5997227" y="2327129"/>
                    <a:pt x="5990802" y="2327129"/>
                  </a:cubicBezTo>
                  <a:close/>
                  <a:moveTo>
                    <a:pt x="1734189" y="2259364"/>
                  </a:moveTo>
                  <a:lnTo>
                    <a:pt x="1734189" y="2310773"/>
                  </a:lnTo>
                  <a:cubicBezTo>
                    <a:pt x="1734189" y="2313887"/>
                    <a:pt x="1735748" y="2315446"/>
                    <a:pt x="1738864" y="2315446"/>
                  </a:cubicBezTo>
                  <a:lnTo>
                    <a:pt x="1738864" y="2259366"/>
                  </a:lnTo>
                  <a:close/>
                  <a:moveTo>
                    <a:pt x="6119615" y="1974287"/>
                  </a:moveTo>
                  <a:cubicBezTo>
                    <a:pt x="6104035" y="1986751"/>
                    <a:pt x="6089235" y="1998432"/>
                    <a:pt x="6075216" y="2009338"/>
                  </a:cubicBezTo>
                  <a:cubicBezTo>
                    <a:pt x="6061195" y="2020241"/>
                    <a:pt x="6046396" y="2028810"/>
                    <a:pt x="6030819" y="2035040"/>
                  </a:cubicBezTo>
                  <a:cubicBezTo>
                    <a:pt x="6024587" y="2038156"/>
                    <a:pt x="6013681" y="2047503"/>
                    <a:pt x="5998103" y="2063081"/>
                  </a:cubicBezTo>
                  <a:lnTo>
                    <a:pt x="5820517" y="2207957"/>
                  </a:lnTo>
                  <a:cubicBezTo>
                    <a:pt x="5804938" y="2220420"/>
                    <a:pt x="5790918" y="2233661"/>
                    <a:pt x="5778456" y="2247681"/>
                  </a:cubicBezTo>
                  <a:cubicBezTo>
                    <a:pt x="5765992" y="2261700"/>
                    <a:pt x="5753529" y="2276500"/>
                    <a:pt x="5741067" y="2292078"/>
                  </a:cubicBezTo>
                  <a:lnTo>
                    <a:pt x="5675639" y="2385549"/>
                  </a:lnTo>
                  <a:cubicBezTo>
                    <a:pt x="5660062" y="2407356"/>
                    <a:pt x="5655387" y="2429165"/>
                    <a:pt x="5661619" y="2450974"/>
                  </a:cubicBezTo>
                  <a:cubicBezTo>
                    <a:pt x="5670967" y="2457206"/>
                    <a:pt x="5677196" y="2458763"/>
                    <a:pt x="5680312" y="2455649"/>
                  </a:cubicBezTo>
                  <a:cubicBezTo>
                    <a:pt x="5714583" y="2449416"/>
                    <a:pt x="5747297" y="2443964"/>
                    <a:pt x="5778454" y="2439291"/>
                  </a:cubicBezTo>
                  <a:cubicBezTo>
                    <a:pt x="5809609" y="2434617"/>
                    <a:pt x="5837652" y="2416702"/>
                    <a:pt x="5862575" y="2385547"/>
                  </a:cubicBezTo>
                  <a:cubicBezTo>
                    <a:pt x="5865691" y="2379317"/>
                    <a:pt x="5869585" y="2376199"/>
                    <a:pt x="5874258" y="2376199"/>
                  </a:cubicBezTo>
                  <a:cubicBezTo>
                    <a:pt x="5878931" y="2376201"/>
                    <a:pt x="5882827" y="2374642"/>
                    <a:pt x="5885945" y="2371526"/>
                  </a:cubicBezTo>
                  <a:cubicBezTo>
                    <a:pt x="5904636" y="2359065"/>
                    <a:pt x="5917100" y="2348162"/>
                    <a:pt x="5923330" y="2338812"/>
                  </a:cubicBezTo>
                  <a:cubicBezTo>
                    <a:pt x="5948255" y="2307657"/>
                    <a:pt x="5973178" y="2277279"/>
                    <a:pt x="5998103" y="2247683"/>
                  </a:cubicBezTo>
                  <a:cubicBezTo>
                    <a:pt x="6023030" y="2218083"/>
                    <a:pt x="6044838" y="2186148"/>
                    <a:pt x="6063531" y="2151875"/>
                  </a:cubicBezTo>
                  <a:cubicBezTo>
                    <a:pt x="6079110" y="2126950"/>
                    <a:pt x="6091572" y="2102025"/>
                    <a:pt x="6100920" y="2077103"/>
                  </a:cubicBezTo>
                  <a:cubicBezTo>
                    <a:pt x="6110267" y="2052178"/>
                    <a:pt x="6118054" y="2025694"/>
                    <a:pt x="6124286" y="1997653"/>
                  </a:cubicBezTo>
                  <a:cubicBezTo>
                    <a:pt x="6124286" y="1988307"/>
                    <a:pt x="6122729" y="1980517"/>
                    <a:pt x="6119615" y="1974287"/>
                  </a:cubicBezTo>
                  <a:close/>
                  <a:moveTo>
                    <a:pt x="570156" y="1964939"/>
                  </a:moveTo>
                  <a:cubicBezTo>
                    <a:pt x="570156" y="1977401"/>
                    <a:pt x="570156" y="1989086"/>
                    <a:pt x="570156" y="1999990"/>
                  </a:cubicBezTo>
                  <a:cubicBezTo>
                    <a:pt x="570156" y="2010895"/>
                    <a:pt x="568599" y="2024137"/>
                    <a:pt x="565483" y="2039713"/>
                  </a:cubicBezTo>
                  <a:lnTo>
                    <a:pt x="584177" y="2025694"/>
                  </a:lnTo>
                  <a:cubicBezTo>
                    <a:pt x="593525" y="2007001"/>
                    <a:pt x="588850" y="1986749"/>
                    <a:pt x="570156" y="1964939"/>
                  </a:cubicBezTo>
                  <a:close/>
                  <a:moveTo>
                    <a:pt x="3975397" y="1843431"/>
                  </a:moveTo>
                  <a:cubicBezTo>
                    <a:pt x="3975397" y="1849663"/>
                    <a:pt x="3974619" y="1853556"/>
                    <a:pt x="3973062" y="1855114"/>
                  </a:cubicBezTo>
                  <a:cubicBezTo>
                    <a:pt x="3971503" y="1856673"/>
                    <a:pt x="3970726" y="1859009"/>
                    <a:pt x="3970724" y="1862125"/>
                  </a:cubicBezTo>
                  <a:lnTo>
                    <a:pt x="3970724" y="1843432"/>
                  </a:lnTo>
                  <a:close/>
                  <a:moveTo>
                    <a:pt x="3230032" y="1843431"/>
                  </a:moveTo>
                  <a:lnTo>
                    <a:pt x="3234709" y="1843431"/>
                  </a:lnTo>
                  <a:cubicBezTo>
                    <a:pt x="3234707" y="1849663"/>
                    <a:pt x="3233928" y="1853556"/>
                    <a:pt x="3232371" y="1855114"/>
                  </a:cubicBezTo>
                  <a:cubicBezTo>
                    <a:pt x="3230813" y="1856673"/>
                    <a:pt x="3230032" y="1859009"/>
                    <a:pt x="3230032" y="1862125"/>
                  </a:cubicBezTo>
                  <a:close/>
                  <a:moveTo>
                    <a:pt x="4018679" y="1818316"/>
                  </a:moveTo>
                  <a:lnTo>
                    <a:pt x="4013836" y="1828738"/>
                  </a:lnTo>
                  <a:cubicBezTo>
                    <a:pt x="4013822" y="1834192"/>
                    <a:pt x="4016144" y="1840041"/>
                    <a:pt x="4020799" y="1846284"/>
                  </a:cubicBezTo>
                  <a:cubicBezTo>
                    <a:pt x="4025488" y="1840064"/>
                    <a:pt x="4027842" y="1834228"/>
                    <a:pt x="4027854" y="1828776"/>
                  </a:cubicBezTo>
                  <a:lnTo>
                    <a:pt x="4024149" y="1820690"/>
                  </a:lnTo>
                  <a:close/>
                  <a:moveTo>
                    <a:pt x="1079560" y="1745290"/>
                  </a:moveTo>
                  <a:lnTo>
                    <a:pt x="1065537" y="1759310"/>
                  </a:lnTo>
                  <a:cubicBezTo>
                    <a:pt x="1062423" y="1759310"/>
                    <a:pt x="1060864" y="1762426"/>
                    <a:pt x="1060864" y="1768656"/>
                  </a:cubicBezTo>
                  <a:cubicBezTo>
                    <a:pt x="1063980" y="1768656"/>
                    <a:pt x="1066318" y="1769435"/>
                    <a:pt x="1067875" y="1770993"/>
                  </a:cubicBezTo>
                  <a:cubicBezTo>
                    <a:pt x="1069434" y="1772552"/>
                    <a:pt x="1071769" y="1773329"/>
                    <a:pt x="1074887" y="1773331"/>
                  </a:cubicBezTo>
                  <a:lnTo>
                    <a:pt x="1088905" y="1754636"/>
                  </a:lnTo>
                  <a:close/>
                  <a:moveTo>
                    <a:pt x="3304809" y="1735944"/>
                  </a:moveTo>
                  <a:cubicBezTo>
                    <a:pt x="3295462" y="1751522"/>
                    <a:pt x="3293905" y="1760867"/>
                    <a:pt x="3300135" y="1763983"/>
                  </a:cubicBezTo>
                  <a:cubicBezTo>
                    <a:pt x="3303251" y="1782677"/>
                    <a:pt x="3303251" y="1801370"/>
                    <a:pt x="3300135" y="1820065"/>
                  </a:cubicBezTo>
                  <a:cubicBezTo>
                    <a:pt x="3297019" y="1838757"/>
                    <a:pt x="3295460" y="1855895"/>
                    <a:pt x="3295460" y="1871472"/>
                  </a:cubicBezTo>
                  <a:cubicBezTo>
                    <a:pt x="3292346" y="1877702"/>
                    <a:pt x="3291568" y="1882377"/>
                    <a:pt x="3293124" y="1885491"/>
                  </a:cubicBezTo>
                  <a:cubicBezTo>
                    <a:pt x="3294683" y="1888607"/>
                    <a:pt x="3295460" y="1891723"/>
                    <a:pt x="3295460" y="1894839"/>
                  </a:cubicBezTo>
                  <a:cubicBezTo>
                    <a:pt x="3301692" y="1897953"/>
                    <a:pt x="3305586" y="1898733"/>
                    <a:pt x="3307145" y="1897178"/>
                  </a:cubicBezTo>
                  <a:cubicBezTo>
                    <a:pt x="3308704" y="1895617"/>
                    <a:pt x="3312596" y="1894839"/>
                    <a:pt x="3318828" y="1894839"/>
                  </a:cubicBezTo>
                  <a:cubicBezTo>
                    <a:pt x="3318828" y="1869914"/>
                    <a:pt x="3320385" y="1843432"/>
                    <a:pt x="3323501" y="1815390"/>
                  </a:cubicBezTo>
                  <a:cubicBezTo>
                    <a:pt x="3326617" y="1787352"/>
                    <a:pt x="3320387" y="1760867"/>
                    <a:pt x="3304809" y="1735944"/>
                  </a:cubicBezTo>
                  <a:close/>
                  <a:moveTo>
                    <a:pt x="616890" y="1731271"/>
                  </a:moveTo>
                  <a:cubicBezTo>
                    <a:pt x="610659" y="1756194"/>
                    <a:pt x="605207" y="1782677"/>
                    <a:pt x="600533" y="1810716"/>
                  </a:cubicBezTo>
                  <a:cubicBezTo>
                    <a:pt x="595860" y="1838757"/>
                    <a:pt x="590408" y="1865239"/>
                    <a:pt x="584179" y="1890164"/>
                  </a:cubicBezTo>
                  <a:cubicBezTo>
                    <a:pt x="584179" y="1893280"/>
                    <a:pt x="584957" y="1895617"/>
                    <a:pt x="586514" y="1897176"/>
                  </a:cubicBezTo>
                  <a:cubicBezTo>
                    <a:pt x="588073" y="1898733"/>
                    <a:pt x="588852" y="1902627"/>
                    <a:pt x="588850" y="1908861"/>
                  </a:cubicBezTo>
                  <a:cubicBezTo>
                    <a:pt x="623123" y="1859009"/>
                    <a:pt x="632468" y="1799813"/>
                    <a:pt x="616890" y="1731271"/>
                  </a:cubicBezTo>
                  <a:close/>
                  <a:moveTo>
                    <a:pt x="4063181" y="1720208"/>
                  </a:moveTo>
                  <a:cubicBezTo>
                    <a:pt x="4060056" y="1723317"/>
                    <a:pt x="4058099" y="1727984"/>
                    <a:pt x="4057305" y="1734214"/>
                  </a:cubicBezTo>
                  <a:lnTo>
                    <a:pt x="4057541" y="1739195"/>
                  </a:lnTo>
                  <a:lnTo>
                    <a:pt x="4060674" y="1739863"/>
                  </a:lnTo>
                  <a:lnTo>
                    <a:pt x="4060796" y="1738897"/>
                  </a:lnTo>
                  <a:cubicBezTo>
                    <a:pt x="4062371" y="1732668"/>
                    <a:pt x="4063166" y="1726440"/>
                    <a:pt x="4063181" y="1720208"/>
                  </a:cubicBezTo>
                  <a:close/>
                  <a:moveTo>
                    <a:pt x="3281443" y="1698556"/>
                  </a:moveTo>
                  <a:cubicBezTo>
                    <a:pt x="3275209" y="1711017"/>
                    <a:pt x="3270535" y="1725816"/>
                    <a:pt x="3267421" y="1742954"/>
                  </a:cubicBezTo>
                  <a:cubicBezTo>
                    <a:pt x="3264305" y="1760089"/>
                    <a:pt x="3259632" y="1778002"/>
                    <a:pt x="3253402" y="1796697"/>
                  </a:cubicBezTo>
                  <a:lnTo>
                    <a:pt x="3262748" y="1801370"/>
                  </a:lnTo>
                  <a:cubicBezTo>
                    <a:pt x="3265864" y="1801370"/>
                    <a:pt x="3267421" y="1799813"/>
                    <a:pt x="3267423" y="1796697"/>
                  </a:cubicBezTo>
                  <a:cubicBezTo>
                    <a:pt x="3276770" y="1781118"/>
                    <a:pt x="3282220" y="1764762"/>
                    <a:pt x="3283779" y="1747629"/>
                  </a:cubicBezTo>
                  <a:cubicBezTo>
                    <a:pt x="3285334" y="1730489"/>
                    <a:pt x="3284559" y="1714133"/>
                    <a:pt x="3281443" y="1698556"/>
                  </a:cubicBezTo>
                  <a:close/>
                  <a:moveTo>
                    <a:pt x="4044654" y="1654732"/>
                  </a:moveTo>
                  <a:cubicBezTo>
                    <a:pt x="4041540" y="1654724"/>
                    <a:pt x="4039976" y="1656277"/>
                    <a:pt x="4039969" y="1659394"/>
                  </a:cubicBezTo>
                  <a:cubicBezTo>
                    <a:pt x="4030582" y="1674946"/>
                    <a:pt x="4025089" y="1691292"/>
                    <a:pt x="4023487" y="1708424"/>
                  </a:cubicBezTo>
                  <a:lnTo>
                    <a:pt x="4024522" y="1731437"/>
                  </a:lnTo>
                  <a:lnTo>
                    <a:pt x="4034727" y="1733844"/>
                  </a:lnTo>
                  <a:lnTo>
                    <a:pt x="4039830" y="1713139"/>
                  </a:lnTo>
                  <a:cubicBezTo>
                    <a:pt x="4042990" y="1696011"/>
                    <a:pt x="4047710" y="1678105"/>
                    <a:pt x="4053989" y="1659431"/>
                  </a:cubicBezTo>
                  <a:close/>
                  <a:moveTo>
                    <a:pt x="3318828" y="1581720"/>
                  </a:moveTo>
                  <a:cubicBezTo>
                    <a:pt x="3306366" y="1584837"/>
                    <a:pt x="3300133" y="1591066"/>
                    <a:pt x="3300133" y="1600416"/>
                  </a:cubicBezTo>
                  <a:cubicBezTo>
                    <a:pt x="3300133" y="1606644"/>
                    <a:pt x="3298576" y="1611318"/>
                    <a:pt x="3295460" y="1614434"/>
                  </a:cubicBezTo>
                  <a:cubicBezTo>
                    <a:pt x="3295460" y="1614434"/>
                    <a:pt x="3298576" y="1614434"/>
                    <a:pt x="3304807" y="1614436"/>
                  </a:cubicBezTo>
                  <a:lnTo>
                    <a:pt x="3309482" y="1614434"/>
                  </a:lnTo>
                  <a:cubicBezTo>
                    <a:pt x="3315712" y="1614434"/>
                    <a:pt x="3320387" y="1612877"/>
                    <a:pt x="3323501" y="1609760"/>
                  </a:cubicBezTo>
                  <a:cubicBezTo>
                    <a:pt x="3323503" y="1631571"/>
                    <a:pt x="3332848" y="1645591"/>
                    <a:pt x="3351542" y="1651821"/>
                  </a:cubicBezTo>
                  <a:cubicBezTo>
                    <a:pt x="3360890" y="1633128"/>
                    <a:pt x="3360890" y="1612877"/>
                    <a:pt x="3351544" y="1591066"/>
                  </a:cubicBezTo>
                  <a:cubicBezTo>
                    <a:pt x="3339080" y="1597300"/>
                    <a:pt x="3332849" y="1600414"/>
                    <a:pt x="3332849" y="1600414"/>
                  </a:cubicBezTo>
                  <a:lnTo>
                    <a:pt x="3332848" y="1595741"/>
                  </a:lnTo>
                  <a:close/>
                  <a:moveTo>
                    <a:pt x="4049564" y="1561277"/>
                  </a:moveTo>
                  <a:cubicBezTo>
                    <a:pt x="4040170" y="1579947"/>
                    <a:pt x="4040118" y="1600197"/>
                    <a:pt x="4049410" y="1622032"/>
                  </a:cubicBezTo>
                  <a:cubicBezTo>
                    <a:pt x="4061887" y="1615831"/>
                    <a:pt x="4068128" y="1612731"/>
                    <a:pt x="4068128" y="1612731"/>
                  </a:cubicBezTo>
                  <a:lnTo>
                    <a:pt x="4068116" y="1617403"/>
                  </a:lnTo>
                  <a:lnTo>
                    <a:pt x="4082100" y="1631460"/>
                  </a:lnTo>
                  <a:cubicBezTo>
                    <a:pt x="4094569" y="1628377"/>
                    <a:pt x="4100818" y="1622162"/>
                    <a:pt x="4100840" y="1612814"/>
                  </a:cubicBezTo>
                  <a:cubicBezTo>
                    <a:pt x="4100858" y="1606582"/>
                    <a:pt x="4102425" y="1601915"/>
                    <a:pt x="4105551" y="1598806"/>
                  </a:cubicBezTo>
                  <a:cubicBezTo>
                    <a:pt x="4105551" y="1598806"/>
                    <a:pt x="4102435" y="1598799"/>
                    <a:pt x="4096203" y="1598781"/>
                  </a:cubicBezTo>
                  <a:lnTo>
                    <a:pt x="4091528" y="1598770"/>
                  </a:lnTo>
                  <a:cubicBezTo>
                    <a:pt x="4085298" y="1598755"/>
                    <a:pt x="4080622" y="1600300"/>
                    <a:pt x="4077498" y="1603410"/>
                  </a:cubicBezTo>
                  <a:cubicBezTo>
                    <a:pt x="4077553" y="1581600"/>
                    <a:pt x="4068241" y="1567554"/>
                    <a:pt x="4049564" y="1561277"/>
                  </a:cubicBezTo>
                  <a:close/>
                  <a:moveTo>
                    <a:pt x="3374908" y="1455538"/>
                  </a:moveTo>
                  <a:cubicBezTo>
                    <a:pt x="3368678" y="1468001"/>
                    <a:pt x="3364005" y="1482800"/>
                    <a:pt x="3360888" y="1499937"/>
                  </a:cubicBezTo>
                  <a:cubicBezTo>
                    <a:pt x="3357772" y="1517071"/>
                    <a:pt x="3353099" y="1534986"/>
                    <a:pt x="3346869" y="1553679"/>
                  </a:cubicBezTo>
                  <a:lnTo>
                    <a:pt x="3356215" y="1558354"/>
                  </a:lnTo>
                  <a:cubicBezTo>
                    <a:pt x="3359331" y="1558354"/>
                    <a:pt x="3360890" y="1556795"/>
                    <a:pt x="3360888" y="1553680"/>
                  </a:cubicBezTo>
                  <a:cubicBezTo>
                    <a:pt x="3370235" y="1538102"/>
                    <a:pt x="3375689" y="1521744"/>
                    <a:pt x="3377245" y="1504608"/>
                  </a:cubicBezTo>
                  <a:cubicBezTo>
                    <a:pt x="3378805" y="1487473"/>
                    <a:pt x="3378024" y="1471117"/>
                    <a:pt x="3374908" y="1455538"/>
                  </a:cubicBezTo>
                  <a:close/>
                  <a:moveTo>
                    <a:pt x="3342196" y="1455538"/>
                  </a:moveTo>
                  <a:cubicBezTo>
                    <a:pt x="3342194" y="1461768"/>
                    <a:pt x="3341416" y="1468001"/>
                    <a:pt x="3339859" y="1474233"/>
                  </a:cubicBezTo>
                  <a:cubicBezTo>
                    <a:pt x="3338300" y="1480465"/>
                    <a:pt x="3337521" y="1486693"/>
                    <a:pt x="3337521" y="1492925"/>
                  </a:cubicBezTo>
                  <a:cubicBezTo>
                    <a:pt x="3343753" y="1486695"/>
                    <a:pt x="3345312" y="1474231"/>
                    <a:pt x="3342196" y="1455538"/>
                  </a:cubicBezTo>
                  <a:close/>
                  <a:moveTo>
                    <a:pt x="4138739" y="1411954"/>
                  </a:moveTo>
                  <a:cubicBezTo>
                    <a:pt x="4135623" y="1411946"/>
                    <a:pt x="4134059" y="1413497"/>
                    <a:pt x="4134053" y="1416615"/>
                  </a:cubicBezTo>
                  <a:cubicBezTo>
                    <a:pt x="4124666" y="1432170"/>
                    <a:pt x="4119172" y="1448512"/>
                    <a:pt x="4117571" y="1465643"/>
                  </a:cubicBezTo>
                  <a:cubicBezTo>
                    <a:pt x="4115968" y="1482776"/>
                    <a:pt x="4116706" y="1499136"/>
                    <a:pt x="4119783" y="1514721"/>
                  </a:cubicBezTo>
                  <a:cubicBezTo>
                    <a:pt x="4126047" y="1502275"/>
                    <a:pt x="4130758" y="1487487"/>
                    <a:pt x="4133917" y="1470360"/>
                  </a:cubicBezTo>
                  <a:lnTo>
                    <a:pt x="4147365" y="1419337"/>
                  </a:lnTo>
                  <a:lnTo>
                    <a:pt x="4147803" y="1416515"/>
                  </a:lnTo>
                  <a:close/>
                  <a:moveTo>
                    <a:pt x="4094585" y="1316035"/>
                  </a:moveTo>
                  <a:cubicBezTo>
                    <a:pt x="4093021" y="1317591"/>
                    <a:pt x="4089125" y="1318359"/>
                    <a:pt x="4082893" y="1318343"/>
                  </a:cubicBezTo>
                  <a:cubicBezTo>
                    <a:pt x="4082831" y="1343265"/>
                    <a:pt x="4081207" y="1369747"/>
                    <a:pt x="4078019" y="1397779"/>
                  </a:cubicBezTo>
                  <a:cubicBezTo>
                    <a:pt x="4074832" y="1425811"/>
                    <a:pt x="4080997" y="1452310"/>
                    <a:pt x="4096511" y="1477275"/>
                  </a:cubicBezTo>
                  <a:cubicBezTo>
                    <a:pt x="4105898" y="1461721"/>
                    <a:pt x="4107479" y="1452376"/>
                    <a:pt x="4101256" y="1449246"/>
                  </a:cubicBezTo>
                  <a:cubicBezTo>
                    <a:pt x="4098188" y="1430542"/>
                    <a:pt x="4098235" y="1411851"/>
                    <a:pt x="4101398" y="1393164"/>
                  </a:cubicBezTo>
                  <a:cubicBezTo>
                    <a:pt x="4104561" y="1374481"/>
                    <a:pt x="4106163" y="1357348"/>
                    <a:pt x="4106200" y="1341769"/>
                  </a:cubicBezTo>
                  <a:cubicBezTo>
                    <a:pt x="4109334" y="1335547"/>
                    <a:pt x="4110123" y="1330874"/>
                    <a:pt x="4108573" y="1327756"/>
                  </a:cubicBezTo>
                  <a:cubicBezTo>
                    <a:pt x="4107022" y="1324636"/>
                    <a:pt x="4106251" y="1321518"/>
                    <a:pt x="4106261" y="1318402"/>
                  </a:cubicBezTo>
                  <a:cubicBezTo>
                    <a:pt x="4100037" y="1315272"/>
                    <a:pt x="4096143" y="1314483"/>
                    <a:pt x="4094585" y="1316035"/>
                  </a:cubicBezTo>
                  <a:close/>
                  <a:moveTo>
                    <a:pt x="1546900" y="1287294"/>
                  </a:moveTo>
                  <a:cubicBezTo>
                    <a:pt x="1553133" y="1293526"/>
                    <a:pt x="1554690" y="1298199"/>
                    <a:pt x="1551575" y="1301315"/>
                  </a:cubicBezTo>
                  <a:cubicBezTo>
                    <a:pt x="1548458" y="1307546"/>
                    <a:pt x="1544562" y="1313778"/>
                    <a:pt x="1539889" y="1320008"/>
                  </a:cubicBezTo>
                  <a:cubicBezTo>
                    <a:pt x="1535216" y="1326240"/>
                    <a:pt x="1529763" y="1332471"/>
                    <a:pt x="1523535" y="1338703"/>
                  </a:cubicBezTo>
                  <a:cubicBezTo>
                    <a:pt x="1517301" y="1344933"/>
                    <a:pt x="1513409" y="1351943"/>
                    <a:pt x="1511852" y="1359732"/>
                  </a:cubicBezTo>
                  <a:cubicBezTo>
                    <a:pt x="1510293" y="1367524"/>
                    <a:pt x="1504840" y="1374531"/>
                    <a:pt x="1495492" y="1380764"/>
                  </a:cubicBezTo>
                  <a:cubicBezTo>
                    <a:pt x="1492378" y="1380764"/>
                    <a:pt x="1487703" y="1377648"/>
                    <a:pt x="1481474" y="1371415"/>
                  </a:cubicBezTo>
                  <a:cubicBezTo>
                    <a:pt x="1497051" y="1337144"/>
                    <a:pt x="1507956" y="1316892"/>
                    <a:pt x="1514186" y="1310662"/>
                  </a:cubicBezTo>
                  <a:cubicBezTo>
                    <a:pt x="1520418" y="1304430"/>
                    <a:pt x="1531324" y="1296642"/>
                    <a:pt x="1546900" y="1287294"/>
                  </a:cubicBezTo>
                  <a:close/>
                  <a:moveTo>
                    <a:pt x="2761194" y="1273276"/>
                  </a:moveTo>
                  <a:cubicBezTo>
                    <a:pt x="2745618" y="1285737"/>
                    <a:pt x="2730817" y="1298199"/>
                    <a:pt x="2716797" y="1310664"/>
                  </a:cubicBezTo>
                  <a:cubicBezTo>
                    <a:pt x="2702776" y="1323124"/>
                    <a:pt x="2689534" y="1337144"/>
                    <a:pt x="2677071" y="1352725"/>
                  </a:cubicBezTo>
                  <a:cubicBezTo>
                    <a:pt x="2661493" y="1368301"/>
                    <a:pt x="2645916" y="1383100"/>
                    <a:pt x="2630338" y="1397120"/>
                  </a:cubicBezTo>
                  <a:cubicBezTo>
                    <a:pt x="2614759" y="1411141"/>
                    <a:pt x="2600740" y="1425940"/>
                    <a:pt x="2588277" y="1441517"/>
                  </a:cubicBezTo>
                  <a:cubicBezTo>
                    <a:pt x="2554006" y="1485136"/>
                    <a:pt x="2522070" y="1527976"/>
                    <a:pt x="2492472" y="1570037"/>
                  </a:cubicBezTo>
                  <a:cubicBezTo>
                    <a:pt x="2462873" y="1612097"/>
                    <a:pt x="2438730" y="1658053"/>
                    <a:pt x="2420034" y="1707905"/>
                  </a:cubicBezTo>
                  <a:cubicBezTo>
                    <a:pt x="2407571" y="1742174"/>
                    <a:pt x="2395888" y="1774888"/>
                    <a:pt x="2384985" y="1806043"/>
                  </a:cubicBezTo>
                  <a:cubicBezTo>
                    <a:pt x="2374079" y="1837200"/>
                    <a:pt x="2365511" y="1869914"/>
                    <a:pt x="2359280" y="1904186"/>
                  </a:cubicBezTo>
                  <a:cubicBezTo>
                    <a:pt x="2356164" y="1907300"/>
                    <a:pt x="2357721" y="1915089"/>
                    <a:pt x="2363953" y="1927553"/>
                  </a:cubicBezTo>
                  <a:cubicBezTo>
                    <a:pt x="2370186" y="1927552"/>
                    <a:pt x="2374859" y="1928331"/>
                    <a:pt x="2377975" y="1929890"/>
                  </a:cubicBezTo>
                  <a:cubicBezTo>
                    <a:pt x="2381091" y="1931447"/>
                    <a:pt x="2385764" y="1930668"/>
                    <a:pt x="2391993" y="1927552"/>
                  </a:cubicBezTo>
                  <a:cubicBezTo>
                    <a:pt x="2432498" y="1918205"/>
                    <a:pt x="2468326" y="1894839"/>
                    <a:pt x="2499481" y="1857452"/>
                  </a:cubicBezTo>
                  <a:cubicBezTo>
                    <a:pt x="2524410" y="1832527"/>
                    <a:pt x="2547774" y="1806823"/>
                    <a:pt x="2569585" y="1780341"/>
                  </a:cubicBezTo>
                  <a:cubicBezTo>
                    <a:pt x="2591393" y="1753857"/>
                    <a:pt x="2611645" y="1726596"/>
                    <a:pt x="2630340" y="1698556"/>
                  </a:cubicBezTo>
                  <a:cubicBezTo>
                    <a:pt x="2658379" y="1658053"/>
                    <a:pt x="2684081" y="1617550"/>
                    <a:pt x="2707449" y="1577046"/>
                  </a:cubicBezTo>
                  <a:cubicBezTo>
                    <a:pt x="2730819" y="1536545"/>
                    <a:pt x="2753403" y="1494484"/>
                    <a:pt x="2775214" y="1450865"/>
                  </a:cubicBezTo>
                  <a:cubicBezTo>
                    <a:pt x="2784560" y="1425942"/>
                    <a:pt x="2791570" y="1403352"/>
                    <a:pt x="2796243" y="1383100"/>
                  </a:cubicBezTo>
                  <a:cubicBezTo>
                    <a:pt x="2800916" y="1362850"/>
                    <a:pt x="2795464" y="1340260"/>
                    <a:pt x="2779887" y="1315335"/>
                  </a:cubicBezTo>
                  <a:lnTo>
                    <a:pt x="2779887" y="1291967"/>
                  </a:lnTo>
                  <a:cubicBezTo>
                    <a:pt x="2776771" y="1285737"/>
                    <a:pt x="2773655" y="1281841"/>
                    <a:pt x="2770541" y="1280284"/>
                  </a:cubicBezTo>
                  <a:cubicBezTo>
                    <a:pt x="2767424" y="1278727"/>
                    <a:pt x="2764310" y="1276391"/>
                    <a:pt x="2761194" y="1273276"/>
                  </a:cubicBezTo>
                  <a:close/>
                  <a:moveTo>
                    <a:pt x="5230166" y="1273275"/>
                  </a:moveTo>
                  <a:cubicBezTo>
                    <a:pt x="5214588" y="1285739"/>
                    <a:pt x="5199789" y="1298199"/>
                    <a:pt x="5185768" y="1310662"/>
                  </a:cubicBezTo>
                  <a:cubicBezTo>
                    <a:pt x="5171748" y="1323124"/>
                    <a:pt x="5158506" y="1337144"/>
                    <a:pt x="5146044" y="1352723"/>
                  </a:cubicBezTo>
                  <a:cubicBezTo>
                    <a:pt x="5130465" y="1368301"/>
                    <a:pt x="5114889" y="1383102"/>
                    <a:pt x="5099310" y="1397122"/>
                  </a:cubicBezTo>
                  <a:cubicBezTo>
                    <a:pt x="5083732" y="1411143"/>
                    <a:pt x="5069712" y="1425940"/>
                    <a:pt x="5057250" y="1441517"/>
                  </a:cubicBezTo>
                  <a:cubicBezTo>
                    <a:pt x="5022976" y="1485136"/>
                    <a:pt x="4991042" y="1527976"/>
                    <a:pt x="4961444" y="1570037"/>
                  </a:cubicBezTo>
                  <a:cubicBezTo>
                    <a:pt x="4931846" y="1612097"/>
                    <a:pt x="4907702" y="1658053"/>
                    <a:pt x="4889006" y="1707903"/>
                  </a:cubicBezTo>
                  <a:cubicBezTo>
                    <a:pt x="4876543" y="1742174"/>
                    <a:pt x="4864860" y="1774890"/>
                    <a:pt x="4853957" y="1806043"/>
                  </a:cubicBezTo>
                  <a:cubicBezTo>
                    <a:pt x="4843052" y="1837200"/>
                    <a:pt x="4834483" y="1869914"/>
                    <a:pt x="4828253" y="1904186"/>
                  </a:cubicBezTo>
                  <a:cubicBezTo>
                    <a:pt x="4825137" y="1907300"/>
                    <a:pt x="4826694" y="1915089"/>
                    <a:pt x="4832926" y="1927552"/>
                  </a:cubicBezTo>
                  <a:cubicBezTo>
                    <a:pt x="4839158" y="1927552"/>
                    <a:pt x="4843831" y="1928331"/>
                    <a:pt x="4846947" y="1929888"/>
                  </a:cubicBezTo>
                  <a:cubicBezTo>
                    <a:pt x="4850063" y="1931447"/>
                    <a:pt x="4854735" y="1930668"/>
                    <a:pt x="4860965" y="1927553"/>
                  </a:cubicBezTo>
                  <a:cubicBezTo>
                    <a:pt x="4901470" y="1918207"/>
                    <a:pt x="4937298" y="1894839"/>
                    <a:pt x="4968454" y="1857452"/>
                  </a:cubicBezTo>
                  <a:cubicBezTo>
                    <a:pt x="4993378" y="1832527"/>
                    <a:pt x="5016746" y="1806823"/>
                    <a:pt x="5038555" y="1780341"/>
                  </a:cubicBezTo>
                  <a:cubicBezTo>
                    <a:pt x="5060364" y="1753857"/>
                    <a:pt x="5080615" y="1726596"/>
                    <a:pt x="5099310" y="1698555"/>
                  </a:cubicBezTo>
                  <a:cubicBezTo>
                    <a:pt x="5127353" y="1658053"/>
                    <a:pt x="5153053" y="1617552"/>
                    <a:pt x="5176421" y="1577046"/>
                  </a:cubicBezTo>
                  <a:cubicBezTo>
                    <a:pt x="5199791" y="1536543"/>
                    <a:pt x="5222375" y="1494483"/>
                    <a:pt x="5244186" y="1450865"/>
                  </a:cubicBezTo>
                  <a:cubicBezTo>
                    <a:pt x="5253534" y="1425940"/>
                    <a:pt x="5260542" y="1403352"/>
                    <a:pt x="5265215" y="1383100"/>
                  </a:cubicBezTo>
                  <a:cubicBezTo>
                    <a:pt x="5269890" y="1362848"/>
                    <a:pt x="5264438" y="1340260"/>
                    <a:pt x="5248859" y="1315335"/>
                  </a:cubicBezTo>
                  <a:lnTo>
                    <a:pt x="5248859" y="1291967"/>
                  </a:lnTo>
                  <a:cubicBezTo>
                    <a:pt x="5245743" y="1285737"/>
                    <a:pt x="5242627" y="1281841"/>
                    <a:pt x="5239513" y="1280284"/>
                  </a:cubicBezTo>
                  <a:cubicBezTo>
                    <a:pt x="5236397" y="1278727"/>
                    <a:pt x="5233283" y="1276391"/>
                    <a:pt x="5230166" y="1273275"/>
                  </a:cubicBezTo>
                  <a:close/>
                  <a:moveTo>
                    <a:pt x="4134294" y="1067643"/>
                  </a:moveTo>
                  <a:cubicBezTo>
                    <a:pt x="4128064" y="1080106"/>
                    <a:pt x="4123391" y="1094909"/>
                    <a:pt x="4120275" y="1112042"/>
                  </a:cubicBezTo>
                  <a:cubicBezTo>
                    <a:pt x="4117159" y="1129178"/>
                    <a:pt x="4112486" y="1147093"/>
                    <a:pt x="4106255" y="1165786"/>
                  </a:cubicBezTo>
                  <a:lnTo>
                    <a:pt x="4115602" y="1170459"/>
                  </a:lnTo>
                  <a:cubicBezTo>
                    <a:pt x="4118718" y="1170459"/>
                    <a:pt x="4120273" y="1168902"/>
                    <a:pt x="4120273" y="1165786"/>
                  </a:cubicBezTo>
                  <a:cubicBezTo>
                    <a:pt x="4129621" y="1150209"/>
                    <a:pt x="4135072" y="1133851"/>
                    <a:pt x="4136633" y="1116716"/>
                  </a:cubicBezTo>
                  <a:cubicBezTo>
                    <a:pt x="4138188" y="1099580"/>
                    <a:pt x="4137411" y="1083222"/>
                    <a:pt x="4134294" y="1067643"/>
                  </a:cubicBezTo>
                  <a:close/>
                  <a:moveTo>
                    <a:pt x="3393603" y="1067643"/>
                  </a:moveTo>
                  <a:cubicBezTo>
                    <a:pt x="3387370" y="1080106"/>
                    <a:pt x="3382697" y="1094907"/>
                    <a:pt x="3379583" y="1112044"/>
                  </a:cubicBezTo>
                  <a:cubicBezTo>
                    <a:pt x="3376467" y="1129178"/>
                    <a:pt x="3371794" y="1147091"/>
                    <a:pt x="3365562" y="1165786"/>
                  </a:cubicBezTo>
                  <a:lnTo>
                    <a:pt x="3374908" y="1170459"/>
                  </a:lnTo>
                  <a:cubicBezTo>
                    <a:pt x="3378024" y="1170459"/>
                    <a:pt x="3379583" y="1168902"/>
                    <a:pt x="3379583" y="1165788"/>
                  </a:cubicBezTo>
                  <a:cubicBezTo>
                    <a:pt x="3388929" y="1150207"/>
                    <a:pt x="3394382" y="1133851"/>
                    <a:pt x="3395939" y="1116716"/>
                  </a:cubicBezTo>
                  <a:cubicBezTo>
                    <a:pt x="3397498" y="1099582"/>
                    <a:pt x="3396719" y="1083222"/>
                    <a:pt x="3393603" y="1067643"/>
                  </a:cubicBezTo>
                  <a:close/>
                  <a:moveTo>
                    <a:pt x="6044838" y="876036"/>
                  </a:moveTo>
                  <a:cubicBezTo>
                    <a:pt x="6032376" y="882266"/>
                    <a:pt x="6025368" y="886939"/>
                    <a:pt x="6023807" y="890055"/>
                  </a:cubicBezTo>
                  <a:cubicBezTo>
                    <a:pt x="6022250" y="893170"/>
                    <a:pt x="6023030" y="899402"/>
                    <a:pt x="6026144" y="908748"/>
                  </a:cubicBezTo>
                  <a:cubicBezTo>
                    <a:pt x="6038606" y="902518"/>
                    <a:pt x="6045618" y="897846"/>
                    <a:pt x="6047177" y="894730"/>
                  </a:cubicBezTo>
                  <a:cubicBezTo>
                    <a:pt x="6048732" y="891614"/>
                    <a:pt x="6047953" y="885382"/>
                    <a:pt x="6044838" y="876036"/>
                  </a:cubicBezTo>
                  <a:close/>
                  <a:moveTo>
                    <a:pt x="2166478" y="647037"/>
                  </a:moveTo>
                  <a:cubicBezTo>
                    <a:pt x="2180500" y="647037"/>
                    <a:pt x="2195301" y="650153"/>
                    <a:pt x="2210879" y="656383"/>
                  </a:cubicBezTo>
                  <a:cubicBezTo>
                    <a:pt x="2223342" y="659499"/>
                    <a:pt x="2235804" y="664173"/>
                    <a:pt x="2248266" y="670407"/>
                  </a:cubicBezTo>
                  <a:cubicBezTo>
                    <a:pt x="2260729" y="676635"/>
                    <a:pt x="2273191" y="682867"/>
                    <a:pt x="2285654" y="689097"/>
                  </a:cubicBezTo>
                  <a:cubicBezTo>
                    <a:pt x="2301230" y="701560"/>
                    <a:pt x="2312134" y="717138"/>
                    <a:pt x="2318366" y="735833"/>
                  </a:cubicBezTo>
                  <a:cubicBezTo>
                    <a:pt x="2324598" y="754528"/>
                    <a:pt x="2323039" y="773220"/>
                    <a:pt x="2313693" y="791913"/>
                  </a:cubicBezTo>
                  <a:cubicBezTo>
                    <a:pt x="2301230" y="816838"/>
                    <a:pt x="2287988" y="840206"/>
                    <a:pt x="2273969" y="862016"/>
                  </a:cubicBezTo>
                  <a:cubicBezTo>
                    <a:pt x="2259949" y="883823"/>
                    <a:pt x="2240477" y="902518"/>
                    <a:pt x="2215550" y="918096"/>
                  </a:cubicBezTo>
                  <a:cubicBezTo>
                    <a:pt x="2209318" y="921210"/>
                    <a:pt x="2203867" y="924327"/>
                    <a:pt x="2199194" y="927443"/>
                  </a:cubicBezTo>
                  <a:cubicBezTo>
                    <a:pt x="2194521" y="930557"/>
                    <a:pt x="2189067" y="932116"/>
                    <a:pt x="2182836" y="932116"/>
                  </a:cubicBezTo>
                  <a:cubicBezTo>
                    <a:pt x="2157913" y="935230"/>
                    <a:pt x="2132987" y="944578"/>
                    <a:pt x="2108064" y="960157"/>
                  </a:cubicBezTo>
                  <a:cubicBezTo>
                    <a:pt x="2092485" y="969505"/>
                    <a:pt x="2076905" y="963271"/>
                    <a:pt x="2061330" y="941462"/>
                  </a:cubicBezTo>
                  <a:cubicBezTo>
                    <a:pt x="2058212" y="888496"/>
                    <a:pt x="2064442" y="840206"/>
                    <a:pt x="2080021" y="796586"/>
                  </a:cubicBezTo>
                  <a:cubicBezTo>
                    <a:pt x="2095601" y="752969"/>
                    <a:pt x="2109621" y="709351"/>
                    <a:pt x="2122081" y="665732"/>
                  </a:cubicBezTo>
                  <a:cubicBezTo>
                    <a:pt x="2137660" y="653271"/>
                    <a:pt x="2152459" y="647037"/>
                    <a:pt x="2166478" y="647037"/>
                  </a:cubicBezTo>
                  <a:close/>
                  <a:moveTo>
                    <a:pt x="6491440" y="558535"/>
                  </a:moveTo>
                  <a:cubicBezTo>
                    <a:pt x="6501371" y="559119"/>
                    <a:pt x="6511401" y="560579"/>
                    <a:pt x="6521527" y="562916"/>
                  </a:cubicBezTo>
                  <a:cubicBezTo>
                    <a:pt x="6552682" y="569148"/>
                    <a:pt x="6585396" y="578496"/>
                    <a:pt x="6619667" y="590959"/>
                  </a:cubicBezTo>
                  <a:cubicBezTo>
                    <a:pt x="6653939" y="609650"/>
                    <a:pt x="6681200" y="633017"/>
                    <a:pt x="6701452" y="661058"/>
                  </a:cubicBezTo>
                  <a:cubicBezTo>
                    <a:pt x="6721703" y="689097"/>
                    <a:pt x="6731829" y="724928"/>
                    <a:pt x="6731831" y="768545"/>
                  </a:cubicBezTo>
                  <a:cubicBezTo>
                    <a:pt x="6734945" y="815281"/>
                    <a:pt x="6730274" y="859678"/>
                    <a:pt x="6717810" y="901738"/>
                  </a:cubicBezTo>
                  <a:cubicBezTo>
                    <a:pt x="6705349" y="943799"/>
                    <a:pt x="6686653" y="985082"/>
                    <a:pt x="6661730" y="1025583"/>
                  </a:cubicBezTo>
                  <a:cubicBezTo>
                    <a:pt x="6636803" y="1062970"/>
                    <a:pt x="6611100" y="1098800"/>
                    <a:pt x="6584617" y="1133074"/>
                  </a:cubicBezTo>
                  <a:cubicBezTo>
                    <a:pt x="6558135" y="1167343"/>
                    <a:pt x="6530873" y="1201616"/>
                    <a:pt x="6502832" y="1235887"/>
                  </a:cubicBezTo>
                  <a:cubicBezTo>
                    <a:pt x="6471675" y="1270158"/>
                    <a:pt x="6438184" y="1302874"/>
                    <a:pt x="6402353" y="1334030"/>
                  </a:cubicBezTo>
                  <a:cubicBezTo>
                    <a:pt x="6366525" y="1365185"/>
                    <a:pt x="6328358" y="1393226"/>
                    <a:pt x="6287855" y="1418151"/>
                  </a:cubicBezTo>
                  <a:cubicBezTo>
                    <a:pt x="6272278" y="1427497"/>
                    <a:pt x="6257479" y="1434507"/>
                    <a:pt x="6243458" y="1439180"/>
                  </a:cubicBezTo>
                  <a:cubicBezTo>
                    <a:pt x="6229438" y="1443855"/>
                    <a:pt x="6214639" y="1449306"/>
                    <a:pt x="6199061" y="1455538"/>
                  </a:cubicBezTo>
                  <a:cubicBezTo>
                    <a:pt x="6167904" y="1468002"/>
                    <a:pt x="6138306" y="1464885"/>
                    <a:pt x="6110267" y="1446192"/>
                  </a:cubicBezTo>
                  <a:cubicBezTo>
                    <a:pt x="6088456" y="1430613"/>
                    <a:pt x="6067425" y="1415035"/>
                    <a:pt x="6047175" y="1399456"/>
                  </a:cubicBezTo>
                  <a:cubicBezTo>
                    <a:pt x="6026925" y="1383880"/>
                    <a:pt x="6007451" y="1366742"/>
                    <a:pt x="5988757" y="1348051"/>
                  </a:cubicBezTo>
                  <a:lnTo>
                    <a:pt x="5970064" y="1329355"/>
                  </a:lnTo>
                  <a:cubicBezTo>
                    <a:pt x="5954485" y="1307546"/>
                    <a:pt x="5962276" y="1291967"/>
                    <a:pt x="5993430" y="1282621"/>
                  </a:cubicBezTo>
                  <a:lnTo>
                    <a:pt x="6002778" y="1282621"/>
                  </a:lnTo>
                  <a:cubicBezTo>
                    <a:pt x="6018355" y="1288853"/>
                    <a:pt x="6031597" y="1298979"/>
                    <a:pt x="6042502" y="1312998"/>
                  </a:cubicBezTo>
                  <a:cubicBezTo>
                    <a:pt x="6053405" y="1327018"/>
                    <a:pt x="6069763" y="1335587"/>
                    <a:pt x="6091572" y="1338703"/>
                  </a:cubicBezTo>
                  <a:cubicBezTo>
                    <a:pt x="6113381" y="1329355"/>
                    <a:pt x="6135190" y="1318451"/>
                    <a:pt x="6157000" y="1305989"/>
                  </a:cubicBezTo>
                  <a:cubicBezTo>
                    <a:pt x="6178809" y="1293526"/>
                    <a:pt x="6200620" y="1279505"/>
                    <a:pt x="6222427" y="1263928"/>
                  </a:cubicBezTo>
                  <a:cubicBezTo>
                    <a:pt x="6275392" y="1226541"/>
                    <a:pt x="6323685" y="1185258"/>
                    <a:pt x="6367305" y="1140083"/>
                  </a:cubicBezTo>
                  <a:cubicBezTo>
                    <a:pt x="6410924" y="1094907"/>
                    <a:pt x="6451425" y="1047392"/>
                    <a:pt x="6488813" y="997544"/>
                  </a:cubicBezTo>
                  <a:cubicBezTo>
                    <a:pt x="6532430" y="941462"/>
                    <a:pt x="6565144" y="880707"/>
                    <a:pt x="6586953" y="815281"/>
                  </a:cubicBezTo>
                  <a:cubicBezTo>
                    <a:pt x="6586955" y="802818"/>
                    <a:pt x="6583837" y="781008"/>
                    <a:pt x="6577607" y="749852"/>
                  </a:cubicBezTo>
                  <a:lnTo>
                    <a:pt x="6577607" y="698448"/>
                  </a:lnTo>
                  <a:lnTo>
                    <a:pt x="6554239" y="679751"/>
                  </a:lnTo>
                  <a:cubicBezTo>
                    <a:pt x="6529314" y="685985"/>
                    <a:pt x="6505948" y="692993"/>
                    <a:pt x="6484140" y="700782"/>
                  </a:cubicBezTo>
                  <a:cubicBezTo>
                    <a:pt x="6462329" y="708570"/>
                    <a:pt x="6440520" y="720254"/>
                    <a:pt x="6418711" y="735833"/>
                  </a:cubicBezTo>
                  <a:cubicBezTo>
                    <a:pt x="6393788" y="751410"/>
                    <a:pt x="6369639" y="765431"/>
                    <a:pt x="6346273" y="777893"/>
                  </a:cubicBezTo>
                  <a:cubicBezTo>
                    <a:pt x="6322907" y="790356"/>
                    <a:pt x="6300317" y="804375"/>
                    <a:pt x="6278509" y="819956"/>
                  </a:cubicBezTo>
                  <a:lnTo>
                    <a:pt x="6105592" y="974178"/>
                  </a:lnTo>
                  <a:lnTo>
                    <a:pt x="6021471" y="1067643"/>
                  </a:lnTo>
                  <a:cubicBezTo>
                    <a:pt x="5968505" y="1120609"/>
                    <a:pt x="5926444" y="1187595"/>
                    <a:pt x="5895291" y="1268601"/>
                  </a:cubicBezTo>
                  <a:cubicBezTo>
                    <a:pt x="5885943" y="1296642"/>
                    <a:pt x="5882047" y="1323906"/>
                    <a:pt x="5883604" y="1350386"/>
                  </a:cubicBezTo>
                  <a:cubicBezTo>
                    <a:pt x="5885163" y="1376868"/>
                    <a:pt x="5889057" y="1404129"/>
                    <a:pt x="5895289" y="1432170"/>
                  </a:cubicBezTo>
                  <a:cubicBezTo>
                    <a:pt x="5904636" y="1466442"/>
                    <a:pt x="5918659" y="1499156"/>
                    <a:pt x="5937350" y="1530313"/>
                  </a:cubicBezTo>
                  <a:cubicBezTo>
                    <a:pt x="5956044" y="1561468"/>
                    <a:pt x="5977853" y="1589511"/>
                    <a:pt x="6002778" y="1614436"/>
                  </a:cubicBezTo>
                  <a:lnTo>
                    <a:pt x="6138308" y="1740615"/>
                  </a:lnTo>
                  <a:cubicBezTo>
                    <a:pt x="6169463" y="1765542"/>
                    <a:pt x="6200618" y="1799813"/>
                    <a:pt x="6231775" y="1843431"/>
                  </a:cubicBezTo>
                  <a:cubicBezTo>
                    <a:pt x="6284741" y="1918207"/>
                    <a:pt x="6298760" y="2003885"/>
                    <a:pt x="6273835" y="2100468"/>
                  </a:cubicBezTo>
                  <a:cubicBezTo>
                    <a:pt x="6264489" y="2134740"/>
                    <a:pt x="6250469" y="2167454"/>
                    <a:pt x="6231775" y="2198611"/>
                  </a:cubicBezTo>
                  <a:lnTo>
                    <a:pt x="6161675" y="2320119"/>
                  </a:lnTo>
                  <a:cubicBezTo>
                    <a:pt x="6111826" y="2391777"/>
                    <a:pt x="6051069" y="2454090"/>
                    <a:pt x="5979412" y="2507055"/>
                  </a:cubicBezTo>
                  <a:cubicBezTo>
                    <a:pt x="5957601" y="2522634"/>
                    <a:pt x="5936570" y="2534317"/>
                    <a:pt x="5916319" y="2542106"/>
                  </a:cubicBezTo>
                  <a:cubicBezTo>
                    <a:pt x="5896069" y="2549895"/>
                    <a:pt x="5873479" y="2556905"/>
                    <a:pt x="5848556" y="2563135"/>
                  </a:cubicBezTo>
                  <a:cubicBezTo>
                    <a:pt x="5811170" y="2578716"/>
                    <a:pt x="5774559" y="2584946"/>
                    <a:pt x="5738730" y="2581830"/>
                  </a:cubicBezTo>
                  <a:cubicBezTo>
                    <a:pt x="5702900" y="2578714"/>
                    <a:pt x="5667851" y="2569368"/>
                    <a:pt x="5633580" y="2553791"/>
                  </a:cubicBezTo>
                  <a:cubicBezTo>
                    <a:pt x="5627348" y="2550673"/>
                    <a:pt x="5620336" y="2546779"/>
                    <a:pt x="5612547" y="2542106"/>
                  </a:cubicBezTo>
                  <a:cubicBezTo>
                    <a:pt x="5604758" y="2537433"/>
                    <a:pt x="5597748" y="2533539"/>
                    <a:pt x="5591518" y="2530423"/>
                  </a:cubicBezTo>
                  <a:lnTo>
                    <a:pt x="5498049" y="2455649"/>
                  </a:lnTo>
                  <a:cubicBezTo>
                    <a:pt x="5488702" y="2430722"/>
                    <a:pt x="5487143" y="2407356"/>
                    <a:pt x="5493375" y="2385547"/>
                  </a:cubicBezTo>
                  <a:cubicBezTo>
                    <a:pt x="5499606" y="2363738"/>
                    <a:pt x="5508954" y="2343487"/>
                    <a:pt x="5521416" y="2324792"/>
                  </a:cubicBezTo>
                  <a:cubicBezTo>
                    <a:pt x="5552573" y="2271828"/>
                    <a:pt x="5593075" y="2220420"/>
                    <a:pt x="5642925" y="2170570"/>
                  </a:cubicBezTo>
                  <a:cubicBezTo>
                    <a:pt x="5705237" y="2105142"/>
                    <a:pt x="5773779" y="2047503"/>
                    <a:pt x="5848557" y="1997653"/>
                  </a:cubicBezTo>
                  <a:cubicBezTo>
                    <a:pt x="5923330" y="1947803"/>
                    <a:pt x="6001221" y="1902627"/>
                    <a:pt x="6082228" y="1862125"/>
                  </a:cubicBezTo>
                  <a:lnTo>
                    <a:pt x="6114940" y="1838757"/>
                  </a:lnTo>
                  <a:cubicBezTo>
                    <a:pt x="6105592" y="1813833"/>
                    <a:pt x="6093129" y="1793581"/>
                    <a:pt x="6077554" y="1778002"/>
                  </a:cubicBezTo>
                  <a:cubicBezTo>
                    <a:pt x="6061974" y="1762426"/>
                    <a:pt x="6046396" y="1746849"/>
                    <a:pt x="6030817" y="1731269"/>
                  </a:cubicBezTo>
                  <a:lnTo>
                    <a:pt x="5932678" y="1642475"/>
                  </a:lnTo>
                  <a:cubicBezTo>
                    <a:pt x="5907752" y="1617552"/>
                    <a:pt x="5884386" y="1592627"/>
                    <a:pt x="5862575" y="1567700"/>
                  </a:cubicBezTo>
                  <a:cubicBezTo>
                    <a:pt x="5840766" y="1542775"/>
                    <a:pt x="5822072" y="1514734"/>
                    <a:pt x="5806495" y="1483579"/>
                  </a:cubicBezTo>
                  <a:cubicBezTo>
                    <a:pt x="5803377" y="1477347"/>
                    <a:pt x="5799484" y="1471894"/>
                    <a:pt x="5794810" y="1467221"/>
                  </a:cubicBezTo>
                  <a:cubicBezTo>
                    <a:pt x="5790137" y="1462550"/>
                    <a:pt x="5786242" y="1457095"/>
                    <a:pt x="5783127" y="1450865"/>
                  </a:cubicBezTo>
                  <a:lnTo>
                    <a:pt x="5770402" y="1436018"/>
                  </a:lnTo>
                  <a:lnTo>
                    <a:pt x="5767610" y="1441517"/>
                  </a:lnTo>
                  <a:lnTo>
                    <a:pt x="5674139" y="1642476"/>
                  </a:lnTo>
                  <a:lnTo>
                    <a:pt x="5632078" y="1707903"/>
                  </a:lnTo>
                  <a:cubicBezTo>
                    <a:pt x="5625848" y="1723479"/>
                    <a:pt x="5620396" y="1739060"/>
                    <a:pt x="5615722" y="1754636"/>
                  </a:cubicBezTo>
                  <a:cubicBezTo>
                    <a:pt x="5611047" y="1770215"/>
                    <a:pt x="5613388" y="1787351"/>
                    <a:pt x="5622732" y="1806043"/>
                  </a:cubicBezTo>
                  <a:cubicBezTo>
                    <a:pt x="5622732" y="1809159"/>
                    <a:pt x="5624289" y="1810716"/>
                    <a:pt x="5627405" y="1810716"/>
                  </a:cubicBezTo>
                  <a:cubicBezTo>
                    <a:pt x="5639868" y="1785792"/>
                    <a:pt x="5651551" y="1760089"/>
                    <a:pt x="5662458" y="1733605"/>
                  </a:cubicBezTo>
                  <a:cubicBezTo>
                    <a:pt x="5673363" y="1707123"/>
                    <a:pt x="5686603" y="1681421"/>
                    <a:pt x="5702180" y="1656494"/>
                  </a:cubicBezTo>
                  <a:cubicBezTo>
                    <a:pt x="5708412" y="1637801"/>
                    <a:pt x="5714642" y="1631569"/>
                    <a:pt x="5720873" y="1637801"/>
                  </a:cubicBezTo>
                  <a:cubicBezTo>
                    <a:pt x="5723989" y="1640917"/>
                    <a:pt x="5725548" y="1650264"/>
                    <a:pt x="5725548" y="1665841"/>
                  </a:cubicBezTo>
                  <a:cubicBezTo>
                    <a:pt x="5719316" y="1678303"/>
                    <a:pt x="5715422" y="1689988"/>
                    <a:pt x="5713863" y="1700891"/>
                  </a:cubicBezTo>
                  <a:cubicBezTo>
                    <a:pt x="5712306" y="1711797"/>
                    <a:pt x="5709971" y="1721922"/>
                    <a:pt x="5706853" y="1731269"/>
                  </a:cubicBezTo>
                  <a:lnTo>
                    <a:pt x="5697507" y="1763983"/>
                  </a:lnTo>
                  <a:cubicBezTo>
                    <a:pt x="5678812" y="1785792"/>
                    <a:pt x="5664793" y="1809161"/>
                    <a:pt x="5655446" y="1834084"/>
                  </a:cubicBezTo>
                  <a:cubicBezTo>
                    <a:pt x="5646100" y="1859009"/>
                    <a:pt x="5635195" y="1883934"/>
                    <a:pt x="5622732" y="1908859"/>
                  </a:cubicBezTo>
                  <a:lnTo>
                    <a:pt x="5449815" y="2198611"/>
                  </a:lnTo>
                  <a:cubicBezTo>
                    <a:pt x="5424890" y="2239112"/>
                    <a:pt x="5398408" y="2274942"/>
                    <a:pt x="5370367" y="2306098"/>
                  </a:cubicBezTo>
                  <a:cubicBezTo>
                    <a:pt x="5342328" y="2337255"/>
                    <a:pt x="5311171" y="2368412"/>
                    <a:pt x="5276902" y="2399567"/>
                  </a:cubicBezTo>
                  <a:cubicBezTo>
                    <a:pt x="5251973" y="2421375"/>
                    <a:pt x="5225491" y="2438511"/>
                    <a:pt x="5197451" y="2450974"/>
                  </a:cubicBezTo>
                  <a:cubicBezTo>
                    <a:pt x="5169411" y="2463436"/>
                    <a:pt x="5139813" y="2474343"/>
                    <a:pt x="5108656" y="2483688"/>
                  </a:cubicBezTo>
                  <a:cubicBezTo>
                    <a:pt x="5089964" y="2489920"/>
                    <a:pt x="5068155" y="2489920"/>
                    <a:pt x="5043228" y="2483689"/>
                  </a:cubicBezTo>
                  <a:cubicBezTo>
                    <a:pt x="4999611" y="2474341"/>
                    <a:pt x="4959107" y="2461881"/>
                    <a:pt x="4921720" y="2446300"/>
                  </a:cubicBezTo>
                  <a:cubicBezTo>
                    <a:pt x="4884333" y="2430722"/>
                    <a:pt x="4848502" y="2407356"/>
                    <a:pt x="4814231" y="2376199"/>
                  </a:cubicBezTo>
                  <a:cubicBezTo>
                    <a:pt x="4808001" y="2369969"/>
                    <a:pt x="4802548" y="2365295"/>
                    <a:pt x="4797877" y="2362179"/>
                  </a:cubicBezTo>
                  <a:cubicBezTo>
                    <a:pt x="4793202" y="2359063"/>
                    <a:pt x="4789308" y="2354390"/>
                    <a:pt x="4786190" y="2348160"/>
                  </a:cubicBezTo>
                  <a:cubicBezTo>
                    <a:pt x="4748803" y="2301424"/>
                    <a:pt x="4718427" y="2252354"/>
                    <a:pt x="4695060" y="2200947"/>
                  </a:cubicBezTo>
                  <a:cubicBezTo>
                    <a:pt x="4671692" y="2149539"/>
                    <a:pt x="4658452" y="2092679"/>
                    <a:pt x="4655338" y="2030367"/>
                  </a:cubicBezTo>
                  <a:cubicBezTo>
                    <a:pt x="4655336" y="1996096"/>
                    <a:pt x="4656895" y="1963382"/>
                    <a:pt x="4660009" y="1932227"/>
                  </a:cubicBezTo>
                  <a:cubicBezTo>
                    <a:pt x="4663125" y="1901070"/>
                    <a:pt x="4669355" y="1868355"/>
                    <a:pt x="4678703" y="1834086"/>
                  </a:cubicBezTo>
                  <a:cubicBezTo>
                    <a:pt x="4684934" y="1806043"/>
                    <a:pt x="4691945" y="1777227"/>
                    <a:pt x="4699733" y="1747627"/>
                  </a:cubicBezTo>
                  <a:cubicBezTo>
                    <a:pt x="4707522" y="1718029"/>
                    <a:pt x="4716089" y="1689208"/>
                    <a:pt x="4725439" y="1661167"/>
                  </a:cubicBezTo>
                  <a:cubicBezTo>
                    <a:pt x="4731667" y="1651821"/>
                    <a:pt x="4735565" y="1642475"/>
                    <a:pt x="4737122" y="1633128"/>
                  </a:cubicBezTo>
                  <a:cubicBezTo>
                    <a:pt x="4738679" y="1623782"/>
                    <a:pt x="4742573" y="1615994"/>
                    <a:pt x="4748803" y="1609760"/>
                  </a:cubicBezTo>
                  <a:cubicBezTo>
                    <a:pt x="4769055" y="1572373"/>
                    <a:pt x="4788918" y="1536934"/>
                    <a:pt x="4808392" y="1503440"/>
                  </a:cubicBezTo>
                  <a:lnTo>
                    <a:pt x="4826047" y="1474251"/>
                  </a:lnTo>
                  <a:lnTo>
                    <a:pt x="4825959" y="1474231"/>
                  </a:lnTo>
                  <a:cubicBezTo>
                    <a:pt x="4797920" y="1468001"/>
                    <a:pt x="4768321" y="1461768"/>
                    <a:pt x="4737164" y="1455540"/>
                  </a:cubicBezTo>
                  <a:cubicBezTo>
                    <a:pt x="4706009" y="1449306"/>
                    <a:pt x="4676409" y="1442296"/>
                    <a:pt x="4648370" y="1434507"/>
                  </a:cubicBezTo>
                  <a:cubicBezTo>
                    <a:pt x="4620329" y="1426718"/>
                    <a:pt x="4601635" y="1419708"/>
                    <a:pt x="4592288" y="1413478"/>
                  </a:cubicBezTo>
                  <a:cubicBezTo>
                    <a:pt x="4551785" y="1385437"/>
                    <a:pt x="4529976" y="1349607"/>
                    <a:pt x="4526860" y="1305990"/>
                  </a:cubicBezTo>
                  <a:cubicBezTo>
                    <a:pt x="4520630" y="1287294"/>
                    <a:pt x="4517514" y="1268601"/>
                    <a:pt x="4517514" y="1249907"/>
                  </a:cubicBezTo>
                  <a:cubicBezTo>
                    <a:pt x="4517514" y="1231214"/>
                    <a:pt x="4515957" y="1209405"/>
                    <a:pt x="4512841" y="1184480"/>
                  </a:cubicBezTo>
                  <a:cubicBezTo>
                    <a:pt x="4487916" y="1203173"/>
                    <a:pt x="4470780" y="1223425"/>
                    <a:pt x="4461432" y="1245234"/>
                  </a:cubicBezTo>
                  <a:cubicBezTo>
                    <a:pt x="4445855" y="1270158"/>
                    <a:pt x="4429497" y="1295083"/>
                    <a:pt x="4412364" y="1320008"/>
                  </a:cubicBezTo>
                  <a:cubicBezTo>
                    <a:pt x="4395226" y="1344935"/>
                    <a:pt x="4380427" y="1371415"/>
                    <a:pt x="4367967" y="1399456"/>
                  </a:cubicBezTo>
                  <a:cubicBezTo>
                    <a:pt x="4352386" y="1436844"/>
                    <a:pt x="4336810" y="1472674"/>
                    <a:pt x="4321233" y="1506945"/>
                  </a:cubicBezTo>
                  <a:cubicBezTo>
                    <a:pt x="4305653" y="1541216"/>
                    <a:pt x="4291635" y="1577046"/>
                    <a:pt x="4279171" y="1614434"/>
                  </a:cubicBezTo>
                  <a:cubicBezTo>
                    <a:pt x="4254246" y="1689208"/>
                    <a:pt x="4235553" y="1757753"/>
                    <a:pt x="4223089" y="1820065"/>
                  </a:cubicBezTo>
                  <a:cubicBezTo>
                    <a:pt x="4213742" y="1873029"/>
                    <a:pt x="4203617" y="1924439"/>
                    <a:pt x="4192713" y="1974287"/>
                  </a:cubicBezTo>
                  <a:cubicBezTo>
                    <a:pt x="4181808" y="2024137"/>
                    <a:pt x="4170123" y="2075544"/>
                    <a:pt x="4157660" y="2128509"/>
                  </a:cubicBezTo>
                  <a:lnTo>
                    <a:pt x="4143641" y="2179916"/>
                  </a:lnTo>
                  <a:cubicBezTo>
                    <a:pt x="4134294" y="2192379"/>
                    <a:pt x="4118716" y="2195495"/>
                    <a:pt x="4096909" y="2189263"/>
                  </a:cubicBezTo>
                  <a:lnTo>
                    <a:pt x="3966052" y="2128509"/>
                  </a:lnTo>
                  <a:lnTo>
                    <a:pt x="3966051" y="2137856"/>
                  </a:lnTo>
                  <a:cubicBezTo>
                    <a:pt x="3959820" y="2137856"/>
                    <a:pt x="3955927" y="2138635"/>
                    <a:pt x="3954368" y="2140192"/>
                  </a:cubicBezTo>
                  <a:cubicBezTo>
                    <a:pt x="3952810" y="2141751"/>
                    <a:pt x="3948915" y="2140972"/>
                    <a:pt x="3942685" y="2137856"/>
                  </a:cubicBezTo>
                  <a:cubicBezTo>
                    <a:pt x="3942685" y="2134740"/>
                    <a:pt x="3941907" y="2131625"/>
                    <a:pt x="3940348" y="2128509"/>
                  </a:cubicBezTo>
                  <a:cubicBezTo>
                    <a:pt x="3938789" y="2125393"/>
                    <a:pt x="3939569" y="2120720"/>
                    <a:pt x="3942685" y="2114488"/>
                  </a:cubicBezTo>
                  <a:cubicBezTo>
                    <a:pt x="3942685" y="2098913"/>
                    <a:pt x="3944244" y="2081778"/>
                    <a:pt x="3947360" y="2063081"/>
                  </a:cubicBezTo>
                  <a:cubicBezTo>
                    <a:pt x="3950474" y="2044387"/>
                    <a:pt x="3950474" y="2025696"/>
                    <a:pt x="3947360" y="2007001"/>
                  </a:cubicBezTo>
                  <a:cubicBezTo>
                    <a:pt x="3941127" y="2003887"/>
                    <a:pt x="3942686" y="1994539"/>
                    <a:pt x="3952031" y="1978960"/>
                  </a:cubicBezTo>
                  <a:cubicBezTo>
                    <a:pt x="3961379" y="1988307"/>
                    <a:pt x="3966052" y="1999212"/>
                    <a:pt x="3966051" y="2011676"/>
                  </a:cubicBezTo>
                  <a:lnTo>
                    <a:pt x="3966051" y="1950921"/>
                  </a:lnTo>
                  <a:cubicBezTo>
                    <a:pt x="3966051" y="1935341"/>
                    <a:pt x="3966051" y="1920544"/>
                    <a:pt x="3966051" y="1906522"/>
                  </a:cubicBezTo>
                  <a:cubicBezTo>
                    <a:pt x="3966051" y="1892501"/>
                    <a:pt x="3967611" y="1877702"/>
                    <a:pt x="3970724" y="1862125"/>
                  </a:cubicBezTo>
                  <a:cubicBezTo>
                    <a:pt x="3973840" y="1874589"/>
                    <a:pt x="3983188" y="1885491"/>
                    <a:pt x="3998765" y="1894839"/>
                  </a:cubicBezTo>
                  <a:cubicBezTo>
                    <a:pt x="4008113" y="1876145"/>
                    <a:pt x="4008111" y="1855893"/>
                    <a:pt x="3998767" y="1834084"/>
                  </a:cubicBezTo>
                  <a:cubicBezTo>
                    <a:pt x="3986302" y="1840315"/>
                    <a:pt x="3978513" y="1843431"/>
                    <a:pt x="3975397" y="1843431"/>
                  </a:cubicBezTo>
                  <a:cubicBezTo>
                    <a:pt x="3975397" y="1837200"/>
                    <a:pt x="3976176" y="1832527"/>
                    <a:pt x="3977733" y="1829411"/>
                  </a:cubicBezTo>
                  <a:cubicBezTo>
                    <a:pt x="3979292" y="1826295"/>
                    <a:pt x="3980072" y="1821622"/>
                    <a:pt x="3980072" y="1815392"/>
                  </a:cubicBezTo>
                  <a:cubicBezTo>
                    <a:pt x="3986302" y="1759310"/>
                    <a:pt x="3994871" y="1703228"/>
                    <a:pt x="4005776" y="1647148"/>
                  </a:cubicBezTo>
                  <a:cubicBezTo>
                    <a:pt x="4016680" y="1591066"/>
                    <a:pt x="4026806" y="1533431"/>
                    <a:pt x="4036152" y="1474233"/>
                  </a:cubicBezTo>
                  <a:lnTo>
                    <a:pt x="4038046" y="1464290"/>
                  </a:lnTo>
                  <a:lnTo>
                    <a:pt x="3996475" y="1455538"/>
                  </a:lnTo>
                  <a:cubicBezTo>
                    <a:pt x="3965315" y="1449306"/>
                    <a:pt x="3935717" y="1442296"/>
                    <a:pt x="3907680" y="1434507"/>
                  </a:cubicBezTo>
                  <a:cubicBezTo>
                    <a:pt x="3879637" y="1426718"/>
                    <a:pt x="3860943" y="1419708"/>
                    <a:pt x="3851596" y="1413478"/>
                  </a:cubicBezTo>
                  <a:cubicBezTo>
                    <a:pt x="3811093" y="1385439"/>
                    <a:pt x="3789284" y="1349607"/>
                    <a:pt x="3786168" y="1305989"/>
                  </a:cubicBezTo>
                  <a:cubicBezTo>
                    <a:pt x="3779938" y="1287294"/>
                    <a:pt x="3776822" y="1268601"/>
                    <a:pt x="3776822" y="1249907"/>
                  </a:cubicBezTo>
                  <a:cubicBezTo>
                    <a:pt x="3776822" y="1231214"/>
                    <a:pt x="3775265" y="1209405"/>
                    <a:pt x="3772151" y="1184480"/>
                  </a:cubicBezTo>
                  <a:cubicBezTo>
                    <a:pt x="3747224" y="1203173"/>
                    <a:pt x="3730088" y="1223425"/>
                    <a:pt x="3720744" y="1245234"/>
                  </a:cubicBezTo>
                  <a:cubicBezTo>
                    <a:pt x="3705163" y="1270158"/>
                    <a:pt x="3688805" y="1295083"/>
                    <a:pt x="3671670" y="1320008"/>
                  </a:cubicBezTo>
                  <a:cubicBezTo>
                    <a:pt x="3654534" y="1344933"/>
                    <a:pt x="3639735" y="1371415"/>
                    <a:pt x="3627273" y="1399458"/>
                  </a:cubicBezTo>
                  <a:cubicBezTo>
                    <a:pt x="3611696" y="1436845"/>
                    <a:pt x="3596118" y="1472674"/>
                    <a:pt x="3580539" y="1506945"/>
                  </a:cubicBezTo>
                  <a:cubicBezTo>
                    <a:pt x="3564961" y="1541216"/>
                    <a:pt x="3550941" y="1577046"/>
                    <a:pt x="3538479" y="1614434"/>
                  </a:cubicBezTo>
                  <a:cubicBezTo>
                    <a:pt x="3513554" y="1689208"/>
                    <a:pt x="3494859" y="1757753"/>
                    <a:pt x="3482397" y="1820065"/>
                  </a:cubicBezTo>
                  <a:cubicBezTo>
                    <a:pt x="3473050" y="1873029"/>
                    <a:pt x="3462926" y="1924437"/>
                    <a:pt x="3452019" y="1974287"/>
                  </a:cubicBezTo>
                  <a:cubicBezTo>
                    <a:pt x="3441116" y="2024137"/>
                    <a:pt x="3429433" y="2075545"/>
                    <a:pt x="3416968" y="2128509"/>
                  </a:cubicBezTo>
                  <a:lnTo>
                    <a:pt x="3402949" y="2179916"/>
                  </a:lnTo>
                  <a:cubicBezTo>
                    <a:pt x="3393603" y="2192379"/>
                    <a:pt x="3378024" y="2195495"/>
                    <a:pt x="3356215" y="2189263"/>
                  </a:cubicBezTo>
                  <a:lnTo>
                    <a:pt x="3225359" y="2128509"/>
                  </a:lnTo>
                  <a:lnTo>
                    <a:pt x="3225361" y="2137856"/>
                  </a:lnTo>
                  <a:cubicBezTo>
                    <a:pt x="3219130" y="2137856"/>
                    <a:pt x="3215233" y="2138635"/>
                    <a:pt x="3213678" y="2140194"/>
                  </a:cubicBezTo>
                  <a:cubicBezTo>
                    <a:pt x="3212119" y="2141751"/>
                    <a:pt x="3208225" y="2140972"/>
                    <a:pt x="3201995" y="2137856"/>
                  </a:cubicBezTo>
                  <a:cubicBezTo>
                    <a:pt x="3201993" y="2134740"/>
                    <a:pt x="3201213" y="2131625"/>
                    <a:pt x="3199657" y="2128509"/>
                  </a:cubicBezTo>
                  <a:cubicBezTo>
                    <a:pt x="3198099" y="2125393"/>
                    <a:pt x="3198877" y="2120720"/>
                    <a:pt x="3201993" y="2114488"/>
                  </a:cubicBezTo>
                  <a:cubicBezTo>
                    <a:pt x="3201995" y="2098913"/>
                    <a:pt x="3203550" y="2081776"/>
                    <a:pt x="3206666" y="2063081"/>
                  </a:cubicBezTo>
                  <a:cubicBezTo>
                    <a:pt x="3209782" y="2044387"/>
                    <a:pt x="3209782" y="2025694"/>
                    <a:pt x="3206666" y="2007001"/>
                  </a:cubicBezTo>
                  <a:cubicBezTo>
                    <a:pt x="3200434" y="2003885"/>
                    <a:pt x="3201993" y="1994541"/>
                    <a:pt x="3211339" y="1978960"/>
                  </a:cubicBezTo>
                  <a:cubicBezTo>
                    <a:pt x="3220686" y="1988307"/>
                    <a:pt x="3225359" y="1999212"/>
                    <a:pt x="3225361" y="2011674"/>
                  </a:cubicBezTo>
                  <a:lnTo>
                    <a:pt x="3225361" y="1950919"/>
                  </a:lnTo>
                  <a:cubicBezTo>
                    <a:pt x="3225361" y="1935341"/>
                    <a:pt x="3225359" y="1920542"/>
                    <a:pt x="3225361" y="1906522"/>
                  </a:cubicBezTo>
                  <a:cubicBezTo>
                    <a:pt x="3225359" y="1892501"/>
                    <a:pt x="3226918" y="1877704"/>
                    <a:pt x="3230032" y="1862125"/>
                  </a:cubicBezTo>
                  <a:cubicBezTo>
                    <a:pt x="3233150" y="1874588"/>
                    <a:pt x="3242496" y="1885491"/>
                    <a:pt x="3258073" y="1894839"/>
                  </a:cubicBezTo>
                  <a:cubicBezTo>
                    <a:pt x="3267421" y="1876145"/>
                    <a:pt x="3267421" y="1855893"/>
                    <a:pt x="3258073" y="1834084"/>
                  </a:cubicBezTo>
                  <a:cubicBezTo>
                    <a:pt x="3245612" y="1840316"/>
                    <a:pt x="3237825" y="1843431"/>
                    <a:pt x="3234709" y="1843431"/>
                  </a:cubicBezTo>
                  <a:cubicBezTo>
                    <a:pt x="3234707" y="1837200"/>
                    <a:pt x="3235485" y="1832527"/>
                    <a:pt x="3237046" y="1829411"/>
                  </a:cubicBezTo>
                  <a:cubicBezTo>
                    <a:pt x="3238603" y="1826295"/>
                    <a:pt x="3239382" y="1821622"/>
                    <a:pt x="3239380" y="1815392"/>
                  </a:cubicBezTo>
                  <a:cubicBezTo>
                    <a:pt x="3245611" y="1759312"/>
                    <a:pt x="3254179" y="1703228"/>
                    <a:pt x="3265083" y="1647148"/>
                  </a:cubicBezTo>
                  <a:cubicBezTo>
                    <a:pt x="3275988" y="1591066"/>
                    <a:pt x="3286114" y="1533429"/>
                    <a:pt x="3295462" y="1474231"/>
                  </a:cubicBezTo>
                  <a:lnTo>
                    <a:pt x="3303525" y="1431891"/>
                  </a:lnTo>
                  <a:lnTo>
                    <a:pt x="3298636" y="1441517"/>
                  </a:lnTo>
                  <a:lnTo>
                    <a:pt x="3205167" y="1642475"/>
                  </a:lnTo>
                  <a:lnTo>
                    <a:pt x="3163106" y="1707903"/>
                  </a:lnTo>
                  <a:cubicBezTo>
                    <a:pt x="3156876" y="1723479"/>
                    <a:pt x="3151423" y="1739058"/>
                    <a:pt x="3146752" y="1754636"/>
                  </a:cubicBezTo>
                  <a:cubicBezTo>
                    <a:pt x="3142077" y="1770215"/>
                    <a:pt x="3144413" y="1787351"/>
                    <a:pt x="3153761" y="1806043"/>
                  </a:cubicBezTo>
                  <a:cubicBezTo>
                    <a:pt x="3153761" y="1809159"/>
                    <a:pt x="3155317" y="1810716"/>
                    <a:pt x="3158433" y="1810718"/>
                  </a:cubicBezTo>
                  <a:cubicBezTo>
                    <a:pt x="3170895" y="1785793"/>
                    <a:pt x="3182578" y="1760089"/>
                    <a:pt x="3193485" y="1733605"/>
                  </a:cubicBezTo>
                  <a:cubicBezTo>
                    <a:pt x="3204389" y="1707123"/>
                    <a:pt x="3217631" y="1681419"/>
                    <a:pt x="3233207" y="1656494"/>
                  </a:cubicBezTo>
                  <a:cubicBezTo>
                    <a:pt x="3239438" y="1637801"/>
                    <a:pt x="3245670" y="1631569"/>
                    <a:pt x="3251902" y="1637801"/>
                  </a:cubicBezTo>
                  <a:cubicBezTo>
                    <a:pt x="3255018" y="1640916"/>
                    <a:pt x="3256575" y="1650264"/>
                    <a:pt x="3256573" y="1665841"/>
                  </a:cubicBezTo>
                  <a:cubicBezTo>
                    <a:pt x="3250343" y="1678303"/>
                    <a:pt x="3246449" y="1689990"/>
                    <a:pt x="3244891" y="1700891"/>
                  </a:cubicBezTo>
                  <a:cubicBezTo>
                    <a:pt x="3243333" y="1711797"/>
                    <a:pt x="3240997" y="1721922"/>
                    <a:pt x="3237881" y="1731269"/>
                  </a:cubicBezTo>
                  <a:lnTo>
                    <a:pt x="3228534" y="1763983"/>
                  </a:lnTo>
                  <a:cubicBezTo>
                    <a:pt x="3209840" y="1785792"/>
                    <a:pt x="3195820" y="1809159"/>
                    <a:pt x="3186476" y="1834084"/>
                  </a:cubicBezTo>
                  <a:cubicBezTo>
                    <a:pt x="3177128" y="1859009"/>
                    <a:pt x="3166222" y="1883934"/>
                    <a:pt x="3153760" y="1908859"/>
                  </a:cubicBezTo>
                  <a:lnTo>
                    <a:pt x="2980843" y="2198611"/>
                  </a:lnTo>
                  <a:cubicBezTo>
                    <a:pt x="2955918" y="2239112"/>
                    <a:pt x="2929436" y="2274942"/>
                    <a:pt x="2901395" y="2306098"/>
                  </a:cubicBezTo>
                  <a:cubicBezTo>
                    <a:pt x="2873358" y="2337255"/>
                    <a:pt x="2842199" y="2368412"/>
                    <a:pt x="2807930" y="2399567"/>
                  </a:cubicBezTo>
                  <a:cubicBezTo>
                    <a:pt x="2783005" y="2421377"/>
                    <a:pt x="2756519" y="2438511"/>
                    <a:pt x="2728480" y="2450974"/>
                  </a:cubicBezTo>
                  <a:cubicBezTo>
                    <a:pt x="2700439" y="2463436"/>
                    <a:pt x="2670841" y="2474341"/>
                    <a:pt x="2639684" y="2483688"/>
                  </a:cubicBezTo>
                  <a:cubicBezTo>
                    <a:pt x="2620991" y="2489920"/>
                    <a:pt x="2599182" y="2489920"/>
                    <a:pt x="2574256" y="2483688"/>
                  </a:cubicBezTo>
                  <a:cubicBezTo>
                    <a:pt x="2530638" y="2474341"/>
                    <a:pt x="2490135" y="2461879"/>
                    <a:pt x="2452748" y="2446302"/>
                  </a:cubicBezTo>
                  <a:cubicBezTo>
                    <a:pt x="2415360" y="2430722"/>
                    <a:pt x="2379532" y="2407356"/>
                    <a:pt x="2345259" y="2376201"/>
                  </a:cubicBezTo>
                  <a:cubicBezTo>
                    <a:pt x="2339028" y="2369969"/>
                    <a:pt x="2333576" y="2365295"/>
                    <a:pt x="2328904" y="2362179"/>
                  </a:cubicBezTo>
                  <a:cubicBezTo>
                    <a:pt x="2324230" y="2359063"/>
                    <a:pt x="2320336" y="2354390"/>
                    <a:pt x="2317220" y="2348160"/>
                  </a:cubicBezTo>
                  <a:cubicBezTo>
                    <a:pt x="2279831" y="2301424"/>
                    <a:pt x="2249455" y="2252354"/>
                    <a:pt x="2226087" y="2200947"/>
                  </a:cubicBezTo>
                  <a:cubicBezTo>
                    <a:pt x="2214406" y="2175243"/>
                    <a:pt x="2205252" y="2148176"/>
                    <a:pt x="2198633" y="2119746"/>
                  </a:cubicBezTo>
                  <a:lnTo>
                    <a:pt x="2196656" y="2105353"/>
                  </a:lnTo>
                  <a:lnTo>
                    <a:pt x="2194521" y="2109817"/>
                  </a:lnTo>
                  <a:cubicBezTo>
                    <a:pt x="2171153" y="2156550"/>
                    <a:pt x="2148565" y="2200947"/>
                    <a:pt x="2126754" y="2243008"/>
                  </a:cubicBezTo>
                  <a:cubicBezTo>
                    <a:pt x="2104947" y="2285068"/>
                    <a:pt x="2092483" y="2312330"/>
                    <a:pt x="2089369" y="2324792"/>
                  </a:cubicBezTo>
                  <a:cubicBezTo>
                    <a:pt x="2080021" y="2349717"/>
                    <a:pt x="2069897" y="2373085"/>
                    <a:pt x="2058993" y="2394894"/>
                  </a:cubicBezTo>
                  <a:cubicBezTo>
                    <a:pt x="2048088" y="2416702"/>
                    <a:pt x="2034844" y="2440070"/>
                    <a:pt x="2019269" y="2464997"/>
                  </a:cubicBezTo>
                  <a:cubicBezTo>
                    <a:pt x="1994345" y="2493034"/>
                    <a:pt x="1969416" y="2511729"/>
                    <a:pt x="1944491" y="2521075"/>
                  </a:cubicBezTo>
                  <a:cubicBezTo>
                    <a:pt x="1913338" y="2527307"/>
                    <a:pt x="1886074" y="2526528"/>
                    <a:pt x="1862709" y="2518738"/>
                  </a:cubicBezTo>
                  <a:cubicBezTo>
                    <a:pt x="1839341" y="2510949"/>
                    <a:pt x="1816753" y="2500823"/>
                    <a:pt x="1794944" y="2488361"/>
                  </a:cubicBezTo>
                  <a:lnTo>
                    <a:pt x="1738864" y="2450974"/>
                  </a:lnTo>
                  <a:cubicBezTo>
                    <a:pt x="1723283" y="2416702"/>
                    <a:pt x="1711600" y="2381652"/>
                    <a:pt x="1703811" y="2345823"/>
                  </a:cubicBezTo>
                  <a:cubicBezTo>
                    <a:pt x="1696022" y="2309993"/>
                    <a:pt x="1692128" y="2273385"/>
                    <a:pt x="1692128" y="2235998"/>
                  </a:cubicBezTo>
                  <a:cubicBezTo>
                    <a:pt x="1692130" y="2204841"/>
                    <a:pt x="1691349" y="2174465"/>
                    <a:pt x="1689792" y="2144865"/>
                  </a:cubicBezTo>
                  <a:cubicBezTo>
                    <a:pt x="1688233" y="2115267"/>
                    <a:pt x="1690569" y="2084892"/>
                    <a:pt x="1696801" y="2053735"/>
                  </a:cubicBezTo>
                  <a:cubicBezTo>
                    <a:pt x="1699919" y="2047503"/>
                    <a:pt x="1700695" y="2042050"/>
                    <a:pt x="1699138" y="2037379"/>
                  </a:cubicBezTo>
                  <a:cubicBezTo>
                    <a:pt x="1697583" y="2032704"/>
                    <a:pt x="1696803" y="2027251"/>
                    <a:pt x="1696801" y="2021021"/>
                  </a:cubicBezTo>
                  <a:cubicBezTo>
                    <a:pt x="1696801" y="2014789"/>
                    <a:pt x="1696022" y="2009338"/>
                    <a:pt x="1694465" y="2004663"/>
                  </a:cubicBezTo>
                  <a:cubicBezTo>
                    <a:pt x="1692908" y="1999990"/>
                    <a:pt x="1693685" y="1994541"/>
                    <a:pt x="1696803" y="1988308"/>
                  </a:cubicBezTo>
                  <a:cubicBezTo>
                    <a:pt x="1706148" y="1966498"/>
                    <a:pt x="1710043" y="1944689"/>
                    <a:pt x="1708486" y="1922878"/>
                  </a:cubicBezTo>
                  <a:cubicBezTo>
                    <a:pt x="1706927" y="1901070"/>
                    <a:pt x="1709264" y="1879261"/>
                    <a:pt x="1715494" y="1857452"/>
                  </a:cubicBezTo>
                  <a:cubicBezTo>
                    <a:pt x="1715494" y="1860566"/>
                    <a:pt x="1718610" y="1862125"/>
                    <a:pt x="1724842" y="1862125"/>
                  </a:cubicBezTo>
                  <a:lnTo>
                    <a:pt x="1729517" y="1862125"/>
                  </a:lnTo>
                  <a:cubicBezTo>
                    <a:pt x="1738864" y="1871472"/>
                    <a:pt x="1740421" y="1876145"/>
                    <a:pt x="1734191" y="1876145"/>
                  </a:cubicBezTo>
                  <a:cubicBezTo>
                    <a:pt x="1727957" y="1901070"/>
                    <a:pt x="1725620" y="1923658"/>
                    <a:pt x="1727181" y="1943910"/>
                  </a:cubicBezTo>
                  <a:cubicBezTo>
                    <a:pt x="1728736" y="1964161"/>
                    <a:pt x="1729516" y="1986749"/>
                    <a:pt x="1729517" y="2011674"/>
                  </a:cubicBezTo>
                  <a:cubicBezTo>
                    <a:pt x="1726399" y="2036599"/>
                    <a:pt x="1724844" y="2059965"/>
                    <a:pt x="1724842" y="2081776"/>
                  </a:cubicBezTo>
                  <a:cubicBezTo>
                    <a:pt x="1724842" y="2103584"/>
                    <a:pt x="1724842" y="2126950"/>
                    <a:pt x="1724844" y="2151877"/>
                  </a:cubicBezTo>
                  <a:cubicBezTo>
                    <a:pt x="1724844" y="2173686"/>
                    <a:pt x="1727958" y="2189264"/>
                    <a:pt x="1734189" y="2198611"/>
                  </a:cubicBezTo>
                  <a:cubicBezTo>
                    <a:pt x="1737305" y="2189263"/>
                    <a:pt x="1738862" y="2173686"/>
                    <a:pt x="1738864" y="2151875"/>
                  </a:cubicBezTo>
                  <a:lnTo>
                    <a:pt x="1738864" y="2095795"/>
                  </a:lnTo>
                  <a:cubicBezTo>
                    <a:pt x="1735748" y="2055292"/>
                    <a:pt x="1737305" y="2016348"/>
                    <a:pt x="1743535" y="1978960"/>
                  </a:cubicBezTo>
                  <a:cubicBezTo>
                    <a:pt x="1749769" y="1941573"/>
                    <a:pt x="1755999" y="1904187"/>
                    <a:pt x="1762231" y="1866798"/>
                  </a:cubicBezTo>
                  <a:cubicBezTo>
                    <a:pt x="1768460" y="1841873"/>
                    <a:pt x="1772355" y="1818506"/>
                    <a:pt x="1773913" y="1796697"/>
                  </a:cubicBezTo>
                  <a:cubicBezTo>
                    <a:pt x="1775470" y="1774888"/>
                    <a:pt x="1777806" y="1751520"/>
                    <a:pt x="1780924" y="1726597"/>
                  </a:cubicBezTo>
                  <a:cubicBezTo>
                    <a:pt x="1774692" y="1717249"/>
                    <a:pt x="1767680" y="1707123"/>
                    <a:pt x="1759893" y="1696218"/>
                  </a:cubicBezTo>
                  <a:cubicBezTo>
                    <a:pt x="1752104" y="1685315"/>
                    <a:pt x="1745094" y="1676746"/>
                    <a:pt x="1738862" y="1670516"/>
                  </a:cubicBezTo>
                  <a:cubicBezTo>
                    <a:pt x="1735746" y="1636242"/>
                    <a:pt x="1741980" y="1605089"/>
                    <a:pt x="1757558" y="1577046"/>
                  </a:cubicBezTo>
                  <a:cubicBezTo>
                    <a:pt x="1773135" y="1549005"/>
                    <a:pt x="1784038" y="1519407"/>
                    <a:pt x="1790271" y="1488252"/>
                  </a:cubicBezTo>
                  <a:cubicBezTo>
                    <a:pt x="1796503" y="1453979"/>
                    <a:pt x="1805847" y="1422045"/>
                    <a:pt x="1818310" y="1392448"/>
                  </a:cubicBezTo>
                  <a:cubicBezTo>
                    <a:pt x="1830772" y="1362848"/>
                    <a:pt x="1843235" y="1330914"/>
                    <a:pt x="1855699" y="1296642"/>
                  </a:cubicBezTo>
                  <a:cubicBezTo>
                    <a:pt x="1865043" y="1268601"/>
                    <a:pt x="1874393" y="1239781"/>
                    <a:pt x="1883738" y="1210183"/>
                  </a:cubicBezTo>
                  <a:cubicBezTo>
                    <a:pt x="1893084" y="1180585"/>
                    <a:pt x="1903990" y="1151766"/>
                    <a:pt x="1916454" y="1123727"/>
                  </a:cubicBezTo>
                  <a:cubicBezTo>
                    <a:pt x="1932031" y="1101917"/>
                    <a:pt x="1952282" y="1097243"/>
                    <a:pt x="1977207" y="1109706"/>
                  </a:cubicBezTo>
                  <a:cubicBezTo>
                    <a:pt x="2011480" y="1122168"/>
                    <a:pt x="2047307" y="1143977"/>
                    <a:pt x="2084694" y="1175132"/>
                  </a:cubicBezTo>
                  <a:cubicBezTo>
                    <a:pt x="2103389" y="1187595"/>
                    <a:pt x="2109619" y="1207846"/>
                    <a:pt x="2103390" y="1235887"/>
                  </a:cubicBezTo>
                  <a:cubicBezTo>
                    <a:pt x="2087812" y="1282623"/>
                    <a:pt x="2066001" y="1332473"/>
                    <a:pt x="2037960" y="1385437"/>
                  </a:cubicBezTo>
                  <a:cubicBezTo>
                    <a:pt x="1997457" y="1475790"/>
                    <a:pt x="1963967" y="1568478"/>
                    <a:pt x="1937481" y="1663504"/>
                  </a:cubicBezTo>
                  <a:cubicBezTo>
                    <a:pt x="1910999" y="1758532"/>
                    <a:pt x="1889970" y="1855893"/>
                    <a:pt x="1874392" y="1955592"/>
                  </a:cubicBezTo>
                  <a:cubicBezTo>
                    <a:pt x="1861929" y="2021021"/>
                    <a:pt x="1855697" y="2085669"/>
                    <a:pt x="1855699" y="2149539"/>
                  </a:cubicBezTo>
                  <a:cubicBezTo>
                    <a:pt x="1855697" y="2213410"/>
                    <a:pt x="1857258" y="2278058"/>
                    <a:pt x="1860370" y="2343487"/>
                  </a:cubicBezTo>
                  <a:cubicBezTo>
                    <a:pt x="1860370" y="2346601"/>
                    <a:pt x="1863486" y="2351274"/>
                    <a:pt x="1869720" y="2357506"/>
                  </a:cubicBezTo>
                  <a:cubicBezTo>
                    <a:pt x="1879067" y="2366853"/>
                    <a:pt x="1886854" y="2363738"/>
                    <a:pt x="1893084" y="2348160"/>
                  </a:cubicBezTo>
                  <a:cubicBezTo>
                    <a:pt x="1902431" y="2335699"/>
                    <a:pt x="1921127" y="2308436"/>
                    <a:pt x="1949168" y="2266374"/>
                  </a:cubicBezTo>
                  <a:cubicBezTo>
                    <a:pt x="1977207" y="2224315"/>
                    <a:pt x="2006807" y="2179916"/>
                    <a:pt x="2037960" y="2133182"/>
                  </a:cubicBezTo>
                  <a:cubicBezTo>
                    <a:pt x="2069115" y="2086449"/>
                    <a:pt x="2097936" y="2042829"/>
                    <a:pt x="2124418" y="2002326"/>
                  </a:cubicBezTo>
                  <a:cubicBezTo>
                    <a:pt x="2150904" y="1961825"/>
                    <a:pt x="2168815" y="1933784"/>
                    <a:pt x="2178165" y="1918205"/>
                  </a:cubicBezTo>
                  <a:lnTo>
                    <a:pt x="2200937" y="1880248"/>
                  </a:lnTo>
                  <a:lnTo>
                    <a:pt x="2209731" y="1834084"/>
                  </a:lnTo>
                  <a:cubicBezTo>
                    <a:pt x="2215963" y="1806045"/>
                    <a:pt x="2222973" y="1777225"/>
                    <a:pt x="2230760" y="1747627"/>
                  </a:cubicBezTo>
                  <a:cubicBezTo>
                    <a:pt x="2238550" y="1718029"/>
                    <a:pt x="2247120" y="1689208"/>
                    <a:pt x="2256467" y="1661167"/>
                  </a:cubicBezTo>
                  <a:cubicBezTo>
                    <a:pt x="2262695" y="1651821"/>
                    <a:pt x="2266591" y="1642475"/>
                    <a:pt x="2268148" y="1633128"/>
                  </a:cubicBezTo>
                  <a:cubicBezTo>
                    <a:pt x="2269707" y="1623780"/>
                    <a:pt x="2273602" y="1615993"/>
                    <a:pt x="2279831" y="1609760"/>
                  </a:cubicBezTo>
                  <a:cubicBezTo>
                    <a:pt x="2320334" y="1534986"/>
                    <a:pt x="2359280" y="1468001"/>
                    <a:pt x="2396667" y="1408805"/>
                  </a:cubicBezTo>
                  <a:cubicBezTo>
                    <a:pt x="2415362" y="1377648"/>
                    <a:pt x="2437171" y="1346494"/>
                    <a:pt x="2462094" y="1315335"/>
                  </a:cubicBezTo>
                  <a:lnTo>
                    <a:pt x="2536870" y="1217193"/>
                  </a:lnTo>
                  <a:cubicBezTo>
                    <a:pt x="2574257" y="1167343"/>
                    <a:pt x="2625665" y="1139304"/>
                    <a:pt x="2691093" y="1133072"/>
                  </a:cubicBezTo>
                  <a:cubicBezTo>
                    <a:pt x="2706669" y="1129957"/>
                    <a:pt x="2721470" y="1127619"/>
                    <a:pt x="2735492" y="1126062"/>
                  </a:cubicBezTo>
                  <a:cubicBezTo>
                    <a:pt x="2749509" y="1124507"/>
                    <a:pt x="2764308" y="1120609"/>
                    <a:pt x="2779887" y="1114379"/>
                  </a:cubicBezTo>
                  <a:cubicBezTo>
                    <a:pt x="2795464" y="1108147"/>
                    <a:pt x="2814160" y="1109706"/>
                    <a:pt x="2835969" y="1119052"/>
                  </a:cubicBezTo>
                  <a:cubicBezTo>
                    <a:pt x="2845317" y="1125282"/>
                    <a:pt x="2854661" y="1132294"/>
                    <a:pt x="2864008" y="1140081"/>
                  </a:cubicBezTo>
                  <a:cubicBezTo>
                    <a:pt x="2873358" y="1147871"/>
                    <a:pt x="2881143" y="1157997"/>
                    <a:pt x="2887377" y="1170459"/>
                  </a:cubicBezTo>
                  <a:cubicBezTo>
                    <a:pt x="2902952" y="1189154"/>
                    <a:pt x="2911521" y="1210183"/>
                    <a:pt x="2913078" y="1233551"/>
                  </a:cubicBezTo>
                  <a:cubicBezTo>
                    <a:pt x="2914637" y="1256918"/>
                    <a:pt x="2923206" y="1279505"/>
                    <a:pt x="2938782" y="1301315"/>
                  </a:cubicBezTo>
                  <a:cubicBezTo>
                    <a:pt x="2935666" y="1320008"/>
                    <a:pt x="2934109" y="1338703"/>
                    <a:pt x="2934109" y="1357396"/>
                  </a:cubicBezTo>
                  <a:cubicBezTo>
                    <a:pt x="2934109" y="1376090"/>
                    <a:pt x="2930993" y="1394785"/>
                    <a:pt x="2924764" y="1413478"/>
                  </a:cubicBezTo>
                  <a:cubicBezTo>
                    <a:pt x="2918532" y="1429054"/>
                    <a:pt x="2913078" y="1444633"/>
                    <a:pt x="2908405" y="1460213"/>
                  </a:cubicBezTo>
                  <a:cubicBezTo>
                    <a:pt x="2903733" y="1475790"/>
                    <a:pt x="2904511" y="1492925"/>
                    <a:pt x="2910743" y="1511618"/>
                  </a:cubicBezTo>
                  <a:cubicBezTo>
                    <a:pt x="2910741" y="1517850"/>
                    <a:pt x="2908405" y="1525640"/>
                    <a:pt x="2903731" y="1534986"/>
                  </a:cubicBezTo>
                  <a:cubicBezTo>
                    <a:pt x="2899058" y="1544332"/>
                    <a:pt x="2893606" y="1553680"/>
                    <a:pt x="2887377" y="1563029"/>
                  </a:cubicBezTo>
                  <a:cubicBezTo>
                    <a:pt x="2871799" y="1597300"/>
                    <a:pt x="2855441" y="1632349"/>
                    <a:pt x="2838304" y="1668177"/>
                  </a:cubicBezTo>
                  <a:cubicBezTo>
                    <a:pt x="2821168" y="1704007"/>
                    <a:pt x="2800139" y="1739058"/>
                    <a:pt x="2775214" y="1773329"/>
                  </a:cubicBezTo>
                  <a:cubicBezTo>
                    <a:pt x="2768982" y="1785792"/>
                    <a:pt x="2765867" y="1793581"/>
                    <a:pt x="2765867" y="1796697"/>
                  </a:cubicBezTo>
                  <a:cubicBezTo>
                    <a:pt x="2753403" y="1837200"/>
                    <a:pt x="2733153" y="1869914"/>
                    <a:pt x="2705112" y="1894839"/>
                  </a:cubicBezTo>
                  <a:cubicBezTo>
                    <a:pt x="2677071" y="1919764"/>
                    <a:pt x="2647473" y="1944691"/>
                    <a:pt x="2616318" y="1969616"/>
                  </a:cubicBezTo>
                  <a:lnTo>
                    <a:pt x="2550890" y="2016348"/>
                  </a:lnTo>
                  <a:cubicBezTo>
                    <a:pt x="2532197" y="2019464"/>
                    <a:pt x="2514280" y="2021800"/>
                    <a:pt x="2497145" y="2023357"/>
                  </a:cubicBezTo>
                  <a:cubicBezTo>
                    <a:pt x="2480009" y="2024914"/>
                    <a:pt x="2462094" y="2025694"/>
                    <a:pt x="2443403" y="2025694"/>
                  </a:cubicBezTo>
                  <a:cubicBezTo>
                    <a:pt x="2418478" y="2031926"/>
                    <a:pt x="2396667" y="2028810"/>
                    <a:pt x="2377973" y="2016348"/>
                  </a:cubicBezTo>
                  <a:cubicBezTo>
                    <a:pt x="2368629" y="2007001"/>
                    <a:pt x="2359282" y="2005442"/>
                    <a:pt x="2349932" y="2011674"/>
                  </a:cubicBezTo>
                  <a:cubicBezTo>
                    <a:pt x="2343702" y="2045946"/>
                    <a:pt x="2342922" y="2082553"/>
                    <a:pt x="2347596" y="2121500"/>
                  </a:cubicBezTo>
                  <a:cubicBezTo>
                    <a:pt x="2352269" y="2160444"/>
                    <a:pt x="2361617" y="2197831"/>
                    <a:pt x="2375636" y="2233661"/>
                  </a:cubicBezTo>
                  <a:cubicBezTo>
                    <a:pt x="2389656" y="2269490"/>
                    <a:pt x="2407571" y="2302204"/>
                    <a:pt x="2429380" y="2331802"/>
                  </a:cubicBezTo>
                  <a:cubicBezTo>
                    <a:pt x="2451191" y="2361400"/>
                    <a:pt x="2476117" y="2382431"/>
                    <a:pt x="2504158" y="2394895"/>
                  </a:cubicBezTo>
                  <a:cubicBezTo>
                    <a:pt x="2560236" y="2382431"/>
                    <a:pt x="2606972" y="2354390"/>
                    <a:pt x="2644359" y="2310773"/>
                  </a:cubicBezTo>
                  <a:lnTo>
                    <a:pt x="2728480" y="2235998"/>
                  </a:lnTo>
                  <a:cubicBezTo>
                    <a:pt x="2744057" y="2223536"/>
                    <a:pt x="2757299" y="2210294"/>
                    <a:pt x="2768206" y="2196274"/>
                  </a:cubicBezTo>
                  <a:cubicBezTo>
                    <a:pt x="2779107" y="2182253"/>
                    <a:pt x="2789235" y="2167454"/>
                    <a:pt x="2798581" y="2151875"/>
                  </a:cubicBezTo>
                  <a:lnTo>
                    <a:pt x="2878029" y="2035040"/>
                  </a:lnTo>
                  <a:cubicBezTo>
                    <a:pt x="2884260" y="2022578"/>
                    <a:pt x="2891269" y="2010895"/>
                    <a:pt x="2899058" y="1999990"/>
                  </a:cubicBezTo>
                  <a:cubicBezTo>
                    <a:pt x="2906850" y="1989086"/>
                    <a:pt x="2915414" y="1978960"/>
                    <a:pt x="2924763" y="1969614"/>
                  </a:cubicBezTo>
                  <a:cubicBezTo>
                    <a:pt x="2930993" y="1957150"/>
                    <a:pt x="2937227" y="1944689"/>
                    <a:pt x="2943455" y="1932225"/>
                  </a:cubicBezTo>
                  <a:cubicBezTo>
                    <a:pt x="2949688" y="1919762"/>
                    <a:pt x="2959034" y="1910416"/>
                    <a:pt x="2971498" y="1904186"/>
                  </a:cubicBezTo>
                  <a:cubicBezTo>
                    <a:pt x="2974614" y="1904186"/>
                    <a:pt x="2979288" y="1896396"/>
                    <a:pt x="2985518" y="1880820"/>
                  </a:cubicBezTo>
                  <a:cubicBezTo>
                    <a:pt x="2991748" y="1855893"/>
                    <a:pt x="3001874" y="1834084"/>
                    <a:pt x="3015893" y="1815390"/>
                  </a:cubicBezTo>
                  <a:cubicBezTo>
                    <a:pt x="3029915" y="1796697"/>
                    <a:pt x="3040041" y="1774888"/>
                    <a:pt x="3046271" y="1749965"/>
                  </a:cubicBezTo>
                  <a:cubicBezTo>
                    <a:pt x="3046271" y="1743731"/>
                    <a:pt x="3047828" y="1739058"/>
                    <a:pt x="3050944" y="1735942"/>
                  </a:cubicBezTo>
                  <a:cubicBezTo>
                    <a:pt x="3054060" y="1732828"/>
                    <a:pt x="3057178" y="1728153"/>
                    <a:pt x="3060290" y="1721924"/>
                  </a:cubicBezTo>
                  <a:cubicBezTo>
                    <a:pt x="3063406" y="1715692"/>
                    <a:pt x="3066523" y="1711797"/>
                    <a:pt x="3069639" y="1710239"/>
                  </a:cubicBezTo>
                  <a:cubicBezTo>
                    <a:pt x="3072755" y="1708680"/>
                    <a:pt x="3074314" y="1706344"/>
                    <a:pt x="3074312" y="1703228"/>
                  </a:cubicBezTo>
                  <a:cubicBezTo>
                    <a:pt x="3071196" y="1684535"/>
                    <a:pt x="3075093" y="1668957"/>
                    <a:pt x="3085995" y="1656494"/>
                  </a:cubicBezTo>
                  <a:cubicBezTo>
                    <a:pt x="3096900" y="1644032"/>
                    <a:pt x="3105467" y="1630012"/>
                    <a:pt x="3111701" y="1614434"/>
                  </a:cubicBezTo>
                  <a:lnTo>
                    <a:pt x="3181801" y="1474233"/>
                  </a:lnTo>
                  <a:lnTo>
                    <a:pt x="3270595" y="1305989"/>
                  </a:lnTo>
                  <a:lnTo>
                    <a:pt x="3298636" y="1263928"/>
                  </a:lnTo>
                  <a:cubicBezTo>
                    <a:pt x="3314214" y="1257696"/>
                    <a:pt x="3326677" y="1259253"/>
                    <a:pt x="3336025" y="1268601"/>
                  </a:cubicBezTo>
                  <a:lnTo>
                    <a:pt x="3334266" y="1291777"/>
                  </a:lnTo>
                  <a:lnTo>
                    <a:pt x="3335184" y="1289631"/>
                  </a:lnTo>
                  <a:cubicBezTo>
                    <a:pt x="3336743" y="1284957"/>
                    <a:pt x="3337521" y="1281064"/>
                    <a:pt x="3337521" y="1277948"/>
                  </a:cubicBezTo>
                  <a:cubicBezTo>
                    <a:pt x="3337521" y="1253023"/>
                    <a:pt x="3339080" y="1234330"/>
                    <a:pt x="3342194" y="1221868"/>
                  </a:cubicBezTo>
                  <a:cubicBezTo>
                    <a:pt x="3342194" y="1243676"/>
                    <a:pt x="3351542" y="1257696"/>
                    <a:pt x="3370237" y="1263928"/>
                  </a:cubicBezTo>
                  <a:cubicBezTo>
                    <a:pt x="3379585" y="1245234"/>
                    <a:pt x="3379583" y="1224982"/>
                    <a:pt x="3370237" y="1203173"/>
                  </a:cubicBezTo>
                  <a:cubicBezTo>
                    <a:pt x="3357772" y="1209405"/>
                    <a:pt x="3348428" y="1212519"/>
                    <a:pt x="3342196" y="1212519"/>
                  </a:cubicBezTo>
                  <a:cubicBezTo>
                    <a:pt x="3348428" y="1175132"/>
                    <a:pt x="3354657" y="1138524"/>
                    <a:pt x="3360888" y="1102694"/>
                  </a:cubicBezTo>
                  <a:cubicBezTo>
                    <a:pt x="3367119" y="1066866"/>
                    <a:pt x="3373351" y="1028699"/>
                    <a:pt x="3379583" y="988196"/>
                  </a:cubicBezTo>
                  <a:lnTo>
                    <a:pt x="3398276" y="960157"/>
                  </a:lnTo>
                  <a:cubicBezTo>
                    <a:pt x="3426317" y="953925"/>
                    <a:pt x="3450462" y="955482"/>
                    <a:pt x="3470716" y="964832"/>
                  </a:cubicBezTo>
                  <a:cubicBezTo>
                    <a:pt x="3490965" y="974176"/>
                    <a:pt x="3510438" y="986641"/>
                    <a:pt x="3529130" y="1002217"/>
                  </a:cubicBezTo>
                  <a:cubicBezTo>
                    <a:pt x="3566518" y="1027144"/>
                    <a:pt x="3580539" y="1058297"/>
                    <a:pt x="3571193" y="1095686"/>
                  </a:cubicBezTo>
                  <a:cubicBezTo>
                    <a:pt x="3564961" y="1105031"/>
                    <a:pt x="3561067" y="1115938"/>
                    <a:pt x="3559510" y="1128399"/>
                  </a:cubicBezTo>
                  <a:cubicBezTo>
                    <a:pt x="3557951" y="1140861"/>
                    <a:pt x="3555614" y="1153323"/>
                    <a:pt x="3552500" y="1165786"/>
                  </a:cubicBezTo>
                  <a:cubicBezTo>
                    <a:pt x="3552498" y="1175132"/>
                    <a:pt x="3557171" y="1181364"/>
                    <a:pt x="3566518" y="1184480"/>
                  </a:cubicBezTo>
                  <a:lnTo>
                    <a:pt x="3585212" y="1170459"/>
                  </a:lnTo>
                  <a:lnTo>
                    <a:pt x="3631946" y="1114379"/>
                  </a:lnTo>
                  <a:cubicBezTo>
                    <a:pt x="3647524" y="1092570"/>
                    <a:pt x="3657650" y="1075433"/>
                    <a:pt x="3662325" y="1062972"/>
                  </a:cubicBezTo>
                  <a:cubicBezTo>
                    <a:pt x="3666997" y="1050510"/>
                    <a:pt x="3670892" y="1041162"/>
                    <a:pt x="3674008" y="1034931"/>
                  </a:cubicBezTo>
                  <a:cubicBezTo>
                    <a:pt x="3677122" y="1028699"/>
                    <a:pt x="3681796" y="1020912"/>
                    <a:pt x="3688028" y="1011564"/>
                  </a:cubicBezTo>
                  <a:cubicBezTo>
                    <a:pt x="3694258" y="1002217"/>
                    <a:pt x="3706720" y="988198"/>
                    <a:pt x="3725415" y="969503"/>
                  </a:cubicBezTo>
                  <a:lnTo>
                    <a:pt x="3814211" y="894728"/>
                  </a:lnTo>
                  <a:cubicBezTo>
                    <a:pt x="3842250" y="863571"/>
                    <a:pt x="3879639" y="847995"/>
                    <a:pt x="3926371" y="847995"/>
                  </a:cubicBezTo>
                  <a:cubicBezTo>
                    <a:pt x="3948180" y="854225"/>
                    <a:pt x="3966874" y="863571"/>
                    <a:pt x="3982453" y="876036"/>
                  </a:cubicBezTo>
                  <a:cubicBezTo>
                    <a:pt x="3998032" y="885384"/>
                    <a:pt x="4008937" y="899402"/>
                    <a:pt x="4015165" y="918096"/>
                  </a:cubicBezTo>
                  <a:cubicBezTo>
                    <a:pt x="4021398" y="936789"/>
                    <a:pt x="4019842" y="953926"/>
                    <a:pt x="4010492" y="969503"/>
                  </a:cubicBezTo>
                  <a:cubicBezTo>
                    <a:pt x="3994916" y="988196"/>
                    <a:pt x="3982453" y="1017016"/>
                    <a:pt x="3973105" y="1055961"/>
                  </a:cubicBezTo>
                  <a:cubicBezTo>
                    <a:pt x="3963758" y="1094907"/>
                    <a:pt x="3961424" y="1136967"/>
                    <a:pt x="3966095" y="1182142"/>
                  </a:cubicBezTo>
                  <a:cubicBezTo>
                    <a:pt x="3970768" y="1227318"/>
                    <a:pt x="3984791" y="1269379"/>
                    <a:pt x="4008158" y="1308325"/>
                  </a:cubicBezTo>
                  <a:cubicBezTo>
                    <a:pt x="4019842" y="1327798"/>
                    <a:pt x="4035223" y="1344739"/>
                    <a:pt x="4054308" y="1359149"/>
                  </a:cubicBezTo>
                  <a:lnTo>
                    <a:pt x="4058435" y="1361743"/>
                  </a:lnTo>
                  <a:lnTo>
                    <a:pt x="4059520" y="1357396"/>
                  </a:lnTo>
                  <a:cubicBezTo>
                    <a:pt x="4059520" y="1335587"/>
                    <a:pt x="4062636" y="1318451"/>
                    <a:pt x="4068866" y="1305989"/>
                  </a:cubicBezTo>
                  <a:cubicBezTo>
                    <a:pt x="4075098" y="1293526"/>
                    <a:pt x="4078213" y="1284180"/>
                    <a:pt x="4078213" y="1277948"/>
                  </a:cubicBezTo>
                  <a:cubicBezTo>
                    <a:pt x="4078213" y="1253023"/>
                    <a:pt x="4079773" y="1234330"/>
                    <a:pt x="4082886" y="1221868"/>
                  </a:cubicBezTo>
                  <a:cubicBezTo>
                    <a:pt x="4082886" y="1243676"/>
                    <a:pt x="4092234" y="1257696"/>
                    <a:pt x="4110927" y="1263928"/>
                  </a:cubicBezTo>
                  <a:cubicBezTo>
                    <a:pt x="4120273" y="1245234"/>
                    <a:pt x="4120273" y="1224982"/>
                    <a:pt x="4110927" y="1203173"/>
                  </a:cubicBezTo>
                  <a:cubicBezTo>
                    <a:pt x="4098464" y="1209405"/>
                    <a:pt x="4089118" y="1212519"/>
                    <a:pt x="4082886" y="1212521"/>
                  </a:cubicBezTo>
                  <a:cubicBezTo>
                    <a:pt x="4089118" y="1175132"/>
                    <a:pt x="4095350" y="1138524"/>
                    <a:pt x="4101580" y="1102694"/>
                  </a:cubicBezTo>
                  <a:cubicBezTo>
                    <a:pt x="4107811" y="1066866"/>
                    <a:pt x="4114045" y="1028699"/>
                    <a:pt x="4120273" y="988196"/>
                  </a:cubicBezTo>
                  <a:lnTo>
                    <a:pt x="4138968" y="960157"/>
                  </a:lnTo>
                  <a:cubicBezTo>
                    <a:pt x="4167009" y="953925"/>
                    <a:pt x="4191156" y="955482"/>
                    <a:pt x="4211406" y="964830"/>
                  </a:cubicBezTo>
                  <a:cubicBezTo>
                    <a:pt x="4231659" y="974176"/>
                    <a:pt x="4251130" y="986641"/>
                    <a:pt x="4269822" y="1002217"/>
                  </a:cubicBezTo>
                  <a:cubicBezTo>
                    <a:pt x="4307210" y="1027142"/>
                    <a:pt x="4321233" y="1058297"/>
                    <a:pt x="4311885" y="1095684"/>
                  </a:cubicBezTo>
                  <a:cubicBezTo>
                    <a:pt x="4305653" y="1105031"/>
                    <a:pt x="4301759" y="1115936"/>
                    <a:pt x="4300200" y="1128400"/>
                  </a:cubicBezTo>
                  <a:cubicBezTo>
                    <a:pt x="4298643" y="1140861"/>
                    <a:pt x="4296306" y="1153325"/>
                    <a:pt x="4293190" y="1165786"/>
                  </a:cubicBezTo>
                  <a:cubicBezTo>
                    <a:pt x="4293192" y="1175132"/>
                    <a:pt x="4297863" y="1181364"/>
                    <a:pt x="4307210" y="1184480"/>
                  </a:cubicBezTo>
                  <a:lnTo>
                    <a:pt x="4325904" y="1170459"/>
                  </a:lnTo>
                  <a:lnTo>
                    <a:pt x="4372638" y="1114379"/>
                  </a:lnTo>
                  <a:cubicBezTo>
                    <a:pt x="4388216" y="1092568"/>
                    <a:pt x="4398342" y="1075435"/>
                    <a:pt x="4403015" y="1062970"/>
                  </a:cubicBezTo>
                  <a:cubicBezTo>
                    <a:pt x="4407689" y="1050508"/>
                    <a:pt x="4411584" y="1041162"/>
                    <a:pt x="4414698" y="1034931"/>
                  </a:cubicBezTo>
                  <a:cubicBezTo>
                    <a:pt x="4417816" y="1028699"/>
                    <a:pt x="4422489" y="1020912"/>
                    <a:pt x="4428720" y="1011565"/>
                  </a:cubicBezTo>
                  <a:cubicBezTo>
                    <a:pt x="4434950" y="1002217"/>
                    <a:pt x="4447413" y="988196"/>
                    <a:pt x="4466107" y="969503"/>
                  </a:cubicBezTo>
                  <a:lnTo>
                    <a:pt x="4554901" y="894728"/>
                  </a:lnTo>
                  <a:cubicBezTo>
                    <a:pt x="4582942" y="863571"/>
                    <a:pt x="4620329" y="847995"/>
                    <a:pt x="4667063" y="847995"/>
                  </a:cubicBezTo>
                  <a:cubicBezTo>
                    <a:pt x="4688874" y="854225"/>
                    <a:pt x="4707568" y="863571"/>
                    <a:pt x="4723143" y="876034"/>
                  </a:cubicBezTo>
                  <a:cubicBezTo>
                    <a:pt x="4738722" y="885384"/>
                    <a:pt x="4749627" y="899402"/>
                    <a:pt x="4755857" y="918096"/>
                  </a:cubicBezTo>
                  <a:cubicBezTo>
                    <a:pt x="4762089" y="936791"/>
                    <a:pt x="4760530" y="953925"/>
                    <a:pt x="4751184" y="969503"/>
                  </a:cubicBezTo>
                  <a:cubicBezTo>
                    <a:pt x="4735607" y="988196"/>
                    <a:pt x="4723143" y="1017016"/>
                    <a:pt x="4713797" y="1055962"/>
                  </a:cubicBezTo>
                  <a:cubicBezTo>
                    <a:pt x="4704450" y="1094909"/>
                    <a:pt x="4702114" y="1136969"/>
                    <a:pt x="4706787" y="1182142"/>
                  </a:cubicBezTo>
                  <a:cubicBezTo>
                    <a:pt x="4711460" y="1227318"/>
                    <a:pt x="4725482" y="1269381"/>
                    <a:pt x="4748847" y="1308325"/>
                  </a:cubicBezTo>
                  <a:cubicBezTo>
                    <a:pt x="4772215" y="1347270"/>
                    <a:pt x="4810384" y="1376090"/>
                    <a:pt x="4863346" y="1394783"/>
                  </a:cubicBezTo>
                  <a:lnTo>
                    <a:pt x="4869871" y="1402758"/>
                  </a:lnTo>
                  <a:lnTo>
                    <a:pt x="4931066" y="1315335"/>
                  </a:lnTo>
                  <a:lnTo>
                    <a:pt x="5005841" y="1217193"/>
                  </a:lnTo>
                  <a:cubicBezTo>
                    <a:pt x="5043228" y="1167345"/>
                    <a:pt x="5094637" y="1139304"/>
                    <a:pt x="5160065" y="1133072"/>
                  </a:cubicBezTo>
                  <a:cubicBezTo>
                    <a:pt x="5175642" y="1129957"/>
                    <a:pt x="5190441" y="1127619"/>
                    <a:pt x="5204464" y="1126062"/>
                  </a:cubicBezTo>
                  <a:cubicBezTo>
                    <a:pt x="5218484" y="1124505"/>
                    <a:pt x="5233281" y="1120611"/>
                    <a:pt x="5248861" y="1114379"/>
                  </a:cubicBezTo>
                  <a:cubicBezTo>
                    <a:pt x="5264438" y="1108147"/>
                    <a:pt x="5283132" y="1109708"/>
                    <a:pt x="5304939" y="1119052"/>
                  </a:cubicBezTo>
                  <a:cubicBezTo>
                    <a:pt x="5314289" y="1125284"/>
                    <a:pt x="5323634" y="1132294"/>
                    <a:pt x="5332980" y="1140081"/>
                  </a:cubicBezTo>
                  <a:cubicBezTo>
                    <a:pt x="5342328" y="1147871"/>
                    <a:pt x="5350116" y="1157997"/>
                    <a:pt x="5356348" y="1170459"/>
                  </a:cubicBezTo>
                  <a:cubicBezTo>
                    <a:pt x="5371926" y="1189154"/>
                    <a:pt x="5380493" y="1210183"/>
                    <a:pt x="5382050" y="1233552"/>
                  </a:cubicBezTo>
                  <a:cubicBezTo>
                    <a:pt x="5383611" y="1256918"/>
                    <a:pt x="5392176" y="1279505"/>
                    <a:pt x="5407757" y="1301315"/>
                  </a:cubicBezTo>
                  <a:cubicBezTo>
                    <a:pt x="5404642" y="1320008"/>
                    <a:pt x="5403082" y="1338703"/>
                    <a:pt x="5403082" y="1357396"/>
                  </a:cubicBezTo>
                  <a:cubicBezTo>
                    <a:pt x="5403082" y="1376090"/>
                    <a:pt x="5399965" y="1394783"/>
                    <a:pt x="5393737" y="1413478"/>
                  </a:cubicBezTo>
                  <a:cubicBezTo>
                    <a:pt x="5387503" y="1429054"/>
                    <a:pt x="5382052" y="1444633"/>
                    <a:pt x="5377377" y="1460211"/>
                  </a:cubicBezTo>
                  <a:cubicBezTo>
                    <a:pt x="5372706" y="1475790"/>
                    <a:pt x="5373484" y="1492925"/>
                    <a:pt x="5379716" y="1511620"/>
                  </a:cubicBezTo>
                  <a:cubicBezTo>
                    <a:pt x="5379714" y="1517850"/>
                    <a:pt x="5377379" y="1525640"/>
                    <a:pt x="5372704" y="1534986"/>
                  </a:cubicBezTo>
                  <a:cubicBezTo>
                    <a:pt x="5368031" y="1544332"/>
                    <a:pt x="5362580" y="1553679"/>
                    <a:pt x="5356348" y="1563027"/>
                  </a:cubicBezTo>
                  <a:cubicBezTo>
                    <a:pt x="5340771" y="1597298"/>
                    <a:pt x="5324411" y="1632349"/>
                    <a:pt x="5307278" y="1668177"/>
                  </a:cubicBezTo>
                  <a:cubicBezTo>
                    <a:pt x="5290140" y="1704007"/>
                    <a:pt x="5269111" y="1739058"/>
                    <a:pt x="5244186" y="1773329"/>
                  </a:cubicBezTo>
                  <a:cubicBezTo>
                    <a:pt x="5237954" y="1785792"/>
                    <a:pt x="5234840" y="1793581"/>
                    <a:pt x="5234838" y="1796697"/>
                  </a:cubicBezTo>
                  <a:cubicBezTo>
                    <a:pt x="5222375" y="1837200"/>
                    <a:pt x="5202124" y="1869914"/>
                    <a:pt x="5174085" y="1894839"/>
                  </a:cubicBezTo>
                  <a:cubicBezTo>
                    <a:pt x="5146044" y="1919762"/>
                    <a:pt x="5116446" y="1944689"/>
                    <a:pt x="5085289" y="1969614"/>
                  </a:cubicBezTo>
                  <a:lnTo>
                    <a:pt x="5019862" y="2016348"/>
                  </a:lnTo>
                  <a:cubicBezTo>
                    <a:pt x="5001170" y="2019464"/>
                    <a:pt x="4983253" y="2021800"/>
                    <a:pt x="4966117" y="2023357"/>
                  </a:cubicBezTo>
                  <a:cubicBezTo>
                    <a:pt x="4948981" y="2024914"/>
                    <a:pt x="4931066" y="2025694"/>
                    <a:pt x="4912375" y="2025694"/>
                  </a:cubicBezTo>
                  <a:cubicBezTo>
                    <a:pt x="4887449" y="2031924"/>
                    <a:pt x="4865640" y="2028810"/>
                    <a:pt x="4846945" y="2016349"/>
                  </a:cubicBezTo>
                  <a:cubicBezTo>
                    <a:pt x="4837599" y="2007001"/>
                    <a:pt x="4828254" y="2005442"/>
                    <a:pt x="4818904" y="2011674"/>
                  </a:cubicBezTo>
                  <a:cubicBezTo>
                    <a:pt x="4812674" y="2045946"/>
                    <a:pt x="4811895" y="2082555"/>
                    <a:pt x="4816568" y="2121500"/>
                  </a:cubicBezTo>
                  <a:cubicBezTo>
                    <a:pt x="4821241" y="2160444"/>
                    <a:pt x="4830589" y="2197831"/>
                    <a:pt x="4844609" y="2233663"/>
                  </a:cubicBezTo>
                  <a:cubicBezTo>
                    <a:pt x="4858628" y="2269490"/>
                    <a:pt x="4876543" y="2302204"/>
                    <a:pt x="4898354" y="2331802"/>
                  </a:cubicBezTo>
                  <a:cubicBezTo>
                    <a:pt x="4920163" y="2361400"/>
                    <a:pt x="4945088" y="2382431"/>
                    <a:pt x="4973127" y="2394894"/>
                  </a:cubicBezTo>
                  <a:cubicBezTo>
                    <a:pt x="5029209" y="2382431"/>
                    <a:pt x="5075944" y="2354392"/>
                    <a:pt x="5113330" y="2310774"/>
                  </a:cubicBezTo>
                  <a:lnTo>
                    <a:pt x="5197451" y="2235998"/>
                  </a:lnTo>
                  <a:cubicBezTo>
                    <a:pt x="5213029" y="2223536"/>
                    <a:pt x="5226271" y="2210294"/>
                    <a:pt x="5237176" y="2196276"/>
                  </a:cubicBezTo>
                  <a:cubicBezTo>
                    <a:pt x="5248080" y="2182253"/>
                    <a:pt x="5258207" y="2167454"/>
                    <a:pt x="5267552" y="2151875"/>
                  </a:cubicBezTo>
                  <a:lnTo>
                    <a:pt x="5347000" y="2035040"/>
                  </a:lnTo>
                  <a:cubicBezTo>
                    <a:pt x="5353232" y="2022578"/>
                    <a:pt x="5360242" y="2010895"/>
                    <a:pt x="5368033" y="1999990"/>
                  </a:cubicBezTo>
                  <a:cubicBezTo>
                    <a:pt x="5375820" y="1989086"/>
                    <a:pt x="5384389" y="1978960"/>
                    <a:pt x="5393735" y="1969616"/>
                  </a:cubicBezTo>
                  <a:cubicBezTo>
                    <a:pt x="5399965" y="1957151"/>
                    <a:pt x="5406198" y="1944691"/>
                    <a:pt x="5412430" y="1932225"/>
                  </a:cubicBezTo>
                  <a:cubicBezTo>
                    <a:pt x="5418660" y="1919762"/>
                    <a:pt x="5428006" y="1910416"/>
                    <a:pt x="5440471" y="1904187"/>
                  </a:cubicBezTo>
                  <a:cubicBezTo>
                    <a:pt x="5443585" y="1904186"/>
                    <a:pt x="5448258" y="1896396"/>
                    <a:pt x="5454488" y="1880818"/>
                  </a:cubicBezTo>
                  <a:cubicBezTo>
                    <a:pt x="5460721" y="1855893"/>
                    <a:pt x="5470846" y="1834084"/>
                    <a:pt x="5484866" y="1815390"/>
                  </a:cubicBezTo>
                  <a:cubicBezTo>
                    <a:pt x="5498887" y="1796697"/>
                    <a:pt x="5509011" y="1774888"/>
                    <a:pt x="5515243" y="1749963"/>
                  </a:cubicBezTo>
                  <a:cubicBezTo>
                    <a:pt x="5515243" y="1743731"/>
                    <a:pt x="5516801" y="1739058"/>
                    <a:pt x="5519917" y="1735944"/>
                  </a:cubicBezTo>
                  <a:cubicBezTo>
                    <a:pt x="5523033" y="1732828"/>
                    <a:pt x="5526149" y="1728153"/>
                    <a:pt x="5529263" y="1721922"/>
                  </a:cubicBezTo>
                  <a:cubicBezTo>
                    <a:pt x="5532379" y="1715692"/>
                    <a:pt x="5535495" y="1711798"/>
                    <a:pt x="5538611" y="1710239"/>
                  </a:cubicBezTo>
                  <a:cubicBezTo>
                    <a:pt x="5541727" y="1708680"/>
                    <a:pt x="5543284" y="1706346"/>
                    <a:pt x="5543284" y="1703230"/>
                  </a:cubicBezTo>
                  <a:cubicBezTo>
                    <a:pt x="5540168" y="1684535"/>
                    <a:pt x="5544064" y="1668957"/>
                    <a:pt x="5554967" y="1656494"/>
                  </a:cubicBezTo>
                  <a:cubicBezTo>
                    <a:pt x="5565873" y="1644032"/>
                    <a:pt x="5574441" y="1630012"/>
                    <a:pt x="5580674" y="1614434"/>
                  </a:cubicBezTo>
                  <a:lnTo>
                    <a:pt x="5650771" y="1474231"/>
                  </a:lnTo>
                  <a:lnTo>
                    <a:pt x="5739391" y="1306320"/>
                  </a:lnTo>
                  <a:lnTo>
                    <a:pt x="5736979" y="1289631"/>
                  </a:lnTo>
                  <a:cubicBezTo>
                    <a:pt x="5736588" y="1274054"/>
                    <a:pt x="5737951" y="1257696"/>
                    <a:pt x="5741067" y="1240560"/>
                  </a:cubicBezTo>
                  <a:cubicBezTo>
                    <a:pt x="5747297" y="1200059"/>
                    <a:pt x="5759761" y="1162670"/>
                    <a:pt x="5778454" y="1128399"/>
                  </a:cubicBezTo>
                  <a:cubicBezTo>
                    <a:pt x="5790917" y="1109706"/>
                    <a:pt x="5802600" y="1090234"/>
                    <a:pt x="5813505" y="1069980"/>
                  </a:cubicBezTo>
                  <a:cubicBezTo>
                    <a:pt x="5824408" y="1049730"/>
                    <a:pt x="5837650" y="1031815"/>
                    <a:pt x="5853231" y="1016237"/>
                  </a:cubicBezTo>
                  <a:cubicBezTo>
                    <a:pt x="5906193" y="957041"/>
                    <a:pt x="5961495" y="900959"/>
                    <a:pt x="6019134" y="847995"/>
                  </a:cubicBezTo>
                  <a:cubicBezTo>
                    <a:pt x="6076773" y="795029"/>
                    <a:pt x="6136749" y="743622"/>
                    <a:pt x="6199061" y="693771"/>
                  </a:cubicBezTo>
                  <a:lnTo>
                    <a:pt x="6222427" y="675078"/>
                  </a:lnTo>
                  <a:cubicBezTo>
                    <a:pt x="6256700" y="662615"/>
                    <a:pt x="6287857" y="647037"/>
                    <a:pt x="6315896" y="628344"/>
                  </a:cubicBezTo>
                  <a:cubicBezTo>
                    <a:pt x="6343937" y="609650"/>
                    <a:pt x="6373535" y="592514"/>
                    <a:pt x="6404692" y="576936"/>
                  </a:cubicBezTo>
                  <a:cubicBezTo>
                    <a:pt x="6432731" y="562916"/>
                    <a:pt x="6461648" y="556782"/>
                    <a:pt x="6491440" y="558535"/>
                  </a:cubicBezTo>
                  <a:close/>
                  <a:moveTo>
                    <a:pt x="944031" y="511509"/>
                  </a:moveTo>
                  <a:cubicBezTo>
                    <a:pt x="965839" y="511509"/>
                    <a:pt x="986869" y="513066"/>
                    <a:pt x="1007122" y="516182"/>
                  </a:cubicBezTo>
                  <a:cubicBezTo>
                    <a:pt x="1027374" y="519297"/>
                    <a:pt x="1046846" y="523972"/>
                    <a:pt x="1065539" y="530202"/>
                  </a:cubicBezTo>
                  <a:cubicBezTo>
                    <a:pt x="1090464" y="555127"/>
                    <a:pt x="1103704" y="580831"/>
                    <a:pt x="1105263" y="607313"/>
                  </a:cubicBezTo>
                  <a:cubicBezTo>
                    <a:pt x="1106820" y="633795"/>
                    <a:pt x="1101367" y="659499"/>
                    <a:pt x="1088907" y="684424"/>
                  </a:cubicBezTo>
                  <a:cubicBezTo>
                    <a:pt x="1067096" y="749852"/>
                    <a:pt x="1044508" y="814503"/>
                    <a:pt x="1021142" y="878370"/>
                  </a:cubicBezTo>
                  <a:cubicBezTo>
                    <a:pt x="997774" y="942242"/>
                    <a:pt x="973627" y="1006890"/>
                    <a:pt x="948702" y="1072320"/>
                  </a:cubicBezTo>
                  <a:cubicBezTo>
                    <a:pt x="933125" y="1106592"/>
                    <a:pt x="920663" y="1141642"/>
                    <a:pt x="911315" y="1177469"/>
                  </a:cubicBezTo>
                  <a:cubicBezTo>
                    <a:pt x="901968" y="1213299"/>
                    <a:pt x="891065" y="1248350"/>
                    <a:pt x="878601" y="1282621"/>
                  </a:cubicBezTo>
                  <a:cubicBezTo>
                    <a:pt x="863024" y="1332471"/>
                    <a:pt x="849782" y="1382321"/>
                    <a:pt x="838878" y="1432172"/>
                  </a:cubicBezTo>
                  <a:cubicBezTo>
                    <a:pt x="827973" y="1482020"/>
                    <a:pt x="814733" y="1530313"/>
                    <a:pt x="799155" y="1577046"/>
                  </a:cubicBezTo>
                  <a:cubicBezTo>
                    <a:pt x="792924" y="1592625"/>
                    <a:pt x="789027" y="1606644"/>
                    <a:pt x="787470" y="1619107"/>
                  </a:cubicBezTo>
                  <a:cubicBezTo>
                    <a:pt x="785915" y="1631569"/>
                    <a:pt x="783578" y="1645591"/>
                    <a:pt x="780462" y="1661167"/>
                  </a:cubicBezTo>
                  <a:cubicBezTo>
                    <a:pt x="774228" y="1673630"/>
                    <a:pt x="770336" y="1686092"/>
                    <a:pt x="768777" y="1698555"/>
                  </a:cubicBezTo>
                  <a:cubicBezTo>
                    <a:pt x="767218" y="1711017"/>
                    <a:pt x="763324" y="1725038"/>
                    <a:pt x="757094" y="1740615"/>
                  </a:cubicBezTo>
                  <a:cubicBezTo>
                    <a:pt x="750862" y="1756194"/>
                    <a:pt x="746189" y="1770215"/>
                    <a:pt x="743073" y="1782677"/>
                  </a:cubicBezTo>
                  <a:cubicBezTo>
                    <a:pt x="739959" y="1795140"/>
                    <a:pt x="736843" y="1809159"/>
                    <a:pt x="733726" y="1824738"/>
                  </a:cubicBezTo>
                  <a:cubicBezTo>
                    <a:pt x="733726" y="1834084"/>
                    <a:pt x="732167" y="1843432"/>
                    <a:pt x="729055" y="1852781"/>
                  </a:cubicBezTo>
                  <a:cubicBezTo>
                    <a:pt x="725937" y="1862125"/>
                    <a:pt x="722823" y="1871472"/>
                    <a:pt x="719705" y="1880818"/>
                  </a:cubicBezTo>
                  <a:cubicBezTo>
                    <a:pt x="713477" y="1902627"/>
                    <a:pt x="708801" y="1922878"/>
                    <a:pt x="705685" y="1941573"/>
                  </a:cubicBezTo>
                  <a:cubicBezTo>
                    <a:pt x="702569" y="1960266"/>
                    <a:pt x="701012" y="1980517"/>
                    <a:pt x="701012" y="2002326"/>
                  </a:cubicBezTo>
                  <a:lnTo>
                    <a:pt x="686993" y="2067756"/>
                  </a:lnTo>
                  <a:cubicBezTo>
                    <a:pt x="680761" y="2092679"/>
                    <a:pt x="673753" y="2116825"/>
                    <a:pt x="665963" y="2140194"/>
                  </a:cubicBezTo>
                  <a:cubicBezTo>
                    <a:pt x="658174" y="2163560"/>
                    <a:pt x="655838" y="2187705"/>
                    <a:pt x="658952" y="2212630"/>
                  </a:cubicBezTo>
                  <a:cubicBezTo>
                    <a:pt x="643375" y="2237555"/>
                    <a:pt x="640257" y="2264037"/>
                    <a:pt x="649604" y="2292078"/>
                  </a:cubicBezTo>
                  <a:cubicBezTo>
                    <a:pt x="649604" y="2298310"/>
                    <a:pt x="648826" y="2305320"/>
                    <a:pt x="647267" y="2313109"/>
                  </a:cubicBezTo>
                  <a:cubicBezTo>
                    <a:pt x="645710" y="2320898"/>
                    <a:pt x="644930" y="2327908"/>
                    <a:pt x="644930" y="2334138"/>
                  </a:cubicBezTo>
                  <a:cubicBezTo>
                    <a:pt x="638700" y="2377758"/>
                    <a:pt x="632468" y="2421375"/>
                    <a:pt x="626240" y="2464995"/>
                  </a:cubicBezTo>
                  <a:cubicBezTo>
                    <a:pt x="620006" y="2508612"/>
                    <a:pt x="615332" y="2552232"/>
                    <a:pt x="612218" y="2595850"/>
                  </a:cubicBezTo>
                  <a:cubicBezTo>
                    <a:pt x="612216" y="2605198"/>
                    <a:pt x="611439" y="2614544"/>
                    <a:pt x="609880" y="2623890"/>
                  </a:cubicBezTo>
                  <a:cubicBezTo>
                    <a:pt x="608323" y="2633237"/>
                    <a:pt x="607545" y="2642583"/>
                    <a:pt x="607543" y="2651931"/>
                  </a:cubicBezTo>
                  <a:cubicBezTo>
                    <a:pt x="601313" y="2670624"/>
                    <a:pt x="599756" y="2684645"/>
                    <a:pt x="602870" y="2693994"/>
                  </a:cubicBezTo>
                  <a:cubicBezTo>
                    <a:pt x="609102" y="2731379"/>
                    <a:pt x="607543" y="2768766"/>
                    <a:pt x="598199" y="2806154"/>
                  </a:cubicBezTo>
                  <a:cubicBezTo>
                    <a:pt x="588850" y="2843543"/>
                    <a:pt x="582618" y="2882485"/>
                    <a:pt x="579504" y="2922991"/>
                  </a:cubicBezTo>
                  <a:cubicBezTo>
                    <a:pt x="579504" y="2932335"/>
                    <a:pt x="577945" y="2940124"/>
                    <a:pt x="574829" y="2946357"/>
                  </a:cubicBezTo>
                  <a:lnTo>
                    <a:pt x="551463" y="2965051"/>
                  </a:lnTo>
                  <a:cubicBezTo>
                    <a:pt x="542117" y="2961933"/>
                    <a:pt x="536666" y="2957262"/>
                    <a:pt x="535107" y="2951030"/>
                  </a:cubicBezTo>
                  <a:cubicBezTo>
                    <a:pt x="533548" y="2944798"/>
                    <a:pt x="532769" y="2938567"/>
                    <a:pt x="532769" y="2932335"/>
                  </a:cubicBezTo>
                  <a:cubicBezTo>
                    <a:pt x="526538" y="2913642"/>
                    <a:pt x="524204" y="2894948"/>
                    <a:pt x="525759" y="2876255"/>
                  </a:cubicBezTo>
                  <a:cubicBezTo>
                    <a:pt x="527316" y="2857562"/>
                    <a:pt x="524981" y="2837309"/>
                    <a:pt x="518751" y="2815500"/>
                  </a:cubicBezTo>
                  <a:cubicBezTo>
                    <a:pt x="512517" y="2799922"/>
                    <a:pt x="510180" y="2782008"/>
                    <a:pt x="511739" y="2761757"/>
                  </a:cubicBezTo>
                  <a:cubicBezTo>
                    <a:pt x="513298" y="2741505"/>
                    <a:pt x="512517" y="2722033"/>
                    <a:pt x="509403" y="2703338"/>
                  </a:cubicBezTo>
                  <a:cubicBezTo>
                    <a:pt x="509403" y="2690878"/>
                    <a:pt x="509403" y="2684645"/>
                    <a:pt x="509403" y="2684645"/>
                  </a:cubicBezTo>
                  <a:cubicBezTo>
                    <a:pt x="515633" y="2650372"/>
                    <a:pt x="517194" y="2617658"/>
                    <a:pt x="514076" y="2586503"/>
                  </a:cubicBezTo>
                  <a:cubicBezTo>
                    <a:pt x="510962" y="2555348"/>
                    <a:pt x="510962" y="2522636"/>
                    <a:pt x="514078" y="2488361"/>
                  </a:cubicBezTo>
                  <a:cubicBezTo>
                    <a:pt x="520308" y="2432281"/>
                    <a:pt x="527318" y="2376199"/>
                    <a:pt x="535105" y="2320119"/>
                  </a:cubicBezTo>
                  <a:cubicBezTo>
                    <a:pt x="542894" y="2264037"/>
                    <a:pt x="549904" y="2207957"/>
                    <a:pt x="556136" y="2151875"/>
                  </a:cubicBezTo>
                  <a:cubicBezTo>
                    <a:pt x="559252" y="2136300"/>
                    <a:pt x="561589" y="2119163"/>
                    <a:pt x="563148" y="2100468"/>
                  </a:cubicBezTo>
                  <a:cubicBezTo>
                    <a:pt x="564703" y="2081776"/>
                    <a:pt x="565483" y="2063083"/>
                    <a:pt x="565483" y="2044387"/>
                  </a:cubicBezTo>
                  <a:cubicBezTo>
                    <a:pt x="556136" y="2059965"/>
                    <a:pt x="550684" y="2074764"/>
                    <a:pt x="549127" y="2088787"/>
                  </a:cubicBezTo>
                  <a:cubicBezTo>
                    <a:pt x="547569" y="2102805"/>
                    <a:pt x="545231" y="2117604"/>
                    <a:pt x="542117" y="2133184"/>
                  </a:cubicBezTo>
                  <a:cubicBezTo>
                    <a:pt x="532769" y="2201725"/>
                    <a:pt x="523422" y="2268710"/>
                    <a:pt x="514078" y="2334140"/>
                  </a:cubicBezTo>
                  <a:cubicBezTo>
                    <a:pt x="504728" y="2399569"/>
                    <a:pt x="496942" y="2466552"/>
                    <a:pt x="490708" y="2535096"/>
                  </a:cubicBezTo>
                  <a:cubicBezTo>
                    <a:pt x="478247" y="2644142"/>
                    <a:pt x="476689" y="2762536"/>
                    <a:pt x="486035" y="2890275"/>
                  </a:cubicBezTo>
                  <a:cubicBezTo>
                    <a:pt x="486035" y="2905855"/>
                    <a:pt x="487594" y="2920652"/>
                    <a:pt x="490708" y="2934672"/>
                  </a:cubicBezTo>
                  <a:cubicBezTo>
                    <a:pt x="493824" y="2948693"/>
                    <a:pt x="498499" y="2963492"/>
                    <a:pt x="504728" y="2979071"/>
                  </a:cubicBezTo>
                  <a:cubicBezTo>
                    <a:pt x="504729" y="2985301"/>
                    <a:pt x="507844" y="2991533"/>
                    <a:pt x="514076" y="2997763"/>
                  </a:cubicBezTo>
                  <a:cubicBezTo>
                    <a:pt x="529652" y="3010226"/>
                    <a:pt x="538221" y="3023468"/>
                    <a:pt x="539778" y="3037487"/>
                  </a:cubicBezTo>
                  <a:cubicBezTo>
                    <a:pt x="541337" y="3051507"/>
                    <a:pt x="542117" y="3066308"/>
                    <a:pt x="542119" y="3081886"/>
                  </a:cubicBezTo>
                  <a:cubicBezTo>
                    <a:pt x="529652" y="3081884"/>
                    <a:pt x="521867" y="3080327"/>
                    <a:pt x="518751" y="3077213"/>
                  </a:cubicBezTo>
                  <a:cubicBezTo>
                    <a:pt x="484478" y="3039824"/>
                    <a:pt x="462667" y="2986858"/>
                    <a:pt x="453323" y="2918316"/>
                  </a:cubicBezTo>
                  <a:cubicBezTo>
                    <a:pt x="443974" y="2846657"/>
                    <a:pt x="440079" y="2771882"/>
                    <a:pt x="441638" y="2693992"/>
                  </a:cubicBezTo>
                  <a:cubicBezTo>
                    <a:pt x="443197" y="2616101"/>
                    <a:pt x="448648" y="2539769"/>
                    <a:pt x="457994" y="2464995"/>
                  </a:cubicBezTo>
                  <a:cubicBezTo>
                    <a:pt x="467340" y="2365295"/>
                    <a:pt x="481362" y="2268710"/>
                    <a:pt x="500054" y="2175243"/>
                  </a:cubicBezTo>
                  <a:cubicBezTo>
                    <a:pt x="506287" y="2140972"/>
                    <a:pt x="510960" y="2109037"/>
                    <a:pt x="514076" y="2079437"/>
                  </a:cubicBezTo>
                  <a:cubicBezTo>
                    <a:pt x="517194" y="2049839"/>
                    <a:pt x="521865" y="2019464"/>
                    <a:pt x="528095" y="1988307"/>
                  </a:cubicBezTo>
                  <a:cubicBezTo>
                    <a:pt x="537442" y="1954035"/>
                    <a:pt x="544453" y="1922101"/>
                    <a:pt x="549128" y="1892501"/>
                  </a:cubicBezTo>
                  <a:cubicBezTo>
                    <a:pt x="553802" y="1862903"/>
                    <a:pt x="559252" y="1832529"/>
                    <a:pt x="565483" y="1801370"/>
                  </a:cubicBezTo>
                  <a:cubicBezTo>
                    <a:pt x="571715" y="1785792"/>
                    <a:pt x="574829" y="1770215"/>
                    <a:pt x="574831" y="1754636"/>
                  </a:cubicBezTo>
                  <a:cubicBezTo>
                    <a:pt x="574831" y="1739058"/>
                    <a:pt x="576388" y="1723479"/>
                    <a:pt x="579506" y="1707905"/>
                  </a:cubicBezTo>
                  <a:cubicBezTo>
                    <a:pt x="582620" y="1692324"/>
                    <a:pt x="585736" y="1676746"/>
                    <a:pt x="588852" y="1661167"/>
                  </a:cubicBezTo>
                  <a:cubicBezTo>
                    <a:pt x="591966" y="1645591"/>
                    <a:pt x="596640" y="1630014"/>
                    <a:pt x="602870" y="1614434"/>
                  </a:cubicBezTo>
                  <a:cubicBezTo>
                    <a:pt x="609102" y="1580162"/>
                    <a:pt x="616890" y="1546669"/>
                    <a:pt x="626238" y="1513955"/>
                  </a:cubicBezTo>
                  <a:cubicBezTo>
                    <a:pt x="635586" y="1481243"/>
                    <a:pt x="643375" y="1447749"/>
                    <a:pt x="649605" y="1413480"/>
                  </a:cubicBezTo>
                  <a:cubicBezTo>
                    <a:pt x="649605" y="1394783"/>
                    <a:pt x="654279" y="1376090"/>
                    <a:pt x="663627" y="1357396"/>
                  </a:cubicBezTo>
                  <a:cubicBezTo>
                    <a:pt x="679202" y="1316892"/>
                    <a:pt x="690886" y="1276391"/>
                    <a:pt x="698677" y="1235887"/>
                  </a:cubicBezTo>
                  <a:cubicBezTo>
                    <a:pt x="706467" y="1195384"/>
                    <a:pt x="716591" y="1153323"/>
                    <a:pt x="729055" y="1109706"/>
                  </a:cubicBezTo>
                  <a:cubicBezTo>
                    <a:pt x="735284" y="1100358"/>
                    <a:pt x="739179" y="1090234"/>
                    <a:pt x="740736" y="1079328"/>
                  </a:cubicBezTo>
                  <a:cubicBezTo>
                    <a:pt x="742293" y="1068423"/>
                    <a:pt x="744632" y="1058297"/>
                    <a:pt x="747746" y="1048951"/>
                  </a:cubicBezTo>
                  <a:cubicBezTo>
                    <a:pt x="750864" y="1042719"/>
                    <a:pt x="753980" y="1035709"/>
                    <a:pt x="757092" y="1027920"/>
                  </a:cubicBezTo>
                  <a:cubicBezTo>
                    <a:pt x="760210" y="1020132"/>
                    <a:pt x="761766" y="1013121"/>
                    <a:pt x="761766" y="1006890"/>
                  </a:cubicBezTo>
                  <a:cubicBezTo>
                    <a:pt x="758653" y="981965"/>
                    <a:pt x="760990" y="959379"/>
                    <a:pt x="768777" y="939126"/>
                  </a:cubicBezTo>
                  <a:cubicBezTo>
                    <a:pt x="776565" y="918874"/>
                    <a:pt x="783578" y="896286"/>
                    <a:pt x="789806" y="871363"/>
                  </a:cubicBezTo>
                  <a:cubicBezTo>
                    <a:pt x="805385" y="827743"/>
                    <a:pt x="819405" y="784124"/>
                    <a:pt x="831869" y="740508"/>
                  </a:cubicBezTo>
                  <a:cubicBezTo>
                    <a:pt x="844329" y="696887"/>
                    <a:pt x="855235" y="653269"/>
                    <a:pt x="864581" y="609650"/>
                  </a:cubicBezTo>
                  <a:lnTo>
                    <a:pt x="883277" y="553570"/>
                  </a:lnTo>
                  <a:close/>
                  <a:moveTo>
                    <a:pt x="1203403" y="135300"/>
                  </a:moveTo>
                  <a:cubicBezTo>
                    <a:pt x="1239235" y="135300"/>
                    <a:pt x="1274286" y="137636"/>
                    <a:pt x="1308555" y="142310"/>
                  </a:cubicBezTo>
                  <a:cubicBezTo>
                    <a:pt x="1370869" y="151656"/>
                    <a:pt x="1430064" y="167234"/>
                    <a:pt x="1486145" y="189043"/>
                  </a:cubicBezTo>
                  <a:cubicBezTo>
                    <a:pt x="1520418" y="198390"/>
                    <a:pt x="1553133" y="211632"/>
                    <a:pt x="1584288" y="228767"/>
                  </a:cubicBezTo>
                  <a:cubicBezTo>
                    <a:pt x="1615445" y="245903"/>
                    <a:pt x="1645041" y="265375"/>
                    <a:pt x="1673084" y="287186"/>
                  </a:cubicBezTo>
                  <a:cubicBezTo>
                    <a:pt x="1729162" y="327687"/>
                    <a:pt x="1774338" y="371306"/>
                    <a:pt x="1808612" y="418040"/>
                  </a:cubicBezTo>
                  <a:cubicBezTo>
                    <a:pt x="1824190" y="442965"/>
                    <a:pt x="1837430" y="467892"/>
                    <a:pt x="1848335" y="492815"/>
                  </a:cubicBezTo>
                  <a:cubicBezTo>
                    <a:pt x="1859239" y="517740"/>
                    <a:pt x="1867808" y="544223"/>
                    <a:pt x="1874038" y="572262"/>
                  </a:cubicBezTo>
                  <a:cubicBezTo>
                    <a:pt x="1877154" y="594071"/>
                    <a:pt x="1880270" y="615102"/>
                    <a:pt x="1883384" y="635354"/>
                  </a:cubicBezTo>
                  <a:cubicBezTo>
                    <a:pt x="1886500" y="655606"/>
                    <a:pt x="1894290" y="676635"/>
                    <a:pt x="1906752" y="698448"/>
                  </a:cubicBezTo>
                  <a:cubicBezTo>
                    <a:pt x="1912984" y="710908"/>
                    <a:pt x="1909868" y="723371"/>
                    <a:pt x="1897406" y="735833"/>
                  </a:cubicBezTo>
                  <a:cubicBezTo>
                    <a:pt x="1888059" y="748295"/>
                    <a:pt x="1880272" y="759978"/>
                    <a:pt x="1874040" y="770884"/>
                  </a:cubicBezTo>
                  <a:cubicBezTo>
                    <a:pt x="1867808" y="781787"/>
                    <a:pt x="1866249" y="795029"/>
                    <a:pt x="1869366" y="810608"/>
                  </a:cubicBezTo>
                  <a:cubicBezTo>
                    <a:pt x="1869365" y="819954"/>
                    <a:pt x="1867808" y="827743"/>
                    <a:pt x="1864693" y="833973"/>
                  </a:cubicBezTo>
                  <a:cubicBezTo>
                    <a:pt x="1839769" y="877593"/>
                    <a:pt x="1818737" y="921210"/>
                    <a:pt x="1801600" y="964830"/>
                  </a:cubicBezTo>
                  <a:cubicBezTo>
                    <a:pt x="1784464" y="1008449"/>
                    <a:pt x="1763435" y="1052067"/>
                    <a:pt x="1738508" y="1095684"/>
                  </a:cubicBezTo>
                  <a:cubicBezTo>
                    <a:pt x="1726048" y="1123725"/>
                    <a:pt x="1712026" y="1150207"/>
                    <a:pt x="1696448" y="1175132"/>
                  </a:cubicBezTo>
                  <a:lnTo>
                    <a:pt x="1654387" y="1226541"/>
                  </a:lnTo>
                  <a:lnTo>
                    <a:pt x="1645041" y="1217193"/>
                  </a:lnTo>
                  <a:cubicBezTo>
                    <a:pt x="1645041" y="1201616"/>
                    <a:pt x="1645822" y="1187595"/>
                    <a:pt x="1647378" y="1175132"/>
                  </a:cubicBezTo>
                  <a:cubicBezTo>
                    <a:pt x="1648935" y="1162672"/>
                    <a:pt x="1649716" y="1148650"/>
                    <a:pt x="1649716" y="1133072"/>
                  </a:cubicBezTo>
                  <a:cubicBezTo>
                    <a:pt x="1655946" y="1126841"/>
                    <a:pt x="1661399" y="1123725"/>
                    <a:pt x="1666072" y="1123725"/>
                  </a:cubicBezTo>
                  <a:cubicBezTo>
                    <a:pt x="1670747" y="1123725"/>
                    <a:pt x="1676196" y="1123725"/>
                    <a:pt x="1682428" y="1123725"/>
                  </a:cubicBezTo>
                  <a:cubicBezTo>
                    <a:pt x="1698007" y="1117493"/>
                    <a:pt x="1702680" y="1108147"/>
                    <a:pt x="1696450" y="1095686"/>
                  </a:cubicBezTo>
                  <a:cubicBezTo>
                    <a:pt x="1690219" y="1089454"/>
                    <a:pt x="1682428" y="1086340"/>
                    <a:pt x="1673082" y="1086338"/>
                  </a:cubicBezTo>
                  <a:cubicBezTo>
                    <a:pt x="1629462" y="1086338"/>
                    <a:pt x="1595191" y="1105031"/>
                    <a:pt x="1570268" y="1142418"/>
                  </a:cubicBezTo>
                  <a:cubicBezTo>
                    <a:pt x="1548458" y="1176691"/>
                    <a:pt x="1525092" y="1211742"/>
                    <a:pt x="1500165" y="1247570"/>
                  </a:cubicBezTo>
                  <a:cubicBezTo>
                    <a:pt x="1475242" y="1283400"/>
                    <a:pt x="1450317" y="1318451"/>
                    <a:pt x="1425390" y="1352723"/>
                  </a:cubicBezTo>
                  <a:cubicBezTo>
                    <a:pt x="1403582" y="1380764"/>
                    <a:pt x="1381773" y="1407246"/>
                    <a:pt x="1359962" y="1432170"/>
                  </a:cubicBezTo>
                  <a:cubicBezTo>
                    <a:pt x="1338153" y="1457095"/>
                    <a:pt x="1316345" y="1483579"/>
                    <a:pt x="1294536" y="1511618"/>
                  </a:cubicBezTo>
                  <a:cubicBezTo>
                    <a:pt x="1269611" y="1539659"/>
                    <a:pt x="1244688" y="1566921"/>
                    <a:pt x="1219763" y="1593404"/>
                  </a:cubicBezTo>
                  <a:cubicBezTo>
                    <a:pt x="1194838" y="1619888"/>
                    <a:pt x="1169911" y="1647148"/>
                    <a:pt x="1144987" y="1675189"/>
                  </a:cubicBezTo>
                  <a:cubicBezTo>
                    <a:pt x="1129408" y="1684535"/>
                    <a:pt x="1121621" y="1696998"/>
                    <a:pt x="1121619" y="1712576"/>
                  </a:cubicBezTo>
                  <a:cubicBezTo>
                    <a:pt x="1134081" y="1718806"/>
                    <a:pt x="1142650" y="1718029"/>
                    <a:pt x="1147323" y="1710239"/>
                  </a:cubicBezTo>
                  <a:cubicBezTo>
                    <a:pt x="1151996" y="1702450"/>
                    <a:pt x="1157449" y="1696998"/>
                    <a:pt x="1163681" y="1693881"/>
                  </a:cubicBezTo>
                  <a:cubicBezTo>
                    <a:pt x="1169911" y="1690765"/>
                    <a:pt x="1176142" y="1687651"/>
                    <a:pt x="1182374" y="1684535"/>
                  </a:cubicBezTo>
                  <a:cubicBezTo>
                    <a:pt x="1188606" y="1681419"/>
                    <a:pt x="1194836" y="1676746"/>
                    <a:pt x="1201068" y="1670516"/>
                  </a:cubicBezTo>
                  <a:cubicBezTo>
                    <a:pt x="1207301" y="1654937"/>
                    <a:pt x="1215866" y="1640138"/>
                    <a:pt x="1226771" y="1626117"/>
                  </a:cubicBezTo>
                  <a:cubicBezTo>
                    <a:pt x="1237675" y="1612099"/>
                    <a:pt x="1250918" y="1600414"/>
                    <a:pt x="1266497" y="1591066"/>
                  </a:cubicBezTo>
                  <a:cubicBezTo>
                    <a:pt x="1282073" y="1581720"/>
                    <a:pt x="1294536" y="1569257"/>
                    <a:pt x="1303882" y="1553679"/>
                  </a:cubicBezTo>
                  <a:cubicBezTo>
                    <a:pt x="1313230" y="1538102"/>
                    <a:pt x="1327248" y="1527197"/>
                    <a:pt x="1345944" y="1520966"/>
                  </a:cubicBezTo>
                  <a:cubicBezTo>
                    <a:pt x="1352177" y="1508504"/>
                    <a:pt x="1358405" y="1496819"/>
                    <a:pt x="1364637" y="1485916"/>
                  </a:cubicBezTo>
                  <a:cubicBezTo>
                    <a:pt x="1370867" y="1475010"/>
                    <a:pt x="1377101" y="1463329"/>
                    <a:pt x="1383330" y="1450867"/>
                  </a:cubicBezTo>
                  <a:cubicBezTo>
                    <a:pt x="1392678" y="1447749"/>
                    <a:pt x="1402802" y="1445412"/>
                    <a:pt x="1413707" y="1443855"/>
                  </a:cubicBezTo>
                  <a:cubicBezTo>
                    <a:pt x="1424611" y="1442296"/>
                    <a:pt x="1436298" y="1433731"/>
                    <a:pt x="1448760" y="1418151"/>
                  </a:cubicBezTo>
                  <a:cubicBezTo>
                    <a:pt x="1439412" y="1464885"/>
                    <a:pt x="1426949" y="1497599"/>
                    <a:pt x="1411373" y="1516291"/>
                  </a:cubicBezTo>
                  <a:cubicBezTo>
                    <a:pt x="1398910" y="1528754"/>
                    <a:pt x="1389564" y="1541216"/>
                    <a:pt x="1383330" y="1553679"/>
                  </a:cubicBezTo>
                  <a:cubicBezTo>
                    <a:pt x="1377100" y="1566141"/>
                    <a:pt x="1369312" y="1578603"/>
                    <a:pt x="1359962" y="1591066"/>
                  </a:cubicBezTo>
                  <a:lnTo>
                    <a:pt x="1308555" y="1647148"/>
                  </a:lnTo>
                  <a:lnTo>
                    <a:pt x="1144987" y="1801370"/>
                  </a:lnTo>
                  <a:cubicBezTo>
                    <a:pt x="1132524" y="1813833"/>
                    <a:pt x="1120062" y="1824738"/>
                    <a:pt x="1107601" y="1834084"/>
                  </a:cubicBezTo>
                  <a:cubicBezTo>
                    <a:pt x="1095137" y="1843431"/>
                    <a:pt x="1082674" y="1852779"/>
                    <a:pt x="1070212" y="1862125"/>
                  </a:cubicBezTo>
                  <a:cubicBezTo>
                    <a:pt x="1063980" y="1865239"/>
                    <a:pt x="1058527" y="1868355"/>
                    <a:pt x="1053856" y="1871472"/>
                  </a:cubicBezTo>
                  <a:cubicBezTo>
                    <a:pt x="1049183" y="1874588"/>
                    <a:pt x="1043730" y="1873029"/>
                    <a:pt x="1037500" y="1866798"/>
                  </a:cubicBezTo>
                  <a:cubicBezTo>
                    <a:pt x="1028153" y="1860566"/>
                    <a:pt x="1025813" y="1851999"/>
                    <a:pt x="1030490" y="1841094"/>
                  </a:cubicBezTo>
                  <a:cubicBezTo>
                    <a:pt x="1035163" y="1830191"/>
                    <a:pt x="1034382" y="1821622"/>
                    <a:pt x="1028152" y="1815390"/>
                  </a:cubicBezTo>
                  <a:cubicBezTo>
                    <a:pt x="1018803" y="1812275"/>
                    <a:pt x="1012573" y="1813833"/>
                    <a:pt x="1009457" y="1820065"/>
                  </a:cubicBezTo>
                  <a:cubicBezTo>
                    <a:pt x="1006341" y="1826295"/>
                    <a:pt x="1001668" y="1830970"/>
                    <a:pt x="995437" y="1834084"/>
                  </a:cubicBezTo>
                  <a:lnTo>
                    <a:pt x="958050" y="1866798"/>
                  </a:lnTo>
                  <a:cubicBezTo>
                    <a:pt x="923777" y="1901071"/>
                    <a:pt x="886390" y="1924437"/>
                    <a:pt x="845890" y="1936900"/>
                  </a:cubicBezTo>
                  <a:cubicBezTo>
                    <a:pt x="845890" y="1936900"/>
                    <a:pt x="838099" y="1936900"/>
                    <a:pt x="822522" y="1936900"/>
                  </a:cubicBezTo>
                  <a:cubicBezTo>
                    <a:pt x="822521" y="1927552"/>
                    <a:pt x="824857" y="1919762"/>
                    <a:pt x="829532" y="1913532"/>
                  </a:cubicBezTo>
                  <a:cubicBezTo>
                    <a:pt x="834205" y="1907302"/>
                    <a:pt x="839656" y="1901070"/>
                    <a:pt x="845888" y="1894839"/>
                  </a:cubicBezTo>
                  <a:cubicBezTo>
                    <a:pt x="849002" y="1885491"/>
                    <a:pt x="856794" y="1874588"/>
                    <a:pt x="869256" y="1862125"/>
                  </a:cubicBezTo>
                  <a:cubicBezTo>
                    <a:pt x="925338" y="1812275"/>
                    <a:pt x="978302" y="1760089"/>
                    <a:pt x="1028152" y="1705566"/>
                  </a:cubicBezTo>
                  <a:cubicBezTo>
                    <a:pt x="1078003" y="1651041"/>
                    <a:pt x="1127849" y="1595741"/>
                    <a:pt x="1177703" y="1539659"/>
                  </a:cubicBezTo>
                  <a:cubicBezTo>
                    <a:pt x="1211974" y="1499156"/>
                    <a:pt x="1245466" y="1458654"/>
                    <a:pt x="1278178" y="1418151"/>
                  </a:cubicBezTo>
                  <a:cubicBezTo>
                    <a:pt x="1310892" y="1377648"/>
                    <a:pt x="1342827" y="1335589"/>
                    <a:pt x="1373985" y="1291967"/>
                  </a:cubicBezTo>
                  <a:cubicBezTo>
                    <a:pt x="1411371" y="1239003"/>
                    <a:pt x="1448760" y="1186817"/>
                    <a:pt x="1486145" y="1135410"/>
                  </a:cubicBezTo>
                  <a:cubicBezTo>
                    <a:pt x="1523533" y="1084001"/>
                    <a:pt x="1556249" y="1028699"/>
                    <a:pt x="1584288" y="969503"/>
                  </a:cubicBezTo>
                  <a:cubicBezTo>
                    <a:pt x="1587404" y="950808"/>
                    <a:pt x="1596750" y="936789"/>
                    <a:pt x="1612329" y="927443"/>
                  </a:cubicBezTo>
                  <a:cubicBezTo>
                    <a:pt x="1637252" y="893170"/>
                    <a:pt x="1652832" y="849552"/>
                    <a:pt x="1659062" y="796586"/>
                  </a:cubicBezTo>
                  <a:cubicBezTo>
                    <a:pt x="1665293" y="765431"/>
                    <a:pt x="1671523" y="738947"/>
                    <a:pt x="1677755" y="717138"/>
                  </a:cubicBezTo>
                  <a:cubicBezTo>
                    <a:pt x="1680871" y="704678"/>
                    <a:pt x="1690217" y="689097"/>
                    <a:pt x="1705798" y="670405"/>
                  </a:cubicBezTo>
                  <a:cubicBezTo>
                    <a:pt x="1702680" y="642364"/>
                    <a:pt x="1704239" y="613545"/>
                    <a:pt x="1710469" y="583945"/>
                  </a:cubicBezTo>
                  <a:cubicBezTo>
                    <a:pt x="1716699" y="554347"/>
                    <a:pt x="1715144" y="523972"/>
                    <a:pt x="1705796" y="492815"/>
                  </a:cubicBezTo>
                  <a:lnTo>
                    <a:pt x="1673082" y="450754"/>
                  </a:lnTo>
                  <a:cubicBezTo>
                    <a:pt x="1654387" y="416485"/>
                    <a:pt x="1631801" y="388442"/>
                    <a:pt x="1605317" y="366633"/>
                  </a:cubicBezTo>
                  <a:cubicBezTo>
                    <a:pt x="1578837" y="344823"/>
                    <a:pt x="1551574" y="321457"/>
                    <a:pt x="1523533" y="296532"/>
                  </a:cubicBezTo>
                  <a:cubicBezTo>
                    <a:pt x="1511072" y="290300"/>
                    <a:pt x="1495494" y="284069"/>
                    <a:pt x="1476799" y="277837"/>
                  </a:cubicBezTo>
                  <a:cubicBezTo>
                    <a:pt x="1271170" y="215527"/>
                    <a:pt x="1079558" y="242011"/>
                    <a:pt x="901968" y="357285"/>
                  </a:cubicBezTo>
                  <a:cubicBezTo>
                    <a:pt x="774228" y="438292"/>
                    <a:pt x="658952" y="534875"/>
                    <a:pt x="556136" y="647039"/>
                  </a:cubicBezTo>
                  <a:cubicBezTo>
                    <a:pt x="475130" y="728044"/>
                    <a:pt x="405032" y="823070"/>
                    <a:pt x="345834" y="932116"/>
                  </a:cubicBezTo>
                  <a:cubicBezTo>
                    <a:pt x="327139" y="969503"/>
                    <a:pt x="309224" y="1005331"/>
                    <a:pt x="292091" y="1039604"/>
                  </a:cubicBezTo>
                  <a:cubicBezTo>
                    <a:pt x="274953" y="1073877"/>
                    <a:pt x="258597" y="1111263"/>
                    <a:pt x="243018" y="1151766"/>
                  </a:cubicBezTo>
                  <a:cubicBezTo>
                    <a:pt x="236788" y="1176693"/>
                    <a:pt x="230556" y="1200057"/>
                    <a:pt x="224324" y="1221870"/>
                  </a:cubicBezTo>
                  <a:cubicBezTo>
                    <a:pt x="218094" y="1243676"/>
                    <a:pt x="211861" y="1267044"/>
                    <a:pt x="205631" y="1291967"/>
                  </a:cubicBezTo>
                  <a:lnTo>
                    <a:pt x="177592" y="1432170"/>
                  </a:lnTo>
                  <a:cubicBezTo>
                    <a:pt x="158897" y="1444633"/>
                    <a:pt x="137866" y="1453979"/>
                    <a:pt x="114499" y="1460213"/>
                  </a:cubicBezTo>
                  <a:cubicBezTo>
                    <a:pt x="91131" y="1466442"/>
                    <a:pt x="68544" y="1472674"/>
                    <a:pt x="46734" y="1478904"/>
                  </a:cubicBezTo>
                  <a:cubicBezTo>
                    <a:pt x="37387" y="1482022"/>
                    <a:pt x="28821" y="1479684"/>
                    <a:pt x="21031" y="1471894"/>
                  </a:cubicBezTo>
                  <a:cubicBezTo>
                    <a:pt x="13242" y="1464105"/>
                    <a:pt x="7791" y="1457095"/>
                    <a:pt x="4673" y="1450865"/>
                  </a:cubicBezTo>
                  <a:cubicBezTo>
                    <a:pt x="4673" y="1444633"/>
                    <a:pt x="3894" y="1440739"/>
                    <a:pt x="2338" y="1439180"/>
                  </a:cubicBezTo>
                  <a:cubicBezTo>
                    <a:pt x="780" y="1437623"/>
                    <a:pt x="0" y="1435286"/>
                    <a:pt x="0" y="1432170"/>
                  </a:cubicBezTo>
                  <a:cubicBezTo>
                    <a:pt x="6232" y="1335587"/>
                    <a:pt x="20252" y="1243676"/>
                    <a:pt x="42061" y="1156439"/>
                  </a:cubicBezTo>
                  <a:cubicBezTo>
                    <a:pt x="57639" y="1115936"/>
                    <a:pt x="72438" y="1076212"/>
                    <a:pt x="86458" y="1037268"/>
                  </a:cubicBezTo>
                  <a:cubicBezTo>
                    <a:pt x="100479" y="998322"/>
                    <a:pt x="118392" y="961714"/>
                    <a:pt x="140205" y="927443"/>
                  </a:cubicBezTo>
                  <a:cubicBezTo>
                    <a:pt x="165128" y="880707"/>
                    <a:pt x="190832" y="835532"/>
                    <a:pt x="217314" y="791913"/>
                  </a:cubicBezTo>
                  <a:cubicBezTo>
                    <a:pt x="243796" y="748295"/>
                    <a:pt x="274174" y="704676"/>
                    <a:pt x="308445" y="661058"/>
                  </a:cubicBezTo>
                  <a:lnTo>
                    <a:pt x="476690" y="483468"/>
                  </a:lnTo>
                  <a:cubicBezTo>
                    <a:pt x="495381" y="464774"/>
                    <a:pt x="510960" y="452311"/>
                    <a:pt x="523424" y="446081"/>
                  </a:cubicBezTo>
                  <a:cubicBezTo>
                    <a:pt x="554579" y="427388"/>
                    <a:pt x="579504" y="405578"/>
                    <a:pt x="598197" y="380653"/>
                  </a:cubicBezTo>
                  <a:cubicBezTo>
                    <a:pt x="613777" y="358844"/>
                    <a:pt x="638700" y="340149"/>
                    <a:pt x="672971" y="324573"/>
                  </a:cubicBezTo>
                  <a:lnTo>
                    <a:pt x="752419" y="277837"/>
                  </a:lnTo>
                  <a:cubicBezTo>
                    <a:pt x="796039" y="252912"/>
                    <a:pt x="839658" y="229547"/>
                    <a:pt x="883276" y="207738"/>
                  </a:cubicBezTo>
                  <a:cubicBezTo>
                    <a:pt x="926893" y="185927"/>
                    <a:pt x="973627" y="170349"/>
                    <a:pt x="1023477" y="161002"/>
                  </a:cubicBezTo>
                  <a:lnTo>
                    <a:pt x="1093578" y="142310"/>
                  </a:lnTo>
                  <a:cubicBezTo>
                    <a:pt x="1130965" y="137636"/>
                    <a:pt x="1167575" y="135300"/>
                    <a:pt x="1203403" y="135300"/>
                  </a:cubicBezTo>
                  <a:close/>
                  <a:moveTo>
                    <a:pt x="5769129" y="4"/>
                  </a:moveTo>
                  <a:cubicBezTo>
                    <a:pt x="5774146" y="-82"/>
                    <a:pt x="5779521" y="1054"/>
                    <a:pt x="5785116" y="3142"/>
                  </a:cubicBezTo>
                  <a:cubicBezTo>
                    <a:pt x="5818685" y="15673"/>
                    <a:pt x="5860170" y="62458"/>
                    <a:pt x="5879790" y="85095"/>
                  </a:cubicBezTo>
                  <a:cubicBezTo>
                    <a:pt x="5905948" y="115280"/>
                    <a:pt x="5913425" y="147216"/>
                    <a:pt x="5912236" y="185301"/>
                  </a:cubicBezTo>
                  <a:cubicBezTo>
                    <a:pt x="5911047" y="223387"/>
                    <a:pt x="5886482" y="263949"/>
                    <a:pt x="5872657" y="313603"/>
                  </a:cubicBezTo>
                  <a:cubicBezTo>
                    <a:pt x="5858828" y="363258"/>
                    <a:pt x="5848613" y="449121"/>
                    <a:pt x="5815499" y="481954"/>
                  </a:cubicBezTo>
                  <a:cubicBezTo>
                    <a:pt x="5782387" y="514787"/>
                    <a:pt x="5696572" y="554347"/>
                    <a:pt x="5673976" y="510600"/>
                  </a:cubicBezTo>
                  <a:cubicBezTo>
                    <a:pt x="5651382" y="466855"/>
                    <a:pt x="5666374" y="303884"/>
                    <a:pt x="5679927" y="219484"/>
                  </a:cubicBezTo>
                  <a:cubicBezTo>
                    <a:pt x="5693478" y="135081"/>
                    <a:pt x="5721978" y="26595"/>
                    <a:pt x="5755288" y="4197"/>
                  </a:cubicBezTo>
                  <a:cubicBezTo>
                    <a:pt x="5759452" y="1397"/>
                    <a:pt x="5764112" y="89"/>
                    <a:pt x="5769129" y="4"/>
                  </a:cubicBezTo>
                  <a:close/>
                </a:path>
              </a:pathLst>
            </a:cu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TextBox 129">
              <a:extLst>
                <a:ext uri="{FF2B5EF4-FFF2-40B4-BE49-F238E27FC236}">
                  <a16:creationId xmlns:a16="http://schemas.microsoft.com/office/drawing/2014/main" id="{3A1A44C2-DC47-4B51-871C-0F3DCD95C5C9}"/>
                </a:ext>
              </a:extLst>
            </p:cNvPr>
            <p:cNvSpPr txBox="1"/>
            <p:nvPr/>
          </p:nvSpPr>
          <p:spPr>
            <a:xfrm>
              <a:off x="3741583" y="3636761"/>
              <a:ext cx="5023343" cy="496440"/>
            </a:xfrm>
            <a:custGeom>
              <a:avLst/>
              <a:gdLst/>
              <a:ahLst/>
              <a:cxnLst/>
              <a:rect l="l" t="t" r="r" b="b"/>
              <a:pathLst>
                <a:path w="5371109" h="530809">
                  <a:moveTo>
                    <a:pt x="5332018" y="434797"/>
                  </a:moveTo>
                  <a:cubicBezTo>
                    <a:pt x="5341162" y="434797"/>
                    <a:pt x="5349964" y="438112"/>
                    <a:pt x="5358422" y="444741"/>
                  </a:cubicBezTo>
                  <a:cubicBezTo>
                    <a:pt x="5366880" y="451371"/>
                    <a:pt x="5371109" y="459943"/>
                    <a:pt x="5371109" y="470459"/>
                  </a:cubicBezTo>
                  <a:cubicBezTo>
                    <a:pt x="5371109" y="485089"/>
                    <a:pt x="5366651" y="496633"/>
                    <a:pt x="5357736" y="505092"/>
                  </a:cubicBezTo>
                  <a:cubicBezTo>
                    <a:pt x="5348820" y="513550"/>
                    <a:pt x="5338190" y="517779"/>
                    <a:pt x="5325846" y="517779"/>
                  </a:cubicBezTo>
                  <a:cubicBezTo>
                    <a:pt x="5309844" y="517779"/>
                    <a:pt x="5299100" y="512750"/>
                    <a:pt x="5293614" y="502691"/>
                  </a:cubicBezTo>
                  <a:cubicBezTo>
                    <a:pt x="5288127" y="492633"/>
                    <a:pt x="5285384" y="482117"/>
                    <a:pt x="5285384" y="471144"/>
                  </a:cubicBezTo>
                  <a:cubicBezTo>
                    <a:pt x="5285384" y="462000"/>
                    <a:pt x="5290756" y="453657"/>
                    <a:pt x="5301500" y="446113"/>
                  </a:cubicBezTo>
                  <a:cubicBezTo>
                    <a:pt x="5312244" y="438569"/>
                    <a:pt x="5322417" y="434797"/>
                    <a:pt x="5332018" y="434797"/>
                  </a:cubicBezTo>
                  <a:close/>
                  <a:moveTo>
                    <a:pt x="2047875" y="211912"/>
                  </a:moveTo>
                  <a:cubicBezTo>
                    <a:pt x="2017700" y="211912"/>
                    <a:pt x="1983867" y="224485"/>
                    <a:pt x="1946377" y="249631"/>
                  </a:cubicBezTo>
                  <a:cubicBezTo>
                    <a:pt x="1908886" y="274777"/>
                    <a:pt x="1876768" y="307353"/>
                    <a:pt x="1850022" y="347358"/>
                  </a:cubicBezTo>
                  <a:cubicBezTo>
                    <a:pt x="1823276" y="387363"/>
                    <a:pt x="1809903" y="417881"/>
                    <a:pt x="1809903" y="438912"/>
                  </a:cubicBezTo>
                  <a:cubicBezTo>
                    <a:pt x="1809903" y="448970"/>
                    <a:pt x="1812417" y="455942"/>
                    <a:pt x="1817446" y="459829"/>
                  </a:cubicBezTo>
                  <a:cubicBezTo>
                    <a:pt x="1822476" y="463715"/>
                    <a:pt x="1829105" y="465658"/>
                    <a:pt x="1837335" y="465658"/>
                  </a:cubicBezTo>
                  <a:cubicBezTo>
                    <a:pt x="1869338" y="465658"/>
                    <a:pt x="1905229" y="454228"/>
                    <a:pt x="1945005" y="431368"/>
                  </a:cubicBezTo>
                  <a:cubicBezTo>
                    <a:pt x="1984781" y="408508"/>
                    <a:pt x="2021129" y="379476"/>
                    <a:pt x="2054047" y="344271"/>
                  </a:cubicBezTo>
                  <a:cubicBezTo>
                    <a:pt x="2058162" y="324155"/>
                    <a:pt x="2063191" y="303466"/>
                    <a:pt x="2069135" y="282207"/>
                  </a:cubicBezTo>
                  <a:cubicBezTo>
                    <a:pt x="2075079" y="260947"/>
                    <a:pt x="2081251" y="240030"/>
                    <a:pt x="2087651" y="219456"/>
                  </a:cubicBezTo>
                  <a:cubicBezTo>
                    <a:pt x="2073935" y="214427"/>
                    <a:pt x="2060677" y="211912"/>
                    <a:pt x="2047875" y="211912"/>
                  </a:cubicBezTo>
                  <a:close/>
                  <a:moveTo>
                    <a:pt x="3976954" y="198196"/>
                  </a:moveTo>
                  <a:cubicBezTo>
                    <a:pt x="3943579" y="198196"/>
                    <a:pt x="3910660" y="211455"/>
                    <a:pt x="3878199" y="237972"/>
                  </a:cubicBezTo>
                  <a:cubicBezTo>
                    <a:pt x="3845738" y="264490"/>
                    <a:pt x="3823792" y="297637"/>
                    <a:pt x="3812362" y="337413"/>
                  </a:cubicBezTo>
                  <a:cubicBezTo>
                    <a:pt x="3885971" y="331013"/>
                    <a:pt x="3940950" y="319583"/>
                    <a:pt x="3977297" y="303123"/>
                  </a:cubicBezTo>
                  <a:cubicBezTo>
                    <a:pt x="4013644" y="286664"/>
                    <a:pt x="4031818" y="265862"/>
                    <a:pt x="4031818" y="240716"/>
                  </a:cubicBezTo>
                  <a:cubicBezTo>
                    <a:pt x="4031818" y="227457"/>
                    <a:pt x="4027360" y="217056"/>
                    <a:pt x="4018445" y="209512"/>
                  </a:cubicBezTo>
                  <a:cubicBezTo>
                    <a:pt x="4009530" y="201968"/>
                    <a:pt x="3995700" y="198196"/>
                    <a:pt x="3976954" y="198196"/>
                  </a:cubicBezTo>
                  <a:close/>
                  <a:moveTo>
                    <a:pt x="3453003" y="161849"/>
                  </a:moveTo>
                  <a:cubicBezTo>
                    <a:pt x="3459404" y="161849"/>
                    <a:pt x="3464662" y="162877"/>
                    <a:pt x="3468776" y="164935"/>
                  </a:cubicBezTo>
                  <a:cubicBezTo>
                    <a:pt x="3472891" y="166992"/>
                    <a:pt x="3474948" y="170535"/>
                    <a:pt x="3474948" y="175565"/>
                  </a:cubicBezTo>
                  <a:cubicBezTo>
                    <a:pt x="3474948" y="180594"/>
                    <a:pt x="3472205" y="188823"/>
                    <a:pt x="3466719" y="200253"/>
                  </a:cubicBezTo>
                  <a:cubicBezTo>
                    <a:pt x="3461232" y="211683"/>
                    <a:pt x="3449002" y="248945"/>
                    <a:pt x="3430029" y="312039"/>
                  </a:cubicBezTo>
                  <a:cubicBezTo>
                    <a:pt x="3411055" y="375132"/>
                    <a:pt x="3401568" y="420395"/>
                    <a:pt x="3401568" y="447827"/>
                  </a:cubicBezTo>
                  <a:cubicBezTo>
                    <a:pt x="3401568" y="466572"/>
                    <a:pt x="3406711" y="477660"/>
                    <a:pt x="3416999" y="481089"/>
                  </a:cubicBezTo>
                  <a:cubicBezTo>
                    <a:pt x="3427285" y="484517"/>
                    <a:pt x="3432429" y="488518"/>
                    <a:pt x="3432429" y="493090"/>
                  </a:cubicBezTo>
                  <a:cubicBezTo>
                    <a:pt x="3432429" y="498576"/>
                    <a:pt x="3429343" y="504291"/>
                    <a:pt x="3423171" y="510235"/>
                  </a:cubicBezTo>
                  <a:cubicBezTo>
                    <a:pt x="3416999" y="516179"/>
                    <a:pt x="3408426" y="519150"/>
                    <a:pt x="3397453" y="519150"/>
                  </a:cubicBezTo>
                  <a:cubicBezTo>
                    <a:pt x="3361791" y="519150"/>
                    <a:pt x="3343961" y="496290"/>
                    <a:pt x="3343961" y="450570"/>
                  </a:cubicBezTo>
                  <a:cubicBezTo>
                    <a:pt x="3343961" y="422224"/>
                    <a:pt x="3354248" y="372161"/>
                    <a:pt x="3374822" y="300380"/>
                  </a:cubicBezTo>
                  <a:cubicBezTo>
                    <a:pt x="3395396" y="228600"/>
                    <a:pt x="3408998" y="187566"/>
                    <a:pt x="3415627" y="177279"/>
                  </a:cubicBezTo>
                  <a:cubicBezTo>
                    <a:pt x="3422256" y="166992"/>
                    <a:pt x="3434715" y="161849"/>
                    <a:pt x="3453003" y="161849"/>
                  </a:cubicBezTo>
                  <a:close/>
                  <a:moveTo>
                    <a:pt x="1328928" y="161849"/>
                  </a:moveTo>
                  <a:cubicBezTo>
                    <a:pt x="1335329" y="161849"/>
                    <a:pt x="1340587" y="162877"/>
                    <a:pt x="1344702" y="164935"/>
                  </a:cubicBezTo>
                  <a:cubicBezTo>
                    <a:pt x="1348816" y="166992"/>
                    <a:pt x="1350874" y="170535"/>
                    <a:pt x="1350874" y="175565"/>
                  </a:cubicBezTo>
                  <a:cubicBezTo>
                    <a:pt x="1350874" y="180594"/>
                    <a:pt x="1348131" y="188823"/>
                    <a:pt x="1342644" y="200253"/>
                  </a:cubicBezTo>
                  <a:cubicBezTo>
                    <a:pt x="1337158" y="211683"/>
                    <a:pt x="1324928" y="248945"/>
                    <a:pt x="1305954" y="312039"/>
                  </a:cubicBezTo>
                  <a:cubicBezTo>
                    <a:pt x="1286980" y="375132"/>
                    <a:pt x="1277493" y="420395"/>
                    <a:pt x="1277493" y="447827"/>
                  </a:cubicBezTo>
                  <a:cubicBezTo>
                    <a:pt x="1277493" y="466572"/>
                    <a:pt x="1282637" y="477660"/>
                    <a:pt x="1292924" y="481089"/>
                  </a:cubicBezTo>
                  <a:cubicBezTo>
                    <a:pt x="1303211" y="484517"/>
                    <a:pt x="1308354" y="488518"/>
                    <a:pt x="1308354" y="493090"/>
                  </a:cubicBezTo>
                  <a:cubicBezTo>
                    <a:pt x="1308354" y="498576"/>
                    <a:pt x="1305268" y="504291"/>
                    <a:pt x="1299096" y="510235"/>
                  </a:cubicBezTo>
                  <a:cubicBezTo>
                    <a:pt x="1292924" y="516179"/>
                    <a:pt x="1284351" y="519150"/>
                    <a:pt x="1273378" y="519150"/>
                  </a:cubicBezTo>
                  <a:cubicBezTo>
                    <a:pt x="1237717" y="519150"/>
                    <a:pt x="1219886" y="496290"/>
                    <a:pt x="1219886" y="450570"/>
                  </a:cubicBezTo>
                  <a:cubicBezTo>
                    <a:pt x="1219886" y="422224"/>
                    <a:pt x="1230173" y="372161"/>
                    <a:pt x="1250747" y="300380"/>
                  </a:cubicBezTo>
                  <a:cubicBezTo>
                    <a:pt x="1271321" y="228600"/>
                    <a:pt x="1284923" y="187566"/>
                    <a:pt x="1291552" y="177279"/>
                  </a:cubicBezTo>
                  <a:cubicBezTo>
                    <a:pt x="1298181" y="166992"/>
                    <a:pt x="1310640" y="161849"/>
                    <a:pt x="1328928" y="161849"/>
                  </a:cubicBezTo>
                  <a:close/>
                  <a:moveTo>
                    <a:pt x="3984498" y="154305"/>
                  </a:moveTo>
                  <a:cubicBezTo>
                    <a:pt x="4020160" y="154305"/>
                    <a:pt x="4046106" y="162420"/>
                    <a:pt x="4062336" y="178651"/>
                  </a:cubicBezTo>
                  <a:cubicBezTo>
                    <a:pt x="4078567" y="194881"/>
                    <a:pt x="4086682" y="215341"/>
                    <a:pt x="4086682" y="240030"/>
                  </a:cubicBezTo>
                  <a:cubicBezTo>
                    <a:pt x="4086682" y="280263"/>
                    <a:pt x="4060393" y="312153"/>
                    <a:pt x="4007815" y="335699"/>
                  </a:cubicBezTo>
                  <a:cubicBezTo>
                    <a:pt x="3955237" y="359245"/>
                    <a:pt x="3888029" y="372161"/>
                    <a:pt x="3806190" y="374447"/>
                  </a:cubicBezTo>
                  <a:cubicBezTo>
                    <a:pt x="3806190" y="377190"/>
                    <a:pt x="3805961" y="381305"/>
                    <a:pt x="3805504" y="386791"/>
                  </a:cubicBezTo>
                  <a:cubicBezTo>
                    <a:pt x="3805504" y="419252"/>
                    <a:pt x="3812133" y="441541"/>
                    <a:pt x="3825393" y="453657"/>
                  </a:cubicBezTo>
                  <a:cubicBezTo>
                    <a:pt x="3838651" y="465772"/>
                    <a:pt x="3859911" y="471830"/>
                    <a:pt x="3889172" y="471830"/>
                  </a:cubicBezTo>
                  <a:cubicBezTo>
                    <a:pt x="3928034" y="471830"/>
                    <a:pt x="3966210" y="461086"/>
                    <a:pt x="4003701" y="439598"/>
                  </a:cubicBezTo>
                  <a:cubicBezTo>
                    <a:pt x="4041191" y="418109"/>
                    <a:pt x="4059707" y="407365"/>
                    <a:pt x="4059250" y="407365"/>
                  </a:cubicBezTo>
                  <a:cubicBezTo>
                    <a:pt x="4063365" y="407365"/>
                    <a:pt x="4065422" y="411023"/>
                    <a:pt x="4065422" y="418338"/>
                  </a:cubicBezTo>
                  <a:cubicBezTo>
                    <a:pt x="4065422" y="445770"/>
                    <a:pt x="4045420" y="470001"/>
                    <a:pt x="4005415" y="491033"/>
                  </a:cubicBezTo>
                  <a:cubicBezTo>
                    <a:pt x="3965410" y="512064"/>
                    <a:pt x="3924834" y="522579"/>
                    <a:pt x="3883685" y="522579"/>
                  </a:cubicBezTo>
                  <a:cubicBezTo>
                    <a:pt x="3843452" y="522579"/>
                    <a:pt x="3811333" y="511035"/>
                    <a:pt x="3787331" y="487946"/>
                  </a:cubicBezTo>
                  <a:cubicBezTo>
                    <a:pt x="3763327" y="464858"/>
                    <a:pt x="3751326" y="433883"/>
                    <a:pt x="3751326" y="395021"/>
                  </a:cubicBezTo>
                  <a:cubicBezTo>
                    <a:pt x="3751326" y="328727"/>
                    <a:pt x="3774986" y="272034"/>
                    <a:pt x="3822306" y="224942"/>
                  </a:cubicBezTo>
                  <a:cubicBezTo>
                    <a:pt x="3869626" y="177851"/>
                    <a:pt x="3923691" y="154305"/>
                    <a:pt x="3984498" y="154305"/>
                  </a:cubicBezTo>
                  <a:close/>
                  <a:moveTo>
                    <a:pt x="5092065" y="151562"/>
                  </a:moveTo>
                  <a:cubicBezTo>
                    <a:pt x="5098922" y="151562"/>
                    <a:pt x="5104866" y="154191"/>
                    <a:pt x="5109895" y="159448"/>
                  </a:cubicBezTo>
                  <a:cubicBezTo>
                    <a:pt x="5114924" y="164706"/>
                    <a:pt x="5117440" y="169850"/>
                    <a:pt x="5117440" y="174879"/>
                  </a:cubicBezTo>
                  <a:lnTo>
                    <a:pt x="5117440" y="180365"/>
                  </a:lnTo>
                  <a:lnTo>
                    <a:pt x="5068748" y="201625"/>
                  </a:lnTo>
                  <a:cubicBezTo>
                    <a:pt x="5036744" y="214884"/>
                    <a:pt x="5010226" y="231686"/>
                    <a:pt x="4989194" y="252031"/>
                  </a:cubicBezTo>
                  <a:cubicBezTo>
                    <a:pt x="4968164" y="272377"/>
                    <a:pt x="4951932" y="294437"/>
                    <a:pt x="4940502" y="318211"/>
                  </a:cubicBezTo>
                  <a:cubicBezTo>
                    <a:pt x="4929073" y="341985"/>
                    <a:pt x="4923358" y="367360"/>
                    <a:pt x="4923358" y="394335"/>
                  </a:cubicBezTo>
                  <a:cubicBezTo>
                    <a:pt x="4923358" y="419024"/>
                    <a:pt x="4929416" y="439140"/>
                    <a:pt x="4941532" y="454685"/>
                  </a:cubicBezTo>
                  <a:cubicBezTo>
                    <a:pt x="4953647" y="470230"/>
                    <a:pt x="4973878" y="478002"/>
                    <a:pt x="5002225" y="478002"/>
                  </a:cubicBezTo>
                  <a:cubicBezTo>
                    <a:pt x="5049774" y="478002"/>
                    <a:pt x="5095494" y="452399"/>
                    <a:pt x="5139384" y="401193"/>
                  </a:cubicBezTo>
                  <a:cubicBezTo>
                    <a:pt x="5183276" y="349986"/>
                    <a:pt x="5205222" y="301523"/>
                    <a:pt x="5205222" y="255803"/>
                  </a:cubicBezTo>
                  <a:cubicBezTo>
                    <a:pt x="5205222" y="227457"/>
                    <a:pt x="5191276" y="213284"/>
                    <a:pt x="5163388" y="213284"/>
                  </a:cubicBezTo>
                  <a:cubicBezTo>
                    <a:pt x="5149215" y="213284"/>
                    <a:pt x="5137442" y="215341"/>
                    <a:pt x="5128069" y="219456"/>
                  </a:cubicBezTo>
                  <a:cubicBezTo>
                    <a:pt x="5118697" y="223571"/>
                    <a:pt x="5112638" y="225628"/>
                    <a:pt x="5109895" y="225628"/>
                  </a:cubicBezTo>
                  <a:cubicBezTo>
                    <a:pt x="5107152" y="225628"/>
                    <a:pt x="5105781" y="223113"/>
                    <a:pt x="5105781" y="218084"/>
                  </a:cubicBezTo>
                  <a:cubicBezTo>
                    <a:pt x="5105781" y="206197"/>
                    <a:pt x="5110810" y="195224"/>
                    <a:pt x="5120868" y="185166"/>
                  </a:cubicBezTo>
                  <a:cubicBezTo>
                    <a:pt x="5130926" y="175107"/>
                    <a:pt x="5147614" y="170078"/>
                    <a:pt x="5170932" y="170078"/>
                  </a:cubicBezTo>
                  <a:cubicBezTo>
                    <a:pt x="5196078" y="170078"/>
                    <a:pt x="5217109" y="178879"/>
                    <a:pt x="5234026" y="196482"/>
                  </a:cubicBezTo>
                  <a:cubicBezTo>
                    <a:pt x="5250942" y="214084"/>
                    <a:pt x="5259400" y="235686"/>
                    <a:pt x="5259400" y="261290"/>
                  </a:cubicBezTo>
                  <a:cubicBezTo>
                    <a:pt x="5259400" y="318440"/>
                    <a:pt x="5232196" y="376504"/>
                    <a:pt x="5177790" y="435483"/>
                  </a:cubicBezTo>
                  <a:cubicBezTo>
                    <a:pt x="5123382" y="494462"/>
                    <a:pt x="5065090" y="523951"/>
                    <a:pt x="5002910" y="523951"/>
                  </a:cubicBezTo>
                  <a:cubicBezTo>
                    <a:pt x="4962678" y="523951"/>
                    <a:pt x="4930216" y="510121"/>
                    <a:pt x="4905528" y="482460"/>
                  </a:cubicBezTo>
                  <a:cubicBezTo>
                    <a:pt x="4880838" y="454800"/>
                    <a:pt x="4868494" y="422910"/>
                    <a:pt x="4868494" y="386791"/>
                  </a:cubicBezTo>
                  <a:cubicBezTo>
                    <a:pt x="4868494" y="345643"/>
                    <a:pt x="4880266" y="307581"/>
                    <a:pt x="4903813" y="272605"/>
                  </a:cubicBezTo>
                  <a:cubicBezTo>
                    <a:pt x="4927358" y="237630"/>
                    <a:pt x="4958334" y="208712"/>
                    <a:pt x="4996738" y="185852"/>
                  </a:cubicBezTo>
                  <a:cubicBezTo>
                    <a:pt x="5035143" y="162992"/>
                    <a:pt x="5066918" y="151562"/>
                    <a:pt x="5092065" y="151562"/>
                  </a:cubicBezTo>
                  <a:close/>
                  <a:moveTo>
                    <a:pt x="1682420" y="150190"/>
                  </a:moveTo>
                  <a:cubicBezTo>
                    <a:pt x="1705280" y="150190"/>
                    <a:pt x="1720253" y="154762"/>
                    <a:pt x="1727340" y="163906"/>
                  </a:cubicBezTo>
                  <a:cubicBezTo>
                    <a:pt x="1734426" y="173050"/>
                    <a:pt x="1737970" y="181737"/>
                    <a:pt x="1737970" y="189966"/>
                  </a:cubicBezTo>
                  <a:cubicBezTo>
                    <a:pt x="1737970" y="194538"/>
                    <a:pt x="1736941" y="198310"/>
                    <a:pt x="1734884" y="201282"/>
                  </a:cubicBezTo>
                  <a:cubicBezTo>
                    <a:pt x="1732826" y="204254"/>
                    <a:pt x="1729740" y="205740"/>
                    <a:pt x="1725625" y="205740"/>
                  </a:cubicBezTo>
                  <a:cubicBezTo>
                    <a:pt x="1713738" y="205740"/>
                    <a:pt x="1702422" y="205397"/>
                    <a:pt x="1691678" y="204711"/>
                  </a:cubicBezTo>
                  <a:cubicBezTo>
                    <a:pt x="1680934" y="204025"/>
                    <a:pt x="1670533" y="203682"/>
                    <a:pt x="1660474" y="203682"/>
                  </a:cubicBezTo>
                  <a:cubicBezTo>
                    <a:pt x="1617498" y="203682"/>
                    <a:pt x="1580579" y="209169"/>
                    <a:pt x="1549718" y="220142"/>
                  </a:cubicBezTo>
                  <a:cubicBezTo>
                    <a:pt x="1518857" y="231114"/>
                    <a:pt x="1503426" y="245745"/>
                    <a:pt x="1503426" y="264033"/>
                  </a:cubicBezTo>
                  <a:cubicBezTo>
                    <a:pt x="1503426" y="288722"/>
                    <a:pt x="1536344" y="309867"/>
                    <a:pt x="1602181" y="327469"/>
                  </a:cubicBezTo>
                  <a:cubicBezTo>
                    <a:pt x="1668018" y="345072"/>
                    <a:pt x="1700936" y="373761"/>
                    <a:pt x="1700936" y="413537"/>
                  </a:cubicBezTo>
                  <a:cubicBezTo>
                    <a:pt x="1700936" y="443712"/>
                    <a:pt x="1682649" y="470001"/>
                    <a:pt x="1646072" y="492404"/>
                  </a:cubicBezTo>
                  <a:cubicBezTo>
                    <a:pt x="1609497" y="514807"/>
                    <a:pt x="1553490" y="526008"/>
                    <a:pt x="1478051" y="526008"/>
                  </a:cubicBezTo>
                  <a:cubicBezTo>
                    <a:pt x="1439647" y="526008"/>
                    <a:pt x="1415072" y="522808"/>
                    <a:pt x="1404328" y="516407"/>
                  </a:cubicBezTo>
                  <a:cubicBezTo>
                    <a:pt x="1393584" y="510006"/>
                    <a:pt x="1388212" y="499719"/>
                    <a:pt x="1388212" y="485546"/>
                  </a:cubicBezTo>
                  <a:cubicBezTo>
                    <a:pt x="1388212" y="481889"/>
                    <a:pt x="1388897" y="478917"/>
                    <a:pt x="1390269" y="476631"/>
                  </a:cubicBezTo>
                  <a:cubicBezTo>
                    <a:pt x="1391641" y="474345"/>
                    <a:pt x="1393698" y="473202"/>
                    <a:pt x="1396441" y="473202"/>
                  </a:cubicBezTo>
                  <a:cubicBezTo>
                    <a:pt x="1402385" y="473202"/>
                    <a:pt x="1410500" y="473773"/>
                    <a:pt x="1420787" y="474916"/>
                  </a:cubicBezTo>
                  <a:cubicBezTo>
                    <a:pt x="1431074" y="476059"/>
                    <a:pt x="1446962" y="476631"/>
                    <a:pt x="1468450" y="476631"/>
                  </a:cubicBezTo>
                  <a:cubicBezTo>
                    <a:pt x="1536573" y="476631"/>
                    <a:pt x="1584236" y="469316"/>
                    <a:pt x="1611439" y="454685"/>
                  </a:cubicBezTo>
                  <a:cubicBezTo>
                    <a:pt x="1638643" y="440055"/>
                    <a:pt x="1652245" y="426567"/>
                    <a:pt x="1652245" y="414223"/>
                  </a:cubicBezTo>
                  <a:cubicBezTo>
                    <a:pt x="1652245" y="403250"/>
                    <a:pt x="1631671" y="391363"/>
                    <a:pt x="1590523" y="378561"/>
                  </a:cubicBezTo>
                  <a:cubicBezTo>
                    <a:pt x="1549375" y="365760"/>
                    <a:pt x="1516113" y="352844"/>
                    <a:pt x="1490739" y="339814"/>
                  </a:cubicBezTo>
                  <a:cubicBezTo>
                    <a:pt x="1465364" y="326784"/>
                    <a:pt x="1452677" y="303352"/>
                    <a:pt x="1452677" y="269519"/>
                  </a:cubicBezTo>
                  <a:cubicBezTo>
                    <a:pt x="1452677" y="229286"/>
                    <a:pt x="1474508" y="199339"/>
                    <a:pt x="1518171" y="179679"/>
                  </a:cubicBezTo>
                  <a:cubicBezTo>
                    <a:pt x="1561833" y="160020"/>
                    <a:pt x="1616583" y="150190"/>
                    <a:pt x="1682420" y="150190"/>
                  </a:cubicBezTo>
                  <a:close/>
                  <a:moveTo>
                    <a:pt x="2325472" y="146761"/>
                  </a:moveTo>
                  <a:cubicBezTo>
                    <a:pt x="2332330" y="146761"/>
                    <a:pt x="2338730" y="148590"/>
                    <a:pt x="2344674" y="152247"/>
                  </a:cubicBezTo>
                  <a:cubicBezTo>
                    <a:pt x="2350618" y="155905"/>
                    <a:pt x="2353589" y="161391"/>
                    <a:pt x="2353589" y="168707"/>
                  </a:cubicBezTo>
                  <a:cubicBezTo>
                    <a:pt x="2353589" y="176479"/>
                    <a:pt x="2351303" y="192710"/>
                    <a:pt x="2346731" y="217398"/>
                  </a:cubicBezTo>
                  <a:cubicBezTo>
                    <a:pt x="2342159" y="242087"/>
                    <a:pt x="2336673" y="268605"/>
                    <a:pt x="2330272" y="296951"/>
                  </a:cubicBezTo>
                  <a:lnTo>
                    <a:pt x="2315185" y="358673"/>
                  </a:lnTo>
                  <a:cubicBezTo>
                    <a:pt x="2356333" y="299694"/>
                    <a:pt x="2397824" y="251803"/>
                    <a:pt x="2439657" y="214998"/>
                  </a:cubicBezTo>
                  <a:cubicBezTo>
                    <a:pt x="2481491" y="178194"/>
                    <a:pt x="2516353" y="159791"/>
                    <a:pt x="2544242" y="159791"/>
                  </a:cubicBezTo>
                  <a:cubicBezTo>
                    <a:pt x="2563901" y="159791"/>
                    <a:pt x="2580589" y="167792"/>
                    <a:pt x="2594305" y="183794"/>
                  </a:cubicBezTo>
                  <a:cubicBezTo>
                    <a:pt x="2608021" y="199796"/>
                    <a:pt x="2614879" y="219913"/>
                    <a:pt x="2614879" y="244145"/>
                  </a:cubicBezTo>
                  <a:cubicBezTo>
                    <a:pt x="2614879" y="272034"/>
                    <a:pt x="2603449" y="321640"/>
                    <a:pt x="2580589" y="392963"/>
                  </a:cubicBezTo>
                  <a:cubicBezTo>
                    <a:pt x="2557729" y="464286"/>
                    <a:pt x="2545842" y="503377"/>
                    <a:pt x="2544928" y="510235"/>
                  </a:cubicBezTo>
                  <a:cubicBezTo>
                    <a:pt x="2544013" y="517093"/>
                    <a:pt x="2539213" y="520522"/>
                    <a:pt x="2530526" y="520522"/>
                  </a:cubicBezTo>
                  <a:cubicBezTo>
                    <a:pt x="2524125" y="520522"/>
                    <a:pt x="2517610" y="518122"/>
                    <a:pt x="2510981" y="513321"/>
                  </a:cubicBezTo>
                  <a:cubicBezTo>
                    <a:pt x="2504351" y="508521"/>
                    <a:pt x="2501036" y="502234"/>
                    <a:pt x="2501036" y="494462"/>
                  </a:cubicBezTo>
                  <a:cubicBezTo>
                    <a:pt x="2501036" y="491718"/>
                    <a:pt x="2501494" y="488061"/>
                    <a:pt x="2502408" y="483489"/>
                  </a:cubicBezTo>
                  <a:cubicBezTo>
                    <a:pt x="2503322" y="478917"/>
                    <a:pt x="2504465" y="473888"/>
                    <a:pt x="2505837" y="468401"/>
                  </a:cubicBezTo>
                  <a:lnTo>
                    <a:pt x="2514752" y="436169"/>
                  </a:lnTo>
                  <a:cubicBezTo>
                    <a:pt x="2526640" y="395478"/>
                    <a:pt x="2536812" y="360273"/>
                    <a:pt x="2545271" y="330555"/>
                  </a:cubicBezTo>
                  <a:cubicBezTo>
                    <a:pt x="2553729" y="300837"/>
                    <a:pt x="2557958" y="273634"/>
                    <a:pt x="2557958" y="248945"/>
                  </a:cubicBezTo>
                  <a:cubicBezTo>
                    <a:pt x="2557958" y="238430"/>
                    <a:pt x="2556472" y="230200"/>
                    <a:pt x="2553500" y="224256"/>
                  </a:cubicBezTo>
                  <a:cubicBezTo>
                    <a:pt x="2550528" y="218313"/>
                    <a:pt x="2544470" y="215341"/>
                    <a:pt x="2535326" y="215341"/>
                  </a:cubicBezTo>
                  <a:cubicBezTo>
                    <a:pt x="2517953" y="215341"/>
                    <a:pt x="2495436" y="226428"/>
                    <a:pt x="2467775" y="248602"/>
                  </a:cubicBezTo>
                  <a:cubicBezTo>
                    <a:pt x="2440115" y="270777"/>
                    <a:pt x="2408682" y="302095"/>
                    <a:pt x="2373478" y="342557"/>
                  </a:cubicBezTo>
                  <a:cubicBezTo>
                    <a:pt x="2338273" y="383019"/>
                    <a:pt x="2314956" y="412280"/>
                    <a:pt x="2303526" y="430339"/>
                  </a:cubicBezTo>
                  <a:cubicBezTo>
                    <a:pt x="2292096" y="448399"/>
                    <a:pt x="2284095" y="468858"/>
                    <a:pt x="2279523" y="491718"/>
                  </a:cubicBezTo>
                  <a:cubicBezTo>
                    <a:pt x="2274951" y="514578"/>
                    <a:pt x="2260092" y="526008"/>
                    <a:pt x="2234946" y="526008"/>
                  </a:cubicBezTo>
                  <a:cubicBezTo>
                    <a:pt x="2230374" y="526008"/>
                    <a:pt x="2226488" y="525437"/>
                    <a:pt x="2223287" y="524294"/>
                  </a:cubicBezTo>
                  <a:cubicBezTo>
                    <a:pt x="2220087" y="523151"/>
                    <a:pt x="2218487" y="521208"/>
                    <a:pt x="2218487" y="518465"/>
                  </a:cubicBezTo>
                  <a:cubicBezTo>
                    <a:pt x="2218487" y="515264"/>
                    <a:pt x="2222945" y="501891"/>
                    <a:pt x="2231860" y="478345"/>
                  </a:cubicBezTo>
                  <a:cubicBezTo>
                    <a:pt x="2240775" y="454800"/>
                    <a:pt x="2253691" y="405422"/>
                    <a:pt x="2270608" y="330213"/>
                  </a:cubicBezTo>
                  <a:cubicBezTo>
                    <a:pt x="2287524" y="255003"/>
                    <a:pt x="2297583" y="200025"/>
                    <a:pt x="2300783" y="165278"/>
                  </a:cubicBezTo>
                  <a:cubicBezTo>
                    <a:pt x="2300783" y="158877"/>
                    <a:pt x="2303297" y="154191"/>
                    <a:pt x="2308327" y="151219"/>
                  </a:cubicBezTo>
                  <a:cubicBezTo>
                    <a:pt x="2313356" y="148247"/>
                    <a:pt x="2319071" y="146761"/>
                    <a:pt x="2325472" y="146761"/>
                  </a:cubicBezTo>
                  <a:close/>
                  <a:moveTo>
                    <a:pt x="2134972" y="128244"/>
                  </a:moveTo>
                  <a:cubicBezTo>
                    <a:pt x="2142744" y="128244"/>
                    <a:pt x="2150059" y="130873"/>
                    <a:pt x="2156917" y="136131"/>
                  </a:cubicBezTo>
                  <a:cubicBezTo>
                    <a:pt x="2163775" y="141389"/>
                    <a:pt x="2167204" y="147904"/>
                    <a:pt x="2167204" y="155676"/>
                  </a:cubicBezTo>
                  <a:cubicBezTo>
                    <a:pt x="2167204" y="160248"/>
                    <a:pt x="2163318" y="171336"/>
                    <a:pt x="2155546" y="188938"/>
                  </a:cubicBezTo>
                  <a:cubicBezTo>
                    <a:pt x="2147773" y="206540"/>
                    <a:pt x="2135658" y="243345"/>
                    <a:pt x="2119198" y="299352"/>
                  </a:cubicBezTo>
                  <a:cubicBezTo>
                    <a:pt x="2102739" y="355359"/>
                    <a:pt x="2094509" y="402107"/>
                    <a:pt x="2094509" y="439598"/>
                  </a:cubicBezTo>
                  <a:cubicBezTo>
                    <a:pt x="2094509" y="462000"/>
                    <a:pt x="2099539" y="477317"/>
                    <a:pt x="2109597" y="485546"/>
                  </a:cubicBezTo>
                  <a:cubicBezTo>
                    <a:pt x="2119655" y="493776"/>
                    <a:pt x="2124685" y="499034"/>
                    <a:pt x="2124685" y="501320"/>
                  </a:cubicBezTo>
                  <a:cubicBezTo>
                    <a:pt x="2124685" y="506349"/>
                    <a:pt x="2121370" y="511492"/>
                    <a:pt x="2114741" y="516750"/>
                  </a:cubicBezTo>
                  <a:cubicBezTo>
                    <a:pt x="2108111" y="522008"/>
                    <a:pt x="2101368" y="524637"/>
                    <a:pt x="2094509" y="524637"/>
                  </a:cubicBezTo>
                  <a:cubicBezTo>
                    <a:pt x="2076221" y="524637"/>
                    <a:pt x="2062620" y="517893"/>
                    <a:pt x="2053704" y="504406"/>
                  </a:cubicBezTo>
                  <a:cubicBezTo>
                    <a:pt x="2044789" y="490918"/>
                    <a:pt x="2040331" y="471602"/>
                    <a:pt x="2040331" y="446456"/>
                  </a:cubicBezTo>
                  <a:lnTo>
                    <a:pt x="2041017" y="425196"/>
                  </a:lnTo>
                  <a:cubicBezTo>
                    <a:pt x="2041017" y="417881"/>
                    <a:pt x="2041931" y="410108"/>
                    <a:pt x="2043760" y="401879"/>
                  </a:cubicBezTo>
                  <a:cubicBezTo>
                    <a:pt x="2014042" y="433883"/>
                    <a:pt x="1978952" y="461543"/>
                    <a:pt x="1938490" y="484860"/>
                  </a:cubicBezTo>
                  <a:cubicBezTo>
                    <a:pt x="1898028" y="508178"/>
                    <a:pt x="1862252" y="519836"/>
                    <a:pt x="1831162" y="519836"/>
                  </a:cubicBezTo>
                  <a:cubicBezTo>
                    <a:pt x="1810131" y="519836"/>
                    <a:pt x="1792415" y="511607"/>
                    <a:pt x="1778013" y="495147"/>
                  </a:cubicBezTo>
                  <a:cubicBezTo>
                    <a:pt x="1763611" y="478688"/>
                    <a:pt x="1756410" y="457886"/>
                    <a:pt x="1756410" y="432740"/>
                  </a:cubicBezTo>
                  <a:cubicBezTo>
                    <a:pt x="1756410" y="384276"/>
                    <a:pt x="1789214" y="327355"/>
                    <a:pt x="1854822" y="261975"/>
                  </a:cubicBezTo>
                  <a:cubicBezTo>
                    <a:pt x="1920431" y="196596"/>
                    <a:pt x="1991182" y="163906"/>
                    <a:pt x="2067077" y="163906"/>
                  </a:cubicBezTo>
                  <a:cubicBezTo>
                    <a:pt x="2074850" y="163906"/>
                    <a:pt x="2081594" y="164935"/>
                    <a:pt x="2087308" y="166992"/>
                  </a:cubicBezTo>
                  <a:cubicBezTo>
                    <a:pt x="2093024" y="169050"/>
                    <a:pt x="2098167" y="171907"/>
                    <a:pt x="2102739" y="175565"/>
                  </a:cubicBezTo>
                  <a:cubicBezTo>
                    <a:pt x="2110054" y="154076"/>
                    <a:pt x="2115998" y="140817"/>
                    <a:pt x="2120570" y="135788"/>
                  </a:cubicBezTo>
                  <a:cubicBezTo>
                    <a:pt x="2125142" y="130759"/>
                    <a:pt x="2129943" y="128244"/>
                    <a:pt x="2134972" y="128244"/>
                  </a:cubicBezTo>
                  <a:close/>
                  <a:moveTo>
                    <a:pt x="344958" y="112471"/>
                  </a:moveTo>
                  <a:cubicBezTo>
                    <a:pt x="325755" y="134417"/>
                    <a:pt x="301295" y="163677"/>
                    <a:pt x="271577" y="200253"/>
                  </a:cubicBezTo>
                  <a:cubicBezTo>
                    <a:pt x="241859" y="236829"/>
                    <a:pt x="214427" y="271119"/>
                    <a:pt x="189281" y="303123"/>
                  </a:cubicBezTo>
                  <a:cubicBezTo>
                    <a:pt x="232715" y="303123"/>
                    <a:pt x="268377" y="302895"/>
                    <a:pt x="296266" y="302438"/>
                  </a:cubicBezTo>
                  <a:cubicBezTo>
                    <a:pt x="324155" y="301980"/>
                    <a:pt x="348844" y="301066"/>
                    <a:pt x="370332" y="299694"/>
                  </a:cubicBezTo>
                  <a:cubicBezTo>
                    <a:pt x="368960" y="285521"/>
                    <a:pt x="367246" y="269862"/>
                    <a:pt x="365189" y="252717"/>
                  </a:cubicBezTo>
                  <a:cubicBezTo>
                    <a:pt x="363131" y="235572"/>
                    <a:pt x="360960" y="218541"/>
                    <a:pt x="358673" y="201625"/>
                  </a:cubicBezTo>
                  <a:lnTo>
                    <a:pt x="351816" y="153619"/>
                  </a:lnTo>
                  <a:cubicBezTo>
                    <a:pt x="349529" y="138074"/>
                    <a:pt x="347244" y="124358"/>
                    <a:pt x="344958" y="112471"/>
                  </a:cubicBezTo>
                  <a:close/>
                  <a:moveTo>
                    <a:pt x="1045693" y="71323"/>
                  </a:moveTo>
                  <a:cubicBezTo>
                    <a:pt x="1051179" y="71323"/>
                    <a:pt x="1055865" y="72580"/>
                    <a:pt x="1059752" y="75095"/>
                  </a:cubicBezTo>
                  <a:cubicBezTo>
                    <a:pt x="1063638" y="77610"/>
                    <a:pt x="1065581" y="81381"/>
                    <a:pt x="1065581" y="86411"/>
                  </a:cubicBezTo>
                  <a:cubicBezTo>
                    <a:pt x="1065581" y="91897"/>
                    <a:pt x="1063524" y="98984"/>
                    <a:pt x="1059409" y="107670"/>
                  </a:cubicBezTo>
                  <a:lnTo>
                    <a:pt x="1046378" y="137160"/>
                  </a:lnTo>
                  <a:cubicBezTo>
                    <a:pt x="1041349" y="148590"/>
                    <a:pt x="1036320" y="161391"/>
                    <a:pt x="1031291" y="175565"/>
                  </a:cubicBezTo>
                  <a:cubicBezTo>
                    <a:pt x="1061466" y="175565"/>
                    <a:pt x="1090727" y="175107"/>
                    <a:pt x="1119073" y="174193"/>
                  </a:cubicBezTo>
                  <a:cubicBezTo>
                    <a:pt x="1147420" y="173279"/>
                    <a:pt x="1173937" y="171907"/>
                    <a:pt x="1198626" y="170078"/>
                  </a:cubicBezTo>
                  <a:cubicBezTo>
                    <a:pt x="1209599" y="170078"/>
                    <a:pt x="1215085" y="172593"/>
                    <a:pt x="1215085" y="177622"/>
                  </a:cubicBezTo>
                  <a:cubicBezTo>
                    <a:pt x="1215085" y="185394"/>
                    <a:pt x="1206170" y="194310"/>
                    <a:pt x="1188339" y="204368"/>
                  </a:cubicBezTo>
                  <a:cubicBezTo>
                    <a:pt x="1170508" y="214427"/>
                    <a:pt x="1112215" y="220827"/>
                    <a:pt x="1013460" y="223571"/>
                  </a:cubicBezTo>
                  <a:lnTo>
                    <a:pt x="994943" y="277749"/>
                  </a:lnTo>
                  <a:cubicBezTo>
                    <a:pt x="983971" y="310210"/>
                    <a:pt x="974712" y="341528"/>
                    <a:pt x="967169" y="371703"/>
                  </a:cubicBezTo>
                  <a:cubicBezTo>
                    <a:pt x="959625" y="401879"/>
                    <a:pt x="955853" y="425653"/>
                    <a:pt x="955853" y="443027"/>
                  </a:cubicBezTo>
                  <a:cubicBezTo>
                    <a:pt x="955853" y="456743"/>
                    <a:pt x="959510" y="465658"/>
                    <a:pt x="966826" y="469773"/>
                  </a:cubicBezTo>
                  <a:cubicBezTo>
                    <a:pt x="974141" y="473888"/>
                    <a:pt x="984885" y="475945"/>
                    <a:pt x="999058" y="475945"/>
                  </a:cubicBezTo>
                  <a:cubicBezTo>
                    <a:pt x="1023747" y="475945"/>
                    <a:pt x="1053922" y="468287"/>
                    <a:pt x="1089584" y="452971"/>
                  </a:cubicBezTo>
                  <a:cubicBezTo>
                    <a:pt x="1125245" y="437655"/>
                    <a:pt x="1143305" y="429996"/>
                    <a:pt x="1143762" y="429996"/>
                  </a:cubicBezTo>
                  <a:cubicBezTo>
                    <a:pt x="1146962" y="429996"/>
                    <a:pt x="1149249" y="431139"/>
                    <a:pt x="1150620" y="433425"/>
                  </a:cubicBezTo>
                  <a:cubicBezTo>
                    <a:pt x="1151992" y="435711"/>
                    <a:pt x="1152678" y="438683"/>
                    <a:pt x="1152678" y="442341"/>
                  </a:cubicBezTo>
                  <a:cubicBezTo>
                    <a:pt x="1152678" y="450113"/>
                    <a:pt x="1149934" y="457428"/>
                    <a:pt x="1144448" y="464286"/>
                  </a:cubicBezTo>
                  <a:cubicBezTo>
                    <a:pt x="1138961" y="471144"/>
                    <a:pt x="1118387" y="483717"/>
                    <a:pt x="1082726" y="502005"/>
                  </a:cubicBezTo>
                  <a:cubicBezTo>
                    <a:pt x="1047064" y="520293"/>
                    <a:pt x="1015060" y="529437"/>
                    <a:pt x="986714" y="529437"/>
                  </a:cubicBezTo>
                  <a:cubicBezTo>
                    <a:pt x="961568" y="529437"/>
                    <a:pt x="941108" y="521665"/>
                    <a:pt x="925335" y="506120"/>
                  </a:cubicBezTo>
                  <a:cubicBezTo>
                    <a:pt x="909561" y="490575"/>
                    <a:pt x="901675" y="468401"/>
                    <a:pt x="901675" y="439598"/>
                  </a:cubicBezTo>
                  <a:cubicBezTo>
                    <a:pt x="901675" y="419938"/>
                    <a:pt x="906818" y="390449"/>
                    <a:pt x="917105" y="351129"/>
                  </a:cubicBezTo>
                  <a:cubicBezTo>
                    <a:pt x="927392" y="311810"/>
                    <a:pt x="940537" y="269976"/>
                    <a:pt x="956539" y="225628"/>
                  </a:cubicBezTo>
                  <a:lnTo>
                    <a:pt x="872871" y="228371"/>
                  </a:lnTo>
                  <a:cubicBezTo>
                    <a:pt x="867385" y="228371"/>
                    <a:pt x="863041" y="225971"/>
                    <a:pt x="859841" y="221170"/>
                  </a:cubicBezTo>
                  <a:lnTo>
                    <a:pt x="857387" y="212231"/>
                  </a:lnTo>
                  <a:lnTo>
                    <a:pt x="855497" y="212598"/>
                  </a:lnTo>
                  <a:cubicBezTo>
                    <a:pt x="821208" y="212598"/>
                    <a:pt x="788861" y="220256"/>
                    <a:pt x="758457" y="235572"/>
                  </a:cubicBezTo>
                  <a:cubicBezTo>
                    <a:pt x="728053" y="250888"/>
                    <a:pt x="700392" y="275349"/>
                    <a:pt x="675475" y="308953"/>
                  </a:cubicBezTo>
                  <a:cubicBezTo>
                    <a:pt x="650558" y="342557"/>
                    <a:pt x="638099" y="361188"/>
                    <a:pt x="638099" y="364845"/>
                  </a:cubicBezTo>
                  <a:cubicBezTo>
                    <a:pt x="638099" y="367131"/>
                    <a:pt x="633298" y="385648"/>
                    <a:pt x="623697" y="420395"/>
                  </a:cubicBezTo>
                  <a:lnTo>
                    <a:pt x="596265" y="515036"/>
                  </a:lnTo>
                  <a:cubicBezTo>
                    <a:pt x="594893" y="519608"/>
                    <a:pt x="589750" y="523380"/>
                    <a:pt x="580835" y="526351"/>
                  </a:cubicBezTo>
                  <a:cubicBezTo>
                    <a:pt x="571919" y="529323"/>
                    <a:pt x="563575" y="530809"/>
                    <a:pt x="555803" y="530809"/>
                  </a:cubicBezTo>
                  <a:cubicBezTo>
                    <a:pt x="550774" y="530809"/>
                    <a:pt x="546659" y="530238"/>
                    <a:pt x="543459" y="529094"/>
                  </a:cubicBezTo>
                  <a:cubicBezTo>
                    <a:pt x="540258" y="527952"/>
                    <a:pt x="538658" y="525780"/>
                    <a:pt x="538658" y="522579"/>
                  </a:cubicBezTo>
                  <a:cubicBezTo>
                    <a:pt x="538658" y="519379"/>
                    <a:pt x="539801" y="513893"/>
                    <a:pt x="542087" y="506120"/>
                  </a:cubicBezTo>
                  <a:lnTo>
                    <a:pt x="551002" y="476631"/>
                  </a:lnTo>
                  <a:cubicBezTo>
                    <a:pt x="568833" y="419024"/>
                    <a:pt x="582892" y="366331"/>
                    <a:pt x="593179" y="318554"/>
                  </a:cubicBezTo>
                  <a:cubicBezTo>
                    <a:pt x="603466" y="270777"/>
                    <a:pt x="608610" y="234543"/>
                    <a:pt x="608610" y="209855"/>
                  </a:cubicBezTo>
                  <a:cubicBezTo>
                    <a:pt x="608610" y="197053"/>
                    <a:pt x="607124" y="185737"/>
                    <a:pt x="604152" y="175908"/>
                  </a:cubicBezTo>
                  <a:cubicBezTo>
                    <a:pt x="601180" y="166078"/>
                    <a:pt x="599694" y="160934"/>
                    <a:pt x="599694" y="160477"/>
                  </a:cubicBezTo>
                  <a:cubicBezTo>
                    <a:pt x="599694" y="155905"/>
                    <a:pt x="602437" y="152019"/>
                    <a:pt x="607924" y="148818"/>
                  </a:cubicBezTo>
                  <a:cubicBezTo>
                    <a:pt x="613410" y="145618"/>
                    <a:pt x="619582" y="144018"/>
                    <a:pt x="626440" y="144018"/>
                  </a:cubicBezTo>
                  <a:cubicBezTo>
                    <a:pt x="640156" y="144018"/>
                    <a:pt x="649643" y="148933"/>
                    <a:pt x="654901" y="158763"/>
                  </a:cubicBezTo>
                  <a:cubicBezTo>
                    <a:pt x="660159" y="168592"/>
                    <a:pt x="662788" y="183566"/>
                    <a:pt x="662788" y="203682"/>
                  </a:cubicBezTo>
                  <a:cubicBezTo>
                    <a:pt x="662788" y="216027"/>
                    <a:pt x="662331" y="227914"/>
                    <a:pt x="661416" y="239344"/>
                  </a:cubicBezTo>
                  <a:cubicBezTo>
                    <a:pt x="660502" y="250774"/>
                    <a:pt x="658902" y="263118"/>
                    <a:pt x="656616" y="276377"/>
                  </a:cubicBezTo>
                  <a:cubicBezTo>
                    <a:pt x="681304" y="240716"/>
                    <a:pt x="709079" y="212712"/>
                    <a:pt x="739940" y="192367"/>
                  </a:cubicBezTo>
                  <a:cubicBezTo>
                    <a:pt x="770801" y="172021"/>
                    <a:pt x="803377" y="161849"/>
                    <a:pt x="837667" y="161849"/>
                  </a:cubicBezTo>
                  <a:cubicBezTo>
                    <a:pt x="851840" y="161849"/>
                    <a:pt x="861555" y="164820"/>
                    <a:pt x="866813" y="170764"/>
                  </a:cubicBezTo>
                  <a:lnTo>
                    <a:pt x="869743" y="177897"/>
                  </a:lnTo>
                  <a:lnTo>
                    <a:pt x="869871" y="177793"/>
                  </a:lnTo>
                  <a:cubicBezTo>
                    <a:pt x="873243" y="176308"/>
                    <a:pt x="877214" y="175565"/>
                    <a:pt x="881787" y="175565"/>
                  </a:cubicBezTo>
                  <a:lnTo>
                    <a:pt x="974370" y="176250"/>
                  </a:lnTo>
                  <a:lnTo>
                    <a:pt x="1005916" y="94640"/>
                  </a:lnTo>
                  <a:cubicBezTo>
                    <a:pt x="1008659" y="87325"/>
                    <a:pt x="1014032" y="81610"/>
                    <a:pt x="1022033" y="77495"/>
                  </a:cubicBezTo>
                  <a:cubicBezTo>
                    <a:pt x="1030034" y="73380"/>
                    <a:pt x="1037920" y="71323"/>
                    <a:pt x="1045693" y="71323"/>
                  </a:cubicBezTo>
                  <a:close/>
                  <a:moveTo>
                    <a:pt x="4715408" y="56235"/>
                  </a:moveTo>
                  <a:cubicBezTo>
                    <a:pt x="4745126" y="56235"/>
                    <a:pt x="4772216" y="60922"/>
                    <a:pt x="4796676" y="70294"/>
                  </a:cubicBezTo>
                  <a:cubicBezTo>
                    <a:pt x="4821136" y="79667"/>
                    <a:pt x="4833366" y="93726"/>
                    <a:pt x="4833366" y="112471"/>
                  </a:cubicBezTo>
                  <a:cubicBezTo>
                    <a:pt x="4833366" y="122987"/>
                    <a:pt x="4830051" y="131902"/>
                    <a:pt x="4823422" y="139217"/>
                  </a:cubicBezTo>
                  <a:cubicBezTo>
                    <a:pt x="4816792" y="146532"/>
                    <a:pt x="4808220" y="150190"/>
                    <a:pt x="4797704" y="150190"/>
                  </a:cubicBezTo>
                  <a:cubicBezTo>
                    <a:pt x="4796333" y="150190"/>
                    <a:pt x="4788332" y="143103"/>
                    <a:pt x="4773702" y="128930"/>
                  </a:cubicBezTo>
                  <a:cubicBezTo>
                    <a:pt x="4759071" y="114757"/>
                    <a:pt x="4738040" y="107670"/>
                    <a:pt x="4710608" y="107670"/>
                  </a:cubicBezTo>
                  <a:cubicBezTo>
                    <a:pt x="4642028" y="107670"/>
                    <a:pt x="4578020" y="135217"/>
                    <a:pt x="4518584" y="190309"/>
                  </a:cubicBezTo>
                  <a:cubicBezTo>
                    <a:pt x="4459148" y="245402"/>
                    <a:pt x="4429430" y="305409"/>
                    <a:pt x="4429430" y="370332"/>
                  </a:cubicBezTo>
                  <a:cubicBezTo>
                    <a:pt x="4429430" y="397307"/>
                    <a:pt x="4437888" y="419367"/>
                    <a:pt x="4454805" y="436511"/>
                  </a:cubicBezTo>
                  <a:cubicBezTo>
                    <a:pt x="4471720" y="453657"/>
                    <a:pt x="4497096" y="462229"/>
                    <a:pt x="4530928" y="462229"/>
                  </a:cubicBezTo>
                  <a:cubicBezTo>
                    <a:pt x="4565218" y="462229"/>
                    <a:pt x="4598480" y="457543"/>
                    <a:pt x="4630712" y="448170"/>
                  </a:cubicBezTo>
                  <a:cubicBezTo>
                    <a:pt x="4662944" y="438798"/>
                    <a:pt x="4697234" y="423710"/>
                    <a:pt x="4733582" y="402907"/>
                  </a:cubicBezTo>
                  <a:cubicBezTo>
                    <a:pt x="4769930" y="382105"/>
                    <a:pt x="4789246" y="371703"/>
                    <a:pt x="4791532" y="371703"/>
                  </a:cubicBezTo>
                  <a:cubicBezTo>
                    <a:pt x="4795190" y="371703"/>
                    <a:pt x="4798162" y="373532"/>
                    <a:pt x="4800448" y="377190"/>
                  </a:cubicBezTo>
                  <a:cubicBezTo>
                    <a:pt x="4802734" y="380847"/>
                    <a:pt x="4803876" y="385191"/>
                    <a:pt x="4803876" y="390220"/>
                  </a:cubicBezTo>
                  <a:cubicBezTo>
                    <a:pt x="4803876" y="397078"/>
                    <a:pt x="4802048" y="404050"/>
                    <a:pt x="4798390" y="411137"/>
                  </a:cubicBezTo>
                  <a:cubicBezTo>
                    <a:pt x="4794732" y="418223"/>
                    <a:pt x="4775988" y="432168"/>
                    <a:pt x="4742154" y="452971"/>
                  </a:cubicBezTo>
                  <a:cubicBezTo>
                    <a:pt x="4708322" y="473773"/>
                    <a:pt x="4672888" y="489890"/>
                    <a:pt x="4635856" y="501320"/>
                  </a:cubicBezTo>
                  <a:cubicBezTo>
                    <a:pt x="4598822" y="512750"/>
                    <a:pt x="4561789" y="518465"/>
                    <a:pt x="4524756" y="518465"/>
                  </a:cubicBezTo>
                  <a:cubicBezTo>
                    <a:pt x="4480864" y="518465"/>
                    <a:pt x="4444975" y="504520"/>
                    <a:pt x="4417086" y="476631"/>
                  </a:cubicBezTo>
                  <a:cubicBezTo>
                    <a:pt x="4389197" y="448742"/>
                    <a:pt x="4375252" y="412851"/>
                    <a:pt x="4375252" y="368960"/>
                  </a:cubicBezTo>
                  <a:cubicBezTo>
                    <a:pt x="4375252" y="319583"/>
                    <a:pt x="4391711" y="269976"/>
                    <a:pt x="4424629" y="220142"/>
                  </a:cubicBezTo>
                  <a:cubicBezTo>
                    <a:pt x="4457548" y="170307"/>
                    <a:pt x="4500410" y="130530"/>
                    <a:pt x="4553216" y="100812"/>
                  </a:cubicBezTo>
                  <a:cubicBezTo>
                    <a:pt x="4606023" y="71094"/>
                    <a:pt x="4660087" y="56235"/>
                    <a:pt x="4715408" y="56235"/>
                  </a:cubicBezTo>
                  <a:close/>
                  <a:moveTo>
                    <a:pt x="356616" y="52121"/>
                  </a:moveTo>
                  <a:cubicBezTo>
                    <a:pt x="370332" y="52121"/>
                    <a:pt x="380962" y="56693"/>
                    <a:pt x="388506" y="65837"/>
                  </a:cubicBezTo>
                  <a:cubicBezTo>
                    <a:pt x="396050" y="74981"/>
                    <a:pt x="405765" y="133045"/>
                    <a:pt x="417652" y="240030"/>
                  </a:cubicBezTo>
                  <a:lnTo>
                    <a:pt x="423825" y="296265"/>
                  </a:lnTo>
                  <a:lnTo>
                    <a:pt x="443713" y="294208"/>
                  </a:lnTo>
                  <a:cubicBezTo>
                    <a:pt x="451028" y="294208"/>
                    <a:pt x="454685" y="297408"/>
                    <a:pt x="454685" y="303809"/>
                  </a:cubicBezTo>
                  <a:cubicBezTo>
                    <a:pt x="454685" y="310210"/>
                    <a:pt x="451714" y="316839"/>
                    <a:pt x="445770" y="323697"/>
                  </a:cubicBezTo>
                  <a:cubicBezTo>
                    <a:pt x="439826" y="330555"/>
                    <a:pt x="433883" y="334442"/>
                    <a:pt x="427939" y="335356"/>
                  </a:cubicBezTo>
                  <a:cubicBezTo>
                    <a:pt x="431140" y="365988"/>
                    <a:pt x="433883" y="393649"/>
                    <a:pt x="436169" y="418338"/>
                  </a:cubicBezTo>
                  <a:lnTo>
                    <a:pt x="442341" y="493776"/>
                  </a:lnTo>
                  <a:cubicBezTo>
                    <a:pt x="442341" y="502463"/>
                    <a:pt x="439141" y="508749"/>
                    <a:pt x="432740" y="512635"/>
                  </a:cubicBezTo>
                  <a:cubicBezTo>
                    <a:pt x="426339" y="516521"/>
                    <a:pt x="419252" y="518465"/>
                    <a:pt x="411480" y="518465"/>
                  </a:cubicBezTo>
                  <a:cubicBezTo>
                    <a:pt x="397764" y="518465"/>
                    <a:pt x="390678" y="514350"/>
                    <a:pt x="390220" y="506120"/>
                  </a:cubicBezTo>
                  <a:lnTo>
                    <a:pt x="384734" y="440283"/>
                  </a:lnTo>
                  <a:cubicBezTo>
                    <a:pt x="381991" y="404622"/>
                    <a:pt x="379019" y="372846"/>
                    <a:pt x="375819" y="344957"/>
                  </a:cubicBezTo>
                  <a:cubicBezTo>
                    <a:pt x="357988" y="347243"/>
                    <a:pt x="337528" y="348843"/>
                    <a:pt x="314439" y="349758"/>
                  </a:cubicBezTo>
                  <a:cubicBezTo>
                    <a:pt x="291351" y="350672"/>
                    <a:pt x="257175" y="351129"/>
                    <a:pt x="211912" y="351129"/>
                  </a:cubicBezTo>
                  <a:lnTo>
                    <a:pt x="153619" y="351129"/>
                  </a:lnTo>
                  <a:lnTo>
                    <a:pt x="126187" y="388848"/>
                  </a:lnTo>
                  <a:cubicBezTo>
                    <a:pt x="117501" y="400736"/>
                    <a:pt x="109271" y="412851"/>
                    <a:pt x="101498" y="425196"/>
                  </a:cubicBezTo>
                  <a:lnTo>
                    <a:pt x="72695" y="467030"/>
                  </a:lnTo>
                  <a:cubicBezTo>
                    <a:pt x="53035" y="495376"/>
                    <a:pt x="41948" y="512064"/>
                    <a:pt x="39434" y="517093"/>
                  </a:cubicBezTo>
                  <a:cubicBezTo>
                    <a:pt x="36919" y="522122"/>
                    <a:pt x="33376" y="524637"/>
                    <a:pt x="28804" y="524637"/>
                  </a:cubicBezTo>
                  <a:cubicBezTo>
                    <a:pt x="22403" y="524637"/>
                    <a:pt x="16002" y="521551"/>
                    <a:pt x="9601" y="515379"/>
                  </a:cubicBezTo>
                  <a:cubicBezTo>
                    <a:pt x="3200" y="509206"/>
                    <a:pt x="0" y="502234"/>
                    <a:pt x="0" y="494462"/>
                  </a:cubicBezTo>
                  <a:cubicBezTo>
                    <a:pt x="0" y="486232"/>
                    <a:pt x="9830" y="467715"/>
                    <a:pt x="29489" y="438912"/>
                  </a:cubicBezTo>
                  <a:lnTo>
                    <a:pt x="92583" y="348386"/>
                  </a:lnTo>
                  <a:cubicBezTo>
                    <a:pt x="116815" y="313182"/>
                    <a:pt x="162535" y="255003"/>
                    <a:pt x="229743" y="173850"/>
                  </a:cubicBezTo>
                  <a:cubicBezTo>
                    <a:pt x="296952" y="92697"/>
                    <a:pt x="339242" y="52121"/>
                    <a:pt x="356616" y="52121"/>
                  </a:cubicBezTo>
                  <a:close/>
                  <a:moveTo>
                    <a:pt x="2952902" y="51435"/>
                  </a:moveTo>
                  <a:cubicBezTo>
                    <a:pt x="2957474" y="51435"/>
                    <a:pt x="2967418" y="53378"/>
                    <a:pt x="2982735" y="57264"/>
                  </a:cubicBezTo>
                  <a:cubicBezTo>
                    <a:pt x="2998051" y="61150"/>
                    <a:pt x="3035427" y="63093"/>
                    <a:pt x="3094863" y="63093"/>
                  </a:cubicBezTo>
                  <a:cubicBezTo>
                    <a:pt x="3136011" y="63093"/>
                    <a:pt x="3173616" y="62636"/>
                    <a:pt x="3207677" y="61722"/>
                  </a:cubicBezTo>
                  <a:cubicBezTo>
                    <a:pt x="3241738" y="60807"/>
                    <a:pt x="3271342" y="59664"/>
                    <a:pt x="3296488" y="58293"/>
                  </a:cubicBezTo>
                  <a:lnTo>
                    <a:pt x="3341065" y="55550"/>
                  </a:lnTo>
                  <a:cubicBezTo>
                    <a:pt x="3347009" y="55550"/>
                    <a:pt x="3349981" y="58064"/>
                    <a:pt x="3349981" y="63093"/>
                  </a:cubicBezTo>
                  <a:cubicBezTo>
                    <a:pt x="3349981" y="80924"/>
                    <a:pt x="3338665" y="92811"/>
                    <a:pt x="3316033" y="98755"/>
                  </a:cubicBezTo>
                  <a:cubicBezTo>
                    <a:pt x="3293402" y="104699"/>
                    <a:pt x="3244139" y="108585"/>
                    <a:pt x="3168244" y="110414"/>
                  </a:cubicBezTo>
                  <a:lnTo>
                    <a:pt x="3149727" y="185852"/>
                  </a:lnTo>
                  <a:cubicBezTo>
                    <a:pt x="3121381" y="298780"/>
                    <a:pt x="3104921" y="376047"/>
                    <a:pt x="3100350" y="417652"/>
                  </a:cubicBezTo>
                  <a:cubicBezTo>
                    <a:pt x="3095777" y="459257"/>
                    <a:pt x="3092463" y="486003"/>
                    <a:pt x="3090405" y="497891"/>
                  </a:cubicBezTo>
                  <a:cubicBezTo>
                    <a:pt x="3088348" y="509778"/>
                    <a:pt x="3079318" y="515721"/>
                    <a:pt x="3063316" y="515721"/>
                  </a:cubicBezTo>
                  <a:cubicBezTo>
                    <a:pt x="3056458" y="515721"/>
                    <a:pt x="3049829" y="514121"/>
                    <a:pt x="3043428" y="510921"/>
                  </a:cubicBezTo>
                  <a:cubicBezTo>
                    <a:pt x="3037027" y="507720"/>
                    <a:pt x="3033827" y="502463"/>
                    <a:pt x="3033827" y="495147"/>
                  </a:cubicBezTo>
                  <a:cubicBezTo>
                    <a:pt x="3033827" y="462686"/>
                    <a:pt x="3041485" y="415366"/>
                    <a:pt x="3056801" y="353187"/>
                  </a:cubicBezTo>
                  <a:cubicBezTo>
                    <a:pt x="3072118" y="291008"/>
                    <a:pt x="3080232" y="257632"/>
                    <a:pt x="3081147" y="253060"/>
                  </a:cubicBezTo>
                  <a:lnTo>
                    <a:pt x="3117494" y="111099"/>
                  </a:lnTo>
                  <a:cubicBezTo>
                    <a:pt x="3015081" y="111099"/>
                    <a:pt x="2958046" y="108242"/>
                    <a:pt x="2946387" y="102527"/>
                  </a:cubicBezTo>
                  <a:cubicBezTo>
                    <a:pt x="2934729" y="96812"/>
                    <a:pt x="2928900" y="89382"/>
                    <a:pt x="2928900" y="80238"/>
                  </a:cubicBezTo>
                  <a:cubicBezTo>
                    <a:pt x="2928900" y="73380"/>
                    <a:pt x="2931643" y="66865"/>
                    <a:pt x="2937129" y="60693"/>
                  </a:cubicBezTo>
                  <a:cubicBezTo>
                    <a:pt x="2942615" y="54521"/>
                    <a:pt x="2947873" y="51435"/>
                    <a:pt x="2952902" y="51435"/>
                  </a:cubicBezTo>
                  <a:close/>
                  <a:moveTo>
                    <a:pt x="3492779" y="5486"/>
                  </a:moveTo>
                  <a:cubicBezTo>
                    <a:pt x="3500552" y="5486"/>
                    <a:pt x="3508324" y="8458"/>
                    <a:pt x="3516097" y="14402"/>
                  </a:cubicBezTo>
                  <a:cubicBezTo>
                    <a:pt x="3523869" y="20345"/>
                    <a:pt x="3527755" y="28575"/>
                    <a:pt x="3527755" y="39090"/>
                  </a:cubicBezTo>
                  <a:cubicBezTo>
                    <a:pt x="3527755" y="52349"/>
                    <a:pt x="3523640" y="62751"/>
                    <a:pt x="3515411" y="70294"/>
                  </a:cubicBezTo>
                  <a:cubicBezTo>
                    <a:pt x="3507181" y="77838"/>
                    <a:pt x="3493465" y="81610"/>
                    <a:pt x="3474263" y="81610"/>
                  </a:cubicBezTo>
                  <a:cubicBezTo>
                    <a:pt x="3462375" y="81610"/>
                    <a:pt x="3454374" y="77381"/>
                    <a:pt x="3450260" y="68923"/>
                  </a:cubicBezTo>
                  <a:cubicBezTo>
                    <a:pt x="3446145" y="60465"/>
                    <a:pt x="3444088" y="51663"/>
                    <a:pt x="3444088" y="42519"/>
                  </a:cubicBezTo>
                  <a:cubicBezTo>
                    <a:pt x="3444088" y="32004"/>
                    <a:pt x="3448202" y="23203"/>
                    <a:pt x="3456432" y="16116"/>
                  </a:cubicBezTo>
                  <a:cubicBezTo>
                    <a:pt x="3464662" y="9030"/>
                    <a:pt x="3476777" y="5486"/>
                    <a:pt x="3492779" y="5486"/>
                  </a:cubicBezTo>
                  <a:close/>
                  <a:moveTo>
                    <a:pt x="1368705" y="5486"/>
                  </a:moveTo>
                  <a:cubicBezTo>
                    <a:pt x="1376477" y="5486"/>
                    <a:pt x="1384249" y="8458"/>
                    <a:pt x="1392022" y="14402"/>
                  </a:cubicBezTo>
                  <a:cubicBezTo>
                    <a:pt x="1399794" y="20345"/>
                    <a:pt x="1403680" y="28575"/>
                    <a:pt x="1403680" y="39090"/>
                  </a:cubicBezTo>
                  <a:cubicBezTo>
                    <a:pt x="1403680" y="52349"/>
                    <a:pt x="1399566" y="62751"/>
                    <a:pt x="1391336" y="70294"/>
                  </a:cubicBezTo>
                  <a:cubicBezTo>
                    <a:pt x="1383106" y="77838"/>
                    <a:pt x="1369390" y="81610"/>
                    <a:pt x="1350188" y="81610"/>
                  </a:cubicBezTo>
                  <a:cubicBezTo>
                    <a:pt x="1338301" y="81610"/>
                    <a:pt x="1330300" y="77381"/>
                    <a:pt x="1326185" y="68923"/>
                  </a:cubicBezTo>
                  <a:cubicBezTo>
                    <a:pt x="1322070" y="60465"/>
                    <a:pt x="1320013" y="51663"/>
                    <a:pt x="1320013" y="42519"/>
                  </a:cubicBezTo>
                  <a:cubicBezTo>
                    <a:pt x="1320013" y="32004"/>
                    <a:pt x="1324128" y="23203"/>
                    <a:pt x="1332357" y="16116"/>
                  </a:cubicBezTo>
                  <a:cubicBezTo>
                    <a:pt x="1340587" y="9030"/>
                    <a:pt x="1352703" y="5486"/>
                    <a:pt x="1368705" y="5486"/>
                  </a:cubicBezTo>
                  <a:close/>
                  <a:moveTo>
                    <a:pt x="3712540" y="0"/>
                  </a:moveTo>
                  <a:cubicBezTo>
                    <a:pt x="3719856" y="0"/>
                    <a:pt x="3725685" y="1829"/>
                    <a:pt x="3730028" y="5486"/>
                  </a:cubicBezTo>
                  <a:cubicBezTo>
                    <a:pt x="3734372" y="9144"/>
                    <a:pt x="3736543" y="14859"/>
                    <a:pt x="3736543" y="22631"/>
                  </a:cubicBezTo>
                  <a:cubicBezTo>
                    <a:pt x="3736543" y="28118"/>
                    <a:pt x="3717226" y="88582"/>
                    <a:pt x="3678593" y="204025"/>
                  </a:cubicBezTo>
                  <a:cubicBezTo>
                    <a:pt x="3639960" y="319468"/>
                    <a:pt x="3620643" y="397078"/>
                    <a:pt x="3620643" y="436854"/>
                  </a:cubicBezTo>
                  <a:cubicBezTo>
                    <a:pt x="3620643" y="459714"/>
                    <a:pt x="3626587" y="474231"/>
                    <a:pt x="3638474" y="480403"/>
                  </a:cubicBezTo>
                  <a:cubicBezTo>
                    <a:pt x="3650361" y="486575"/>
                    <a:pt x="3656305" y="492633"/>
                    <a:pt x="3656305" y="498576"/>
                  </a:cubicBezTo>
                  <a:cubicBezTo>
                    <a:pt x="3656305" y="503148"/>
                    <a:pt x="3654362" y="507378"/>
                    <a:pt x="3650475" y="511264"/>
                  </a:cubicBezTo>
                  <a:cubicBezTo>
                    <a:pt x="3646589" y="515150"/>
                    <a:pt x="3640760" y="517093"/>
                    <a:pt x="3632987" y="517093"/>
                  </a:cubicBezTo>
                  <a:cubicBezTo>
                    <a:pt x="3609670" y="517093"/>
                    <a:pt x="3592525" y="510807"/>
                    <a:pt x="3581552" y="498234"/>
                  </a:cubicBezTo>
                  <a:cubicBezTo>
                    <a:pt x="3570580" y="485661"/>
                    <a:pt x="3565093" y="465887"/>
                    <a:pt x="3565093" y="438912"/>
                  </a:cubicBezTo>
                  <a:cubicBezTo>
                    <a:pt x="3565093" y="423824"/>
                    <a:pt x="3567036" y="405193"/>
                    <a:pt x="3570922" y="383019"/>
                  </a:cubicBezTo>
                  <a:cubicBezTo>
                    <a:pt x="3574809" y="360845"/>
                    <a:pt x="3584753" y="323926"/>
                    <a:pt x="3600755" y="272262"/>
                  </a:cubicBezTo>
                  <a:lnTo>
                    <a:pt x="3669335" y="54178"/>
                  </a:lnTo>
                  <a:cubicBezTo>
                    <a:pt x="3671164" y="49149"/>
                    <a:pt x="3672078" y="44120"/>
                    <a:pt x="3672078" y="39090"/>
                  </a:cubicBezTo>
                  <a:lnTo>
                    <a:pt x="3671392" y="34290"/>
                  </a:lnTo>
                  <a:cubicBezTo>
                    <a:pt x="3671392" y="22403"/>
                    <a:pt x="3676079" y="13716"/>
                    <a:pt x="3685451" y="8229"/>
                  </a:cubicBezTo>
                  <a:cubicBezTo>
                    <a:pt x="3694824" y="2743"/>
                    <a:pt x="3703853" y="0"/>
                    <a:pt x="371254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sz="5400" i="1" dirty="0">
                <a:solidFill>
                  <a:srgbClr val="A7BA62"/>
                </a:solidFill>
                <a:latin typeface="Cavolini" panose="020B0502040204020203" pitchFamily="66" charset="0"/>
                <a:ea typeface="Source Sans Pro" panose="020B0503030403020204" pitchFamily="34" charset="0"/>
                <a:cs typeface="Cavolini" panose="020B0502040204020203" pitchFamily="66" charset="0"/>
              </a:endParaRPr>
            </a:p>
          </p:txBody>
        </p:sp>
      </p:grpSp>
    </p:spTree>
    <p:extLst>
      <p:ext uri="{BB962C8B-B14F-4D97-AF65-F5344CB8AC3E}">
        <p14:creationId xmlns:p14="http://schemas.microsoft.com/office/powerpoint/2010/main" val="51179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A82CA5-C01C-48BC-9781-6C03E4A0EB68}"/>
              </a:ext>
            </a:extLst>
          </p:cNvPr>
          <p:cNvSpPr/>
          <p:nvPr/>
        </p:nvSpPr>
        <p:spPr>
          <a:xfrm>
            <a:off x="3143672" y="404664"/>
            <a:ext cx="6120680" cy="6120680"/>
          </a:xfrm>
          <a:prstGeom prst="rect">
            <a:avLst/>
          </a:prstGeom>
          <a:solidFill>
            <a:srgbClr val="A7BA62"/>
          </a:solidFill>
          <a:ln>
            <a:noFill/>
          </a:ln>
          <a:effectLst>
            <a:innerShdw blurRad="1270000">
              <a:srgbClr val="595826">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21195D6F-8F18-4C2D-A5B2-2E77D98F23C9}"/>
              </a:ext>
            </a:extLst>
          </p:cNvPr>
          <p:cNvGrpSpPr/>
          <p:nvPr/>
        </p:nvGrpSpPr>
        <p:grpSpPr>
          <a:xfrm>
            <a:off x="2087228" y="-531440"/>
            <a:ext cx="9049331" cy="8647236"/>
            <a:chOff x="2087228" y="-531440"/>
            <a:chExt cx="9049331" cy="8647236"/>
          </a:xfrm>
          <a:solidFill>
            <a:schemeClr val="bg1">
              <a:alpha val="50000"/>
            </a:schemeClr>
          </a:solidFill>
        </p:grpSpPr>
        <p:sp>
          <p:nvSpPr>
            <p:cNvPr id="8" name="Oval 7">
              <a:extLst>
                <a:ext uri="{FF2B5EF4-FFF2-40B4-BE49-F238E27FC236}">
                  <a16:creationId xmlns:a16="http://schemas.microsoft.com/office/drawing/2014/main" id="{5EFA4481-0D01-49D0-AE18-51EC05425883}"/>
                </a:ext>
              </a:extLst>
            </p:cNvPr>
            <p:cNvSpPr/>
            <p:nvPr/>
          </p:nvSpPr>
          <p:spPr>
            <a:xfrm>
              <a:off x="2783632" y="260648"/>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73F07C83-9860-4E64-8C28-B4C8DFF99D8C}"/>
                </a:ext>
              </a:extLst>
            </p:cNvPr>
            <p:cNvSpPr/>
            <p:nvPr/>
          </p:nvSpPr>
          <p:spPr>
            <a:xfrm>
              <a:off x="3431704" y="0"/>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E0085D81-BCF7-45D3-BD44-2325B0B4FD11}"/>
                </a:ext>
              </a:extLst>
            </p:cNvPr>
            <p:cNvSpPr/>
            <p:nvPr/>
          </p:nvSpPr>
          <p:spPr>
            <a:xfrm>
              <a:off x="2952304" y="913408"/>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B2E85423-ECFB-4902-94BD-17CD40CDC2E5}"/>
                </a:ext>
              </a:extLst>
            </p:cNvPr>
            <p:cNvSpPr/>
            <p:nvPr/>
          </p:nvSpPr>
          <p:spPr>
            <a:xfrm>
              <a:off x="2454524" y="1601416"/>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96ED7C28-9909-4F63-A2A5-F5FCBB227311}"/>
                </a:ext>
              </a:extLst>
            </p:cNvPr>
            <p:cNvSpPr/>
            <p:nvPr/>
          </p:nvSpPr>
          <p:spPr>
            <a:xfrm>
              <a:off x="2087228" y="948656"/>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972FE4B-322F-4E09-B545-A77AA5D2FB1C}"/>
                </a:ext>
              </a:extLst>
            </p:cNvPr>
            <p:cNvSpPr/>
            <p:nvPr/>
          </p:nvSpPr>
          <p:spPr>
            <a:xfrm>
              <a:off x="2448223" y="-313828"/>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ADBF4FEF-5060-4C0C-94DF-2AA55D0152A8}"/>
                </a:ext>
              </a:extLst>
            </p:cNvPr>
            <p:cNvSpPr/>
            <p:nvPr/>
          </p:nvSpPr>
          <p:spPr>
            <a:xfrm>
              <a:off x="2452750" y="2964880"/>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3317D99B-7984-44EE-B6FF-379338F44376}"/>
                </a:ext>
              </a:extLst>
            </p:cNvPr>
            <p:cNvSpPr/>
            <p:nvPr/>
          </p:nvSpPr>
          <p:spPr>
            <a:xfrm>
              <a:off x="2457277" y="6243588"/>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CCAFC24D-9EB5-41C0-9283-B1270C9002F0}"/>
                </a:ext>
              </a:extLst>
            </p:cNvPr>
            <p:cNvSpPr/>
            <p:nvPr/>
          </p:nvSpPr>
          <p:spPr>
            <a:xfrm>
              <a:off x="3042159" y="3734656"/>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47F8B6D9-DA70-4D98-9401-23AD0B4283FD}"/>
                </a:ext>
              </a:extLst>
            </p:cNvPr>
            <p:cNvSpPr/>
            <p:nvPr/>
          </p:nvSpPr>
          <p:spPr>
            <a:xfrm>
              <a:off x="2639616" y="4399968"/>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C0406292-5FFE-4B36-9729-D3DBF30AD079}"/>
                </a:ext>
              </a:extLst>
            </p:cNvPr>
            <p:cNvSpPr/>
            <p:nvPr/>
          </p:nvSpPr>
          <p:spPr>
            <a:xfrm>
              <a:off x="2237073" y="5065280"/>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5EAE4A5B-7463-4B40-AF77-B38D6A29E506}"/>
                </a:ext>
              </a:extLst>
            </p:cNvPr>
            <p:cNvSpPr/>
            <p:nvPr/>
          </p:nvSpPr>
          <p:spPr>
            <a:xfrm>
              <a:off x="3052874" y="5127656"/>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712F9200-25C3-4A7F-85ED-02544F328B10}"/>
                </a:ext>
              </a:extLst>
            </p:cNvPr>
            <p:cNvSpPr/>
            <p:nvPr/>
          </p:nvSpPr>
          <p:spPr>
            <a:xfrm>
              <a:off x="3913275" y="5418224"/>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7DA3F17C-4839-4A0C-BC6F-922647CFCE9B}"/>
                </a:ext>
              </a:extLst>
            </p:cNvPr>
            <p:cNvSpPr/>
            <p:nvPr/>
          </p:nvSpPr>
          <p:spPr>
            <a:xfrm>
              <a:off x="4155293" y="4606040"/>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1631D5C3-A075-409C-BE55-FC136F02AF0C}"/>
                </a:ext>
              </a:extLst>
            </p:cNvPr>
            <p:cNvSpPr/>
            <p:nvPr/>
          </p:nvSpPr>
          <p:spPr>
            <a:xfrm>
              <a:off x="6709822" y="5065280"/>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FBC44EC2-E67C-4BAC-BB63-704C0B20F84C}"/>
                </a:ext>
              </a:extLst>
            </p:cNvPr>
            <p:cNvSpPr/>
            <p:nvPr/>
          </p:nvSpPr>
          <p:spPr>
            <a:xfrm>
              <a:off x="9264351" y="5524520"/>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FA0F94C1-C743-4A61-8050-33665D19DF3B}"/>
                </a:ext>
              </a:extLst>
            </p:cNvPr>
            <p:cNvSpPr/>
            <p:nvPr/>
          </p:nvSpPr>
          <p:spPr>
            <a:xfrm>
              <a:off x="7634161" y="5418224"/>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EA235837-C6DD-487B-B7BD-F4DB03344933}"/>
                </a:ext>
              </a:extLst>
            </p:cNvPr>
            <p:cNvSpPr/>
            <p:nvPr/>
          </p:nvSpPr>
          <p:spPr>
            <a:xfrm>
              <a:off x="8161747" y="4958984"/>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2EF36020-8C1A-4939-9766-24ABFB74F3D2}"/>
                </a:ext>
              </a:extLst>
            </p:cNvPr>
            <p:cNvSpPr/>
            <p:nvPr/>
          </p:nvSpPr>
          <p:spPr>
            <a:xfrm>
              <a:off x="7380379" y="4606040"/>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B109A07F-A9F6-4665-8065-A30EB0966772}"/>
                </a:ext>
              </a:extLst>
            </p:cNvPr>
            <p:cNvSpPr/>
            <p:nvPr/>
          </p:nvSpPr>
          <p:spPr>
            <a:xfrm>
              <a:off x="7943446" y="4315204"/>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756F700A-76A9-4A9F-8012-0A791C4D0181}"/>
                </a:ext>
              </a:extLst>
            </p:cNvPr>
            <p:cNvSpPr/>
            <p:nvPr/>
          </p:nvSpPr>
          <p:spPr>
            <a:xfrm>
              <a:off x="7415673" y="3862450"/>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1339ED5C-7575-4A4C-8DFD-888B7049C084}"/>
                </a:ext>
              </a:extLst>
            </p:cNvPr>
            <p:cNvSpPr/>
            <p:nvPr/>
          </p:nvSpPr>
          <p:spPr>
            <a:xfrm>
              <a:off x="7955211" y="3422692"/>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65119EA0-D339-44D0-A5E2-B93A0A3F436D}"/>
                </a:ext>
              </a:extLst>
            </p:cNvPr>
            <p:cNvSpPr/>
            <p:nvPr/>
          </p:nvSpPr>
          <p:spPr>
            <a:xfrm>
              <a:off x="7309804" y="3106688"/>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5402582E-42D7-4C8F-9D51-F58CBE3E79A0}"/>
                </a:ext>
              </a:extLst>
            </p:cNvPr>
            <p:cNvSpPr/>
            <p:nvPr/>
          </p:nvSpPr>
          <p:spPr>
            <a:xfrm>
              <a:off x="8100143" y="2690446"/>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ACAF7582-EDD9-4696-AF07-840DBBFDBE6D}"/>
                </a:ext>
              </a:extLst>
            </p:cNvPr>
            <p:cNvSpPr/>
            <p:nvPr/>
          </p:nvSpPr>
          <p:spPr>
            <a:xfrm>
              <a:off x="7454945" y="2251960"/>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F592C72C-1117-4D3C-9BDC-0D1B36A1E497}"/>
                </a:ext>
              </a:extLst>
            </p:cNvPr>
            <p:cNvSpPr/>
            <p:nvPr/>
          </p:nvSpPr>
          <p:spPr>
            <a:xfrm>
              <a:off x="7931682" y="2154304"/>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9E2EFBD9-05BB-434F-B5AB-252E4DF218E1}"/>
                </a:ext>
              </a:extLst>
            </p:cNvPr>
            <p:cNvSpPr/>
            <p:nvPr/>
          </p:nvSpPr>
          <p:spPr>
            <a:xfrm>
              <a:off x="7623406" y="1637298"/>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E1082501-EE98-4C02-BF0E-6439530F44E0}"/>
                </a:ext>
              </a:extLst>
            </p:cNvPr>
            <p:cNvSpPr/>
            <p:nvPr/>
          </p:nvSpPr>
          <p:spPr>
            <a:xfrm>
              <a:off x="8015913" y="1004666"/>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8697A273-3328-4E6F-B84B-D4B80E743E5A}"/>
                </a:ext>
              </a:extLst>
            </p:cNvPr>
            <p:cNvSpPr/>
            <p:nvPr/>
          </p:nvSpPr>
          <p:spPr>
            <a:xfrm>
              <a:off x="7182092" y="794009"/>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09570179-AD88-408B-8142-C620C09714DA}"/>
                </a:ext>
              </a:extLst>
            </p:cNvPr>
            <p:cNvSpPr/>
            <p:nvPr/>
          </p:nvSpPr>
          <p:spPr>
            <a:xfrm>
              <a:off x="6348271" y="583352"/>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498313D3-C68E-4D97-B0C7-208EFD014048}"/>
                </a:ext>
              </a:extLst>
            </p:cNvPr>
            <p:cNvSpPr/>
            <p:nvPr/>
          </p:nvSpPr>
          <p:spPr>
            <a:xfrm>
              <a:off x="7266323" y="266261"/>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8C19EDDF-93FA-46C3-97A5-A02ED64A3CEA}"/>
                </a:ext>
              </a:extLst>
            </p:cNvPr>
            <p:cNvSpPr/>
            <p:nvPr/>
          </p:nvSpPr>
          <p:spPr>
            <a:xfrm>
              <a:off x="8220479" y="213980"/>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A6BA51AF-EBF8-4C67-B280-710D3D28F910}"/>
                </a:ext>
              </a:extLst>
            </p:cNvPr>
            <p:cNvSpPr/>
            <p:nvPr/>
          </p:nvSpPr>
          <p:spPr>
            <a:xfrm>
              <a:off x="7392145" y="-432583"/>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1EF7EA61-784C-4368-AA6F-EDEDA30C1AAC}"/>
                </a:ext>
              </a:extLst>
            </p:cNvPr>
            <p:cNvSpPr/>
            <p:nvPr/>
          </p:nvSpPr>
          <p:spPr>
            <a:xfrm>
              <a:off x="5999363" y="-531440"/>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08428DC7-1133-4E02-B01F-AE7328AD4B42}"/>
                </a:ext>
              </a:extLst>
            </p:cNvPr>
            <p:cNvSpPr/>
            <p:nvPr/>
          </p:nvSpPr>
          <p:spPr>
            <a:xfrm>
              <a:off x="4685422" y="-401116"/>
              <a:ext cx="1872208" cy="1872208"/>
            </a:xfrm>
            <a:prstGeom prst="ellipse">
              <a:avLst/>
            </a:prstGeom>
            <a:grpFill/>
            <a:ln>
              <a:noFill/>
            </a:ln>
            <a:effectLst>
              <a:softEdge rad="660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a:extLst>
              <a:ext uri="{FF2B5EF4-FFF2-40B4-BE49-F238E27FC236}">
                <a16:creationId xmlns:a16="http://schemas.microsoft.com/office/drawing/2014/main" id="{394B25A5-6FC3-4EA0-B234-A5054A9D4628}"/>
              </a:ext>
            </a:extLst>
          </p:cNvPr>
          <p:cNvPicPr>
            <a:picLocks noChangeAspect="1"/>
          </p:cNvPicPr>
          <p:nvPr/>
        </p:nvPicPr>
        <p:blipFill rotWithShape="1">
          <a:blip r:embed="rId2"/>
          <a:srcRect l="2238" t="2228" r="2236" b="2249"/>
          <a:stretch/>
        </p:blipFill>
        <p:spPr>
          <a:xfrm>
            <a:off x="3143671" y="404664"/>
            <a:ext cx="6120681" cy="6120680"/>
          </a:xfrm>
          <a:prstGeom prst="rect">
            <a:avLst/>
          </a:prstGeom>
          <a:effectLst>
            <a:outerShdw blurRad="635000" algn="ctr" rotWithShape="0">
              <a:srgbClr val="595826"/>
            </a:outerShdw>
          </a:effectLst>
        </p:spPr>
      </p:pic>
    </p:spTree>
    <p:extLst>
      <p:ext uri="{BB962C8B-B14F-4D97-AF65-F5344CB8AC3E}">
        <p14:creationId xmlns:p14="http://schemas.microsoft.com/office/powerpoint/2010/main" val="50740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7ABB19-75AF-4C59-8975-6B4704282BAD}"/>
              </a:ext>
            </a:extLst>
          </p:cNvPr>
          <p:cNvPicPr>
            <a:picLocks noChangeAspect="1"/>
          </p:cNvPicPr>
          <p:nvPr/>
        </p:nvPicPr>
        <p:blipFill rotWithShape="1">
          <a:blip r:embed="rId2"/>
          <a:srcRect l="11936" t="11111" r="21089" b="18750"/>
          <a:stretch/>
        </p:blipFill>
        <p:spPr>
          <a:xfrm>
            <a:off x="3359696" y="1023938"/>
            <a:ext cx="4810124" cy="4810124"/>
          </a:xfrm>
          <a:prstGeom prst="rect">
            <a:avLst/>
          </a:prstGeom>
        </p:spPr>
      </p:pic>
    </p:spTree>
    <p:extLst>
      <p:ext uri="{BB962C8B-B14F-4D97-AF65-F5344CB8AC3E}">
        <p14:creationId xmlns:p14="http://schemas.microsoft.com/office/powerpoint/2010/main" val="1472549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3071664" y="476672"/>
            <a:ext cx="5904656" cy="5904656"/>
          </a:xfrm>
          <a:prstGeom prst="rect">
            <a:avLst/>
          </a:prstGeom>
          <a:gradFill>
            <a:gsLst>
              <a:gs pos="0">
                <a:srgbClr val="801806"/>
              </a:gs>
              <a:gs pos="70000">
                <a:srgbClr val="4B190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reeform 39"/>
          <p:cNvSpPr/>
          <p:nvPr/>
        </p:nvSpPr>
        <p:spPr>
          <a:xfrm>
            <a:off x="776801" y="97700"/>
            <a:ext cx="11085706" cy="4450205"/>
          </a:xfrm>
          <a:custGeom>
            <a:avLst/>
            <a:gdLst>
              <a:gd name="connsiteX0" fmla="*/ 4356064 w 9545468"/>
              <a:gd name="connsiteY0" fmla="*/ 706860 h 3548592"/>
              <a:gd name="connsiteX1" fmla="*/ 7358344 w 9545468"/>
              <a:gd name="connsiteY1" fmla="*/ 767820 h 3548592"/>
              <a:gd name="connsiteX2" fmla="*/ 8897584 w 9545468"/>
              <a:gd name="connsiteY2" fmla="*/ 600180 h 3548592"/>
              <a:gd name="connsiteX3" fmla="*/ 8912824 w 9545468"/>
              <a:gd name="connsiteY3" fmla="*/ 935460 h 3548592"/>
              <a:gd name="connsiteX4" fmla="*/ 7617424 w 9545468"/>
              <a:gd name="connsiteY4" fmla="*/ 1148820 h 3548592"/>
              <a:gd name="connsiteX5" fmla="*/ 9430984 w 9545468"/>
              <a:gd name="connsiteY5" fmla="*/ 1209780 h 3548592"/>
              <a:gd name="connsiteX6" fmla="*/ 9049984 w 9545468"/>
              <a:gd name="connsiteY6" fmla="*/ 1484100 h 3548592"/>
              <a:gd name="connsiteX7" fmla="*/ 6642064 w 9545468"/>
              <a:gd name="connsiteY7" fmla="*/ 1682220 h 3548592"/>
              <a:gd name="connsiteX8" fmla="*/ 8059384 w 9545468"/>
              <a:gd name="connsiteY8" fmla="*/ 1819380 h 3548592"/>
              <a:gd name="connsiteX9" fmla="*/ 6916384 w 9545468"/>
              <a:gd name="connsiteY9" fmla="*/ 2093700 h 3548592"/>
              <a:gd name="connsiteX10" fmla="*/ 9339544 w 9545468"/>
              <a:gd name="connsiteY10" fmla="*/ 2093700 h 3548592"/>
              <a:gd name="connsiteX11" fmla="*/ 7358344 w 9545468"/>
              <a:gd name="connsiteY11" fmla="*/ 2550900 h 3548592"/>
              <a:gd name="connsiteX12" fmla="*/ 9278584 w 9545468"/>
              <a:gd name="connsiteY12" fmla="*/ 2749020 h 3548592"/>
              <a:gd name="connsiteX13" fmla="*/ 9187144 w 9545468"/>
              <a:gd name="connsiteY13" fmla="*/ 2977620 h 3548592"/>
              <a:gd name="connsiteX14" fmla="*/ 6108664 w 9545468"/>
              <a:gd name="connsiteY14" fmla="*/ 2931900 h 3548592"/>
              <a:gd name="connsiteX15" fmla="*/ 6962104 w 9545468"/>
              <a:gd name="connsiteY15" fmla="*/ 3206220 h 3548592"/>
              <a:gd name="connsiteX16" fmla="*/ 4599904 w 9545468"/>
              <a:gd name="connsiteY16" fmla="*/ 3541500 h 3548592"/>
              <a:gd name="connsiteX17" fmla="*/ 728944 w 9545468"/>
              <a:gd name="connsiteY17" fmla="*/ 2870940 h 3548592"/>
              <a:gd name="connsiteX18" fmla="*/ 3289264 w 9545468"/>
              <a:gd name="connsiteY18" fmla="*/ 2718540 h 3548592"/>
              <a:gd name="connsiteX19" fmla="*/ 637504 w 9545468"/>
              <a:gd name="connsiteY19" fmla="*/ 2627100 h 3548592"/>
              <a:gd name="connsiteX20" fmla="*/ 3045424 w 9545468"/>
              <a:gd name="connsiteY20" fmla="*/ 2215620 h 3548592"/>
              <a:gd name="connsiteX21" fmla="*/ 2557744 w 9545468"/>
              <a:gd name="connsiteY21" fmla="*/ 1804140 h 3548592"/>
              <a:gd name="connsiteX22" fmla="*/ 530824 w 9545468"/>
              <a:gd name="connsiteY22" fmla="*/ 1727940 h 3548592"/>
              <a:gd name="connsiteX23" fmla="*/ 332704 w 9545468"/>
              <a:gd name="connsiteY23" fmla="*/ 1392660 h 3548592"/>
              <a:gd name="connsiteX24" fmla="*/ 2435824 w 9545468"/>
              <a:gd name="connsiteY24" fmla="*/ 1103100 h 3548592"/>
              <a:gd name="connsiteX25" fmla="*/ 454624 w 9545468"/>
              <a:gd name="connsiteY25" fmla="*/ 950700 h 3548592"/>
              <a:gd name="connsiteX26" fmla="*/ 286984 w 9545468"/>
              <a:gd name="connsiteY26" fmla="*/ 554460 h 3548592"/>
              <a:gd name="connsiteX27" fmla="*/ 3807424 w 9545468"/>
              <a:gd name="connsiteY27" fmla="*/ 630660 h 3548592"/>
              <a:gd name="connsiteX28" fmla="*/ 3761704 w 9545468"/>
              <a:gd name="connsiteY28" fmla="*/ 371580 h 3548592"/>
              <a:gd name="connsiteX29" fmla="*/ 2618704 w 9545468"/>
              <a:gd name="connsiteY29" fmla="*/ 127740 h 3548592"/>
              <a:gd name="connsiteX30" fmla="*/ 4295104 w 9545468"/>
              <a:gd name="connsiteY30" fmla="*/ 5820 h 3548592"/>
              <a:gd name="connsiteX31" fmla="*/ 5285704 w 9545468"/>
              <a:gd name="connsiteY31" fmla="*/ 51540 h 3548592"/>
              <a:gd name="connsiteX32" fmla="*/ 4356064 w 9545468"/>
              <a:gd name="connsiteY32" fmla="*/ 325860 h 3548592"/>
              <a:gd name="connsiteX33" fmla="*/ 4356064 w 9545468"/>
              <a:gd name="connsiteY33" fmla="*/ 706860 h 3548592"/>
              <a:gd name="connsiteX0" fmla="*/ 4356064 w 9545468"/>
              <a:gd name="connsiteY0" fmla="*/ 706860 h 3548592"/>
              <a:gd name="connsiteX1" fmla="*/ 7358344 w 9545468"/>
              <a:gd name="connsiteY1" fmla="*/ 767820 h 3548592"/>
              <a:gd name="connsiteX2" fmla="*/ 8897584 w 9545468"/>
              <a:gd name="connsiteY2" fmla="*/ 600180 h 3548592"/>
              <a:gd name="connsiteX3" fmla="*/ 8912824 w 9545468"/>
              <a:gd name="connsiteY3" fmla="*/ 935460 h 3548592"/>
              <a:gd name="connsiteX4" fmla="*/ 7617424 w 9545468"/>
              <a:gd name="connsiteY4" fmla="*/ 1148820 h 3548592"/>
              <a:gd name="connsiteX5" fmla="*/ 9430984 w 9545468"/>
              <a:gd name="connsiteY5" fmla="*/ 1209780 h 3548592"/>
              <a:gd name="connsiteX6" fmla="*/ 9049984 w 9545468"/>
              <a:gd name="connsiteY6" fmla="*/ 1484100 h 3548592"/>
              <a:gd name="connsiteX7" fmla="*/ 6642064 w 9545468"/>
              <a:gd name="connsiteY7" fmla="*/ 1682220 h 3548592"/>
              <a:gd name="connsiteX8" fmla="*/ 8059384 w 9545468"/>
              <a:gd name="connsiteY8" fmla="*/ 1819380 h 3548592"/>
              <a:gd name="connsiteX9" fmla="*/ 6916384 w 9545468"/>
              <a:gd name="connsiteY9" fmla="*/ 2093700 h 3548592"/>
              <a:gd name="connsiteX10" fmla="*/ 9339544 w 9545468"/>
              <a:gd name="connsiteY10" fmla="*/ 2093700 h 3548592"/>
              <a:gd name="connsiteX11" fmla="*/ 7358344 w 9545468"/>
              <a:gd name="connsiteY11" fmla="*/ 2550900 h 3548592"/>
              <a:gd name="connsiteX12" fmla="*/ 9278584 w 9545468"/>
              <a:gd name="connsiteY12" fmla="*/ 2749020 h 3548592"/>
              <a:gd name="connsiteX13" fmla="*/ 9187144 w 9545468"/>
              <a:gd name="connsiteY13" fmla="*/ 2977620 h 3548592"/>
              <a:gd name="connsiteX14" fmla="*/ 6108664 w 9545468"/>
              <a:gd name="connsiteY14" fmla="*/ 2931900 h 3548592"/>
              <a:gd name="connsiteX15" fmla="*/ 6962104 w 9545468"/>
              <a:gd name="connsiteY15" fmla="*/ 3206220 h 3548592"/>
              <a:gd name="connsiteX16" fmla="*/ 4599904 w 9545468"/>
              <a:gd name="connsiteY16" fmla="*/ 3541500 h 3548592"/>
              <a:gd name="connsiteX17" fmla="*/ 728944 w 9545468"/>
              <a:gd name="connsiteY17" fmla="*/ 2870940 h 3548592"/>
              <a:gd name="connsiteX18" fmla="*/ 3289264 w 9545468"/>
              <a:gd name="connsiteY18" fmla="*/ 2718540 h 3548592"/>
              <a:gd name="connsiteX19" fmla="*/ 637504 w 9545468"/>
              <a:gd name="connsiteY19" fmla="*/ 2627100 h 3548592"/>
              <a:gd name="connsiteX20" fmla="*/ 3045424 w 9545468"/>
              <a:gd name="connsiteY20" fmla="*/ 2215620 h 3548592"/>
              <a:gd name="connsiteX21" fmla="*/ 2557744 w 9545468"/>
              <a:gd name="connsiteY21" fmla="*/ 1804140 h 3548592"/>
              <a:gd name="connsiteX22" fmla="*/ 530824 w 9545468"/>
              <a:gd name="connsiteY22" fmla="*/ 1727940 h 3548592"/>
              <a:gd name="connsiteX23" fmla="*/ 332704 w 9545468"/>
              <a:gd name="connsiteY23" fmla="*/ 1392660 h 3548592"/>
              <a:gd name="connsiteX24" fmla="*/ 2435824 w 9545468"/>
              <a:gd name="connsiteY24" fmla="*/ 1103100 h 3548592"/>
              <a:gd name="connsiteX25" fmla="*/ 454624 w 9545468"/>
              <a:gd name="connsiteY25" fmla="*/ 950700 h 3548592"/>
              <a:gd name="connsiteX26" fmla="*/ 286984 w 9545468"/>
              <a:gd name="connsiteY26" fmla="*/ 554460 h 3548592"/>
              <a:gd name="connsiteX27" fmla="*/ 3807424 w 9545468"/>
              <a:gd name="connsiteY27" fmla="*/ 630660 h 3548592"/>
              <a:gd name="connsiteX28" fmla="*/ 4286607 w 9545468"/>
              <a:gd name="connsiteY28" fmla="*/ 335174 h 3548592"/>
              <a:gd name="connsiteX29" fmla="*/ 2618704 w 9545468"/>
              <a:gd name="connsiteY29" fmla="*/ 127740 h 3548592"/>
              <a:gd name="connsiteX30" fmla="*/ 4295104 w 9545468"/>
              <a:gd name="connsiteY30" fmla="*/ 5820 h 3548592"/>
              <a:gd name="connsiteX31" fmla="*/ 5285704 w 9545468"/>
              <a:gd name="connsiteY31" fmla="*/ 51540 h 3548592"/>
              <a:gd name="connsiteX32" fmla="*/ 4356064 w 9545468"/>
              <a:gd name="connsiteY32" fmla="*/ 325860 h 3548592"/>
              <a:gd name="connsiteX33" fmla="*/ 4356064 w 9545468"/>
              <a:gd name="connsiteY33" fmla="*/ 706860 h 3548592"/>
              <a:gd name="connsiteX0" fmla="*/ 4356064 w 9545468"/>
              <a:gd name="connsiteY0" fmla="*/ 723835 h 3565567"/>
              <a:gd name="connsiteX1" fmla="*/ 7358344 w 9545468"/>
              <a:gd name="connsiteY1" fmla="*/ 784795 h 3565567"/>
              <a:gd name="connsiteX2" fmla="*/ 8897584 w 9545468"/>
              <a:gd name="connsiteY2" fmla="*/ 617155 h 3565567"/>
              <a:gd name="connsiteX3" fmla="*/ 8912824 w 9545468"/>
              <a:gd name="connsiteY3" fmla="*/ 952435 h 3565567"/>
              <a:gd name="connsiteX4" fmla="*/ 7617424 w 9545468"/>
              <a:gd name="connsiteY4" fmla="*/ 1165795 h 3565567"/>
              <a:gd name="connsiteX5" fmla="*/ 9430984 w 9545468"/>
              <a:gd name="connsiteY5" fmla="*/ 1226755 h 3565567"/>
              <a:gd name="connsiteX6" fmla="*/ 9049984 w 9545468"/>
              <a:gd name="connsiteY6" fmla="*/ 1501075 h 3565567"/>
              <a:gd name="connsiteX7" fmla="*/ 6642064 w 9545468"/>
              <a:gd name="connsiteY7" fmla="*/ 1699195 h 3565567"/>
              <a:gd name="connsiteX8" fmla="*/ 8059384 w 9545468"/>
              <a:gd name="connsiteY8" fmla="*/ 1836355 h 3565567"/>
              <a:gd name="connsiteX9" fmla="*/ 6916384 w 9545468"/>
              <a:gd name="connsiteY9" fmla="*/ 2110675 h 3565567"/>
              <a:gd name="connsiteX10" fmla="*/ 9339544 w 9545468"/>
              <a:gd name="connsiteY10" fmla="*/ 2110675 h 3565567"/>
              <a:gd name="connsiteX11" fmla="*/ 7358344 w 9545468"/>
              <a:gd name="connsiteY11" fmla="*/ 2567875 h 3565567"/>
              <a:gd name="connsiteX12" fmla="*/ 9278584 w 9545468"/>
              <a:gd name="connsiteY12" fmla="*/ 2765995 h 3565567"/>
              <a:gd name="connsiteX13" fmla="*/ 9187144 w 9545468"/>
              <a:gd name="connsiteY13" fmla="*/ 2994595 h 3565567"/>
              <a:gd name="connsiteX14" fmla="*/ 6108664 w 9545468"/>
              <a:gd name="connsiteY14" fmla="*/ 2948875 h 3565567"/>
              <a:gd name="connsiteX15" fmla="*/ 6962104 w 9545468"/>
              <a:gd name="connsiteY15" fmla="*/ 3223195 h 3565567"/>
              <a:gd name="connsiteX16" fmla="*/ 4599904 w 9545468"/>
              <a:gd name="connsiteY16" fmla="*/ 3558475 h 3565567"/>
              <a:gd name="connsiteX17" fmla="*/ 728944 w 9545468"/>
              <a:gd name="connsiteY17" fmla="*/ 2887915 h 3565567"/>
              <a:gd name="connsiteX18" fmla="*/ 3289264 w 9545468"/>
              <a:gd name="connsiteY18" fmla="*/ 2735515 h 3565567"/>
              <a:gd name="connsiteX19" fmla="*/ 637504 w 9545468"/>
              <a:gd name="connsiteY19" fmla="*/ 2644075 h 3565567"/>
              <a:gd name="connsiteX20" fmla="*/ 3045424 w 9545468"/>
              <a:gd name="connsiteY20" fmla="*/ 2232595 h 3565567"/>
              <a:gd name="connsiteX21" fmla="*/ 2557744 w 9545468"/>
              <a:gd name="connsiteY21" fmla="*/ 1821115 h 3565567"/>
              <a:gd name="connsiteX22" fmla="*/ 530824 w 9545468"/>
              <a:gd name="connsiteY22" fmla="*/ 1744915 h 3565567"/>
              <a:gd name="connsiteX23" fmla="*/ 332704 w 9545468"/>
              <a:gd name="connsiteY23" fmla="*/ 1409635 h 3565567"/>
              <a:gd name="connsiteX24" fmla="*/ 2435824 w 9545468"/>
              <a:gd name="connsiteY24" fmla="*/ 1120075 h 3565567"/>
              <a:gd name="connsiteX25" fmla="*/ 454624 w 9545468"/>
              <a:gd name="connsiteY25" fmla="*/ 967675 h 3565567"/>
              <a:gd name="connsiteX26" fmla="*/ 286984 w 9545468"/>
              <a:gd name="connsiteY26" fmla="*/ 571435 h 3565567"/>
              <a:gd name="connsiteX27" fmla="*/ 3807424 w 9545468"/>
              <a:gd name="connsiteY27" fmla="*/ 647635 h 3565567"/>
              <a:gd name="connsiteX28" fmla="*/ 4286607 w 9545468"/>
              <a:gd name="connsiteY28" fmla="*/ 352149 h 3565567"/>
              <a:gd name="connsiteX29" fmla="*/ 1805105 w 9545468"/>
              <a:gd name="connsiteY29" fmla="*/ 375286 h 3565567"/>
              <a:gd name="connsiteX30" fmla="*/ 4295104 w 9545468"/>
              <a:gd name="connsiteY30" fmla="*/ 22795 h 3565567"/>
              <a:gd name="connsiteX31" fmla="*/ 5285704 w 9545468"/>
              <a:gd name="connsiteY31" fmla="*/ 68515 h 3565567"/>
              <a:gd name="connsiteX32" fmla="*/ 4356064 w 9545468"/>
              <a:gd name="connsiteY32" fmla="*/ 342835 h 3565567"/>
              <a:gd name="connsiteX33" fmla="*/ 4356064 w 9545468"/>
              <a:gd name="connsiteY33" fmla="*/ 723835 h 3565567"/>
              <a:gd name="connsiteX0" fmla="*/ 4356064 w 9545468"/>
              <a:gd name="connsiteY0" fmla="*/ 723835 h 3565567"/>
              <a:gd name="connsiteX1" fmla="*/ 7358344 w 9545468"/>
              <a:gd name="connsiteY1" fmla="*/ 784795 h 3565567"/>
              <a:gd name="connsiteX2" fmla="*/ 8897584 w 9545468"/>
              <a:gd name="connsiteY2" fmla="*/ 617155 h 3565567"/>
              <a:gd name="connsiteX3" fmla="*/ 8912824 w 9545468"/>
              <a:gd name="connsiteY3" fmla="*/ 952435 h 3565567"/>
              <a:gd name="connsiteX4" fmla="*/ 7617424 w 9545468"/>
              <a:gd name="connsiteY4" fmla="*/ 1165795 h 3565567"/>
              <a:gd name="connsiteX5" fmla="*/ 9430984 w 9545468"/>
              <a:gd name="connsiteY5" fmla="*/ 1226755 h 3565567"/>
              <a:gd name="connsiteX6" fmla="*/ 9049984 w 9545468"/>
              <a:gd name="connsiteY6" fmla="*/ 1501075 h 3565567"/>
              <a:gd name="connsiteX7" fmla="*/ 6642064 w 9545468"/>
              <a:gd name="connsiteY7" fmla="*/ 1699195 h 3565567"/>
              <a:gd name="connsiteX8" fmla="*/ 8059384 w 9545468"/>
              <a:gd name="connsiteY8" fmla="*/ 1836355 h 3565567"/>
              <a:gd name="connsiteX9" fmla="*/ 6916384 w 9545468"/>
              <a:gd name="connsiteY9" fmla="*/ 2110675 h 3565567"/>
              <a:gd name="connsiteX10" fmla="*/ 9339544 w 9545468"/>
              <a:gd name="connsiteY10" fmla="*/ 2110675 h 3565567"/>
              <a:gd name="connsiteX11" fmla="*/ 7358344 w 9545468"/>
              <a:gd name="connsiteY11" fmla="*/ 2567875 h 3565567"/>
              <a:gd name="connsiteX12" fmla="*/ 9278584 w 9545468"/>
              <a:gd name="connsiteY12" fmla="*/ 2765995 h 3565567"/>
              <a:gd name="connsiteX13" fmla="*/ 9187144 w 9545468"/>
              <a:gd name="connsiteY13" fmla="*/ 2994595 h 3565567"/>
              <a:gd name="connsiteX14" fmla="*/ 6108664 w 9545468"/>
              <a:gd name="connsiteY14" fmla="*/ 2948875 h 3565567"/>
              <a:gd name="connsiteX15" fmla="*/ 6962104 w 9545468"/>
              <a:gd name="connsiteY15" fmla="*/ 3223195 h 3565567"/>
              <a:gd name="connsiteX16" fmla="*/ 4599904 w 9545468"/>
              <a:gd name="connsiteY16" fmla="*/ 3558475 h 3565567"/>
              <a:gd name="connsiteX17" fmla="*/ 728944 w 9545468"/>
              <a:gd name="connsiteY17" fmla="*/ 2887915 h 3565567"/>
              <a:gd name="connsiteX18" fmla="*/ 3289264 w 9545468"/>
              <a:gd name="connsiteY18" fmla="*/ 2735515 h 3565567"/>
              <a:gd name="connsiteX19" fmla="*/ 637504 w 9545468"/>
              <a:gd name="connsiteY19" fmla="*/ 2644075 h 3565567"/>
              <a:gd name="connsiteX20" fmla="*/ 3045424 w 9545468"/>
              <a:gd name="connsiteY20" fmla="*/ 2232595 h 3565567"/>
              <a:gd name="connsiteX21" fmla="*/ 2557744 w 9545468"/>
              <a:gd name="connsiteY21" fmla="*/ 1821115 h 3565567"/>
              <a:gd name="connsiteX22" fmla="*/ 530824 w 9545468"/>
              <a:gd name="connsiteY22" fmla="*/ 1744915 h 3565567"/>
              <a:gd name="connsiteX23" fmla="*/ 332704 w 9545468"/>
              <a:gd name="connsiteY23" fmla="*/ 1409635 h 3565567"/>
              <a:gd name="connsiteX24" fmla="*/ 2435824 w 9545468"/>
              <a:gd name="connsiteY24" fmla="*/ 1120075 h 3565567"/>
              <a:gd name="connsiteX25" fmla="*/ 454624 w 9545468"/>
              <a:gd name="connsiteY25" fmla="*/ 967675 h 3565567"/>
              <a:gd name="connsiteX26" fmla="*/ 286984 w 9545468"/>
              <a:gd name="connsiteY26" fmla="*/ 571435 h 3565567"/>
              <a:gd name="connsiteX27" fmla="*/ 3807424 w 9545468"/>
              <a:gd name="connsiteY27" fmla="*/ 647635 h 3565567"/>
              <a:gd name="connsiteX28" fmla="*/ 4286607 w 9545468"/>
              <a:gd name="connsiteY28" fmla="*/ 352149 h 3565567"/>
              <a:gd name="connsiteX29" fmla="*/ 1805105 w 9545468"/>
              <a:gd name="connsiteY29" fmla="*/ 375286 h 3565567"/>
              <a:gd name="connsiteX30" fmla="*/ 4295104 w 9545468"/>
              <a:gd name="connsiteY30" fmla="*/ 22795 h 3565567"/>
              <a:gd name="connsiteX31" fmla="*/ 5285704 w 9545468"/>
              <a:gd name="connsiteY31" fmla="*/ 68515 h 3565567"/>
              <a:gd name="connsiteX32" fmla="*/ 4461045 w 9545468"/>
              <a:gd name="connsiteY32" fmla="*/ 549135 h 3565567"/>
              <a:gd name="connsiteX33" fmla="*/ 4356064 w 9545468"/>
              <a:gd name="connsiteY33" fmla="*/ 723835 h 3565567"/>
              <a:gd name="connsiteX0" fmla="*/ 4356064 w 9545468"/>
              <a:gd name="connsiteY0" fmla="*/ 723835 h 3565567"/>
              <a:gd name="connsiteX1" fmla="*/ 7358344 w 9545468"/>
              <a:gd name="connsiteY1" fmla="*/ 784795 h 3565567"/>
              <a:gd name="connsiteX2" fmla="*/ 8897584 w 9545468"/>
              <a:gd name="connsiteY2" fmla="*/ 617155 h 3565567"/>
              <a:gd name="connsiteX3" fmla="*/ 8912824 w 9545468"/>
              <a:gd name="connsiteY3" fmla="*/ 952435 h 3565567"/>
              <a:gd name="connsiteX4" fmla="*/ 7617424 w 9545468"/>
              <a:gd name="connsiteY4" fmla="*/ 1165795 h 3565567"/>
              <a:gd name="connsiteX5" fmla="*/ 9430984 w 9545468"/>
              <a:gd name="connsiteY5" fmla="*/ 1226755 h 3565567"/>
              <a:gd name="connsiteX6" fmla="*/ 9049984 w 9545468"/>
              <a:gd name="connsiteY6" fmla="*/ 1501075 h 3565567"/>
              <a:gd name="connsiteX7" fmla="*/ 6642064 w 9545468"/>
              <a:gd name="connsiteY7" fmla="*/ 1699195 h 3565567"/>
              <a:gd name="connsiteX8" fmla="*/ 8059384 w 9545468"/>
              <a:gd name="connsiteY8" fmla="*/ 1836355 h 3565567"/>
              <a:gd name="connsiteX9" fmla="*/ 6916384 w 9545468"/>
              <a:gd name="connsiteY9" fmla="*/ 2110675 h 3565567"/>
              <a:gd name="connsiteX10" fmla="*/ 9339544 w 9545468"/>
              <a:gd name="connsiteY10" fmla="*/ 2110675 h 3565567"/>
              <a:gd name="connsiteX11" fmla="*/ 7358344 w 9545468"/>
              <a:gd name="connsiteY11" fmla="*/ 2567875 h 3565567"/>
              <a:gd name="connsiteX12" fmla="*/ 9278584 w 9545468"/>
              <a:gd name="connsiteY12" fmla="*/ 2765995 h 3565567"/>
              <a:gd name="connsiteX13" fmla="*/ 9187144 w 9545468"/>
              <a:gd name="connsiteY13" fmla="*/ 2994595 h 3565567"/>
              <a:gd name="connsiteX14" fmla="*/ 6108664 w 9545468"/>
              <a:gd name="connsiteY14" fmla="*/ 2948875 h 3565567"/>
              <a:gd name="connsiteX15" fmla="*/ 6962104 w 9545468"/>
              <a:gd name="connsiteY15" fmla="*/ 3223195 h 3565567"/>
              <a:gd name="connsiteX16" fmla="*/ 4599904 w 9545468"/>
              <a:gd name="connsiteY16" fmla="*/ 3558475 h 3565567"/>
              <a:gd name="connsiteX17" fmla="*/ 728944 w 9545468"/>
              <a:gd name="connsiteY17" fmla="*/ 2887915 h 3565567"/>
              <a:gd name="connsiteX18" fmla="*/ 3289264 w 9545468"/>
              <a:gd name="connsiteY18" fmla="*/ 2735515 h 3565567"/>
              <a:gd name="connsiteX19" fmla="*/ 637504 w 9545468"/>
              <a:gd name="connsiteY19" fmla="*/ 2644075 h 3565567"/>
              <a:gd name="connsiteX20" fmla="*/ 3045424 w 9545468"/>
              <a:gd name="connsiteY20" fmla="*/ 2232595 h 3565567"/>
              <a:gd name="connsiteX21" fmla="*/ 2557744 w 9545468"/>
              <a:gd name="connsiteY21" fmla="*/ 1821115 h 3565567"/>
              <a:gd name="connsiteX22" fmla="*/ 530824 w 9545468"/>
              <a:gd name="connsiteY22" fmla="*/ 1744915 h 3565567"/>
              <a:gd name="connsiteX23" fmla="*/ 332704 w 9545468"/>
              <a:gd name="connsiteY23" fmla="*/ 1409635 h 3565567"/>
              <a:gd name="connsiteX24" fmla="*/ 2435824 w 9545468"/>
              <a:gd name="connsiteY24" fmla="*/ 1120075 h 3565567"/>
              <a:gd name="connsiteX25" fmla="*/ 454624 w 9545468"/>
              <a:gd name="connsiteY25" fmla="*/ 967675 h 3565567"/>
              <a:gd name="connsiteX26" fmla="*/ 286984 w 9545468"/>
              <a:gd name="connsiteY26" fmla="*/ 571435 h 3565567"/>
              <a:gd name="connsiteX27" fmla="*/ 3807424 w 9545468"/>
              <a:gd name="connsiteY27" fmla="*/ 647635 h 3565567"/>
              <a:gd name="connsiteX28" fmla="*/ 4181627 w 9545468"/>
              <a:gd name="connsiteY28" fmla="*/ 473502 h 3565567"/>
              <a:gd name="connsiteX29" fmla="*/ 1805105 w 9545468"/>
              <a:gd name="connsiteY29" fmla="*/ 375286 h 3565567"/>
              <a:gd name="connsiteX30" fmla="*/ 4295104 w 9545468"/>
              <a:gd name="connsiteY30" fmla="*/ 22795 h 3565567"/>
              <a:gd name="connsiteX31" fmla="*/ 5285704 w 9545468"/>
              <a:gd name="connsiteY31" fmla="*/ 68515 h 3565567"/>
              <a:gd name="connsiteX32" fmla="*/ 4461045 w 9545468"/>
              <a:gd name="connsiteY32" fmla="*/ 549135 h 3565567"/>
              <a:gd name="connsiteX33" fmla="*/ 4356064 w 9545468"/>
              <a:gd name="connsiteY33" fmla="*/ 723835 h 3565567"/>
              <a:gd name="connsiteX0" fmla="*/ 4356064 w 9545468"/>
              <a:gd name="connsiteY0" fmla="*/ 723835 h 3565567"/>
              <a:gd name="connsiteX1" fmla="*/ 7358344 w 9545468"/>
              <a:gd name="connsiteY1" fmla="*/ 784795 h 3565567"/>
              <a:gd name="connsiteX2" fmla="*/ 8897584 w 9545468"/>
              <a:gd name="connsiteY2" fmla="*/ 617155 h 3565567"/>
              <a:gd name="connsiteX3" fmla="*/ 8912824 w 9545468"/>
              <a:gd name="connsiteY3" fmla="*/ 952435 h 3565567"/>
              <a:gd name="connsiteX4" fmla="*/ 7617424 w 9545468"/>
              <a:gd name="connsiteY4" fmla="*/ 1165795 h 3565567"/>
              <a:gd name="connsiteX5" fmla="*/ 9430984 w 9545468"/>
              <a:gd name="connsiteY5" fmla="*/ 1226755 h 3565567"/>
              <a:gd name="connsiteX6" fmla="*/ 9049984 w 9545468"/>
              <a:gd name="connsiteY6" fmla="*/ 1501075 h 3565567"/>
              <a:gd name="connsiteX7" fmla="*/ 6642064 w 9545468"/>
              <a:gd name="connsiteY7" fmla="*/ 1699195 h 3565567"/>
              <a:gd name="connsiteX8" fmla="*/ 8059384 w 9545468"/>
              <a:gd name="connsiteY8" fmla="*/ 1836355 h 3565567"/>
              <a:gd name="connsiteX9" fmla="*/ 6916384 w 9545468"/>
              <a:gd name="connsiteY9" fmla="*/ 2110675 h 3565567"/>
              <a:gd name="connsiteX10" fmla="*/ 9339544 w 9545468"/>
              <a:gd name="connsiteY10" fmla="*/ 2110675 h 3565567"/>
              <a:gd name="connsiteX11" fmla="*/ 7358344 w 9545468"/>
              <a:gd name="connsiteY11" fmla="*/ 2567875 h 3565567"/>
              <a:gd name="connsiteX12" fmla="*/ 9278584 w 9545468"/>
              <a:gd name="connsiteY12" fmla="*/ 2765995 h 3565567"/>
              <a:gd name="connsiteX13" fmla="*/ 9187144 w 9545468"/>
              <a:gd name="connsiteY13" fmla="*/ 2994595 h 3565567"/>
              <a:gd name="connsiteX14" fmla="*/ 6108664 w 9545468"/>
              <a:gd name="connsiteY14" fmla="*/ 2948875 h 3565567"/>
              <a:gd name="connsiteX15" fmla="*/ 6962104 w 9545468"/>
              <a:gd name="connsiteY15" fmla="*/ 3223195 h 3565567"/>
              <a:gd name="connsiteX16" fmla="*/ 4599904 w 9545468"/>
              <a:gd name="connsiteY16" fmla="*/ 3558475 h 3565567"/>
              <a:gd name="connsiteX17" fmla="*/ 728944 w 9545468"/>
              <a:gd name="connsiteY17" fmla="*/ 2887915 h 3565567"/>
              <a:gd name="connsiteX18" fmla="*/ 3289264 w 9545468"/>
              <a:gd name="connsiteY18" fmla="*/ 2735515 h 3565567"/>
              <a:gd name="connsiteX19" fmla="*/ 637504 w 9545468"/>
              <a:gd name="connsiteY19" fmla="*/ 2644075 h 3565567"/>
              <a:gd name="connsiteX20" fmla="*/ 3045424 w 9545468"/>
              <a:gd name="connsiteY20" fmla="*/ 2232595 h 3565567"/>
              <a:gd name="connsiteX21" fmla="*/ 2557744 w 9545468"/>
              <a:gd name="connsiteY21" fmla="*/ 1821115 h 3565567"/>
              <a:gd name="connsiteX22" fmla="*/ 530824 w 9545468"/>
              <a:gd name="connsiteY22" fmla="*/ 1744915 h 3565567"/>
              <a:gd name="connsiteX23" fmla="*/ 332704 w 9545468"/>
              <a:gd name="connsiteY23" fmla="*/ 1409635 h 3565567"/>
              <a:gd name="connsiteX24" fmla="*/ 2435824 w 9545468"/>
              <a:gd name="connsiteY24" fmla="*/ 1120075 h 3565567"/>
              <a:gd name="connsiteX25" fmla="*/ 454624 w 9545468"/>
              <a:gd name="connsiteY25" fmla="*/ 967675 h 3565567"/>
              <a:gd name="connsiteX26" fmla="*/ 286984 w 9545468"/>
              <a:gd name="connsiteY26" fmla="*/ 571435 h 3565567"/>
              <a:gd name="connsiteX27" fmla="*/ 3807424 w 9545468"/>
              <a:gd name="connsiteY27" fmla="*/ 647635 h 3565567"/>
              <a:gd name="connsiteX28" fmla="*/ 4181627 w 9545468"/>
              <a:gd name="connsiteY28" fmla="*/ 473502 h 3565567"/>
              <a:gd name="connsiteX29" fmla="*/ 1805105 w 9545468"/>
              <a:gd name="connsiteY29" fmla="*/ 375286 h 3565567"/>
              <a:gd name="connsiteX30" fmla="*/ 4295104 w 9545468"/>
              <a:gd name="connsiteY30" fmla="*/ 22795 h 3565567"/>
              <a:gd name="connsiteX31" fmla="*/ 5285704 w 9545468"/>
              <a:gd name="connsiteY31" fmla="*/ 68515 h 3565567"/>
              <a:gd name="connsiteX32" fmla="*/ 4185472 w 9545468"/>
              <a:gd name="connsiteY32" fmla="*/ 585541 h 3565567"/>
              <a:gd name="connsiteX33" fmla="*/ 4356064 w 9545468"/>
              <a:gd name="connsiteY33" fmla="*/ 723835 h 3565567"/>
              <a:gd name="connsiteX0" fmla="*/ 4356064 w 9545468"/>
              <a:gd name="connsiteY0" fmla="*/ 723835 h 3565567"/>
              <a:gd name="connsiteX1" fmla="*/ 7358344 w 9545468"/>
              <a:gd name="connsiteY1" fmla="*/ 784795 h 3565567"/>
              <a:gd name="connsiteX2" fmla="*/ 8897584 w 9545468"/>
              <a:gd name="connsiteY2" fmla="*/ 617155 h 3565567"/>
              <a:gd name="connsiteX3" fmla="*/ 8912824 w 9545468"/>
              <a:gd name="connsiteY3" fmla="*/ 952435 h 3565567"/>
              <a:gd name="connsiteX4" fmla="*/ 7617424 w 9545468"/>
              <a:gd name="connsiteY4" fmla="*/ 1165795 h 3565567"/>
              <a:gd name="connsiteX5" fmla="*/ 9430984 w 9545468"/>
              <a:gd name="connsiteY5" fmla="*/ 1226755 h 3565567"/>
              <a:gd name="connsiteX6" fmla="*/ 9049984 w 9545468"/>
              <a:gd name="connsiteY6" fmla="*/ 1501075 h 3565567"/>
              <a:gd name="connsiteX7" fmla="*/ 6642064 w 9545468"/>
              <a:gd name="connsiteY7" fmla="*/ 1699195 h 3565567"/>
              <a:gd name="connsiteX8" fmla="*/ 8059384 w 9545468"/>
              <a:gd name="connsiteY8" fmla="*/ 1836355 h 3565567"/>
              <a:gd name="connsiteX9" fmla="*/ 6916384 w 9545468"/>
              <a:gd name="connsiteY9" fmla="*/ 2110675 h 3565567"/>
              <a:gd name="connsiteX10" fmla="*/ 9339544 w 9545468"/>
              <a:gd name="connsiteY10" fmla="*/ 2110675 h 3565567"/>
              <a:gd name="connsiteX11" fmla="*/ 7358344 w 9545468"/>
              <a:gd name="connsiteY11" fmla="*/ 2567875 h 3565567"/>
              <a:gd name="connsiteX12" fmla="*/ 9278584 w 9545468"/>
              <a:gd name="connsiteY12" fmla="*/ 2765995 h 3565567"/>
              <a:gd name="connsiteX13" fmla="*/ 9187144 w 9545468"/>
              <a:gd name="connsiteY13" fmla="*/ 2994595 h 3565567"/>
              <a:gd name="connsiteX14" fmla="*/ 6108664 w 9545468"/>
              <a:gd name="connsiteY14" fmla="*/ 2948875 h 3565567"/>
              <a:gd name="connsiteX15" fmla="*/ 6962104 w 9545468"/>
              <a:gd name="connsiteY15" fmla="*/ 3223195 h 3565567"/>
              <a:gd name="connsiteX16" fmla="*/ 4599904 w 9545468"/>
              <a:gd name="connsiteY16" fmla="*/ 3558475 h 3565567"/>
              <a:gd name="connsiteX17" fmla="*/ 728944 w 9545468"/>
              <a:gd name="connsiteY17" fmla="*/ 2887915 h 3565567"/>
              <a:gd name="connsiteX18" fmla="*/ 3289264 w 9545468"/>
              <a:gd name="connsiteY18" fmla="*/ 2735515 h 3565567"/>
              <a:gd name="connsiteX19" fmla="*/ 637504 w 9545468"/>
              <a:gd name="connsiteY19" fmla="*/ 2644075 h 3565567"/>
              <a:gd name="connsiteX20" fmla="*/ 3045424 w 9545468"/>
              <a:gd name="connsiteY20" fmla="*/ 2232595 h 3565567"/>
              <a:gd name="connsiteX21" fmla="*/ 2557744 w 9545468"/>
              <a:gd name="connsiteY21" fmla="*/ 1821115 h 3565567"/>
              <a:gd name="connsiteX22" fmla="*/ 530824 w 9545468"/>
              <a:gd name="connsiteY22" fmla="*/ 1744915 h 3565567"/>
              <a:gd name="connsiteX23" fmla="*/ 332704 w 9545468"/>
              <a:gd name="connsiteY23" fmla="*/ 1409635 h 3565567"/>
              <a:gd name="connsiteX24" fmla="*/ 2435824 w 9545468"/>
              <a:gd name="connsiteY24" fmla="*/ 1120075 h 3565567"/>
              <a:gd name="connsiteX25" fmla="*/ 454624 w 9545468"/>
              <a:gd name="connsiteY25" fmla="*/ 967675 h 3565567"/>
              <a:gd name="connsiteX26" fmla="*/ 286984 w 9545468"/>
              <a:gd name="connsiteY26" fmla="*/ 571435 h 3565567"/>
              <a:gd name="connsiteX27" fmla="*/ 3807424 w 9545468"/>
              <a:gd name="connsiteY27" fmla="*/ 647635 h 3565567"/>
              <a:gd name="connsiteX28" fmla="*/ 4181627 w 9545468"/>
              <a:gd name="connsiteY28" fmla="*/ 473502 h 3565567"/>
              <a:gd name="connsiteX29" fmla="*/ 1805105 w 9545468"/>
              <a:gd name="connsiteY29" fmla="*/ 375286 h 3565567"/>
              <a:gd name="connsiteX30" fmla="*/ 4295104 w 9545468"/>
              <a:gd name="connsiteY30" fmla="*/ 22795 h 3565567"/>
              <a:gd name="connsiteX31" fmla="*/ 5285704 w 9545468"/>
              <a:gd name="connsiteY31" fmla="*/ 68515 h 3565567"/>
              <a:gd name="connsiteX32" fmla="*/ 4041124 w 9545468"/>
              <a:gd name="connsiteY32" fmla="*/ 537000 h 3565567"/>
              <a:gd name="connsiteX33" fmla="*/ 4356064 w 9545468"/>
              <a:gd name="connsiteY33" fmla="*/ 723835 h 3565567"/>
              <a:gd name="connsiteX0" fmla="*/ 4356064 w 9545468"/>
              <a:gd name="connsiteY0" fmla="*/ 701799 h 3543531"/>
              <a:gd name="connsiteX1" fmla="*/ 7358344 w 9545468"/>
              <a:gd name="connsiteY1" fmla="*/ 762759 h 3543531"/>
              <a:gd name="connsiteX2" fmla="*/ 8897584 w 9545468"/>
              <a:gd name="connsiteY2" fmla="*/ 595119 h 3543531"/>
              <a:gd name="connsiteX3" fmla="*/ 8912824 w 9545468"/>
              <a:gd name="connsiteY3" fmla="*/ 930399 h 3543531"/>
              <a:gd name="connsiteX4" fmla="*/ 7617424 w 9545468"/>
              <a:gd name="connsiteY4" fmla="*/ 1143759 h 3543531"/>
              <a:gd name="connsiteX5" fmla="*/ 9430984 w 9545468"/>
              <a:gd name="connsiteY5" fmla="*/ 1204719 h 3543531"/>
              <a:gd name="connsiteX6" fmla="*/ 9049984 w 9545468"/>
              <a:gd name="connsiteY6" fmla="*/ 1479039 h 3543531"/>
              <a:gd name="connsiteX7" fmla="*/ 6642064 w 9545468"/>
              <a:gd name="connsiteY7" fmla="*/ 1677159 h 3543531"/>
              <a:gd name="connsiteX8" fmla="*/ 8059384 w 9545468"/>
              <a:gd name="connsiteY8" fmla="*/ 1814319 h 3543531"/>
              <a:gd name="connsiteX9" fmla="*/ 6916384 w 9545468"/>
              <a:gd name="connsiteY9" fmla="*/ 2088639 h 3543531"/>
              <a:gd name="connsiteX10" fmla="*/ 9339544 w 9545468"/>
              <a:gd name="connsiteY10" fmla="*/ 2088639 h 3543531"/>
              <a:gd name="connsiteX11" fmla="*/ 7358344 w 9545468"/>
              <a:gd name="connsiteY11" fmla="*/ 2545839 h 3543531"/>
              <a:gd name="connsiteX12" fmla="*/ 9278584 w 9545468"/>
              <a:gd name="connsiteY12" fmla="*/ 2743959 h 3543531"/>
              <a:gd name="connsiteX13" fmla="*/ 9187144 w 9545468"/>
              <a:gd name="connsiteY13" fmla="*/ 2972559 h 3543531"/>
              <a:gd name="connsiteX14" fmla="*/ 6108664 w 9545468"/>
              <a:gd name="connsiteY14" fmla="*/ 2926839 h 3543531"/>
              <a:gd name="connsiteX15" fmla="*/ 6962104 w 9545468"/>
              <a:gd name="connsiteY15" fmla="*/ 3201159 h 3543531"/>
              <a:gd name="connsiteX16" fmla="*/ 4599904 w 9545468"/>
              <a:gd name="connsiteY16" fmla="*/ 3536439 h 3543531"/>
              <a:gd name="connsiteX17" fmla="*/ 728944 w 9545468"/>
              <a:gd name="connsiteY17" fmla="*/ 2865879 h 3543531"/>
              <a:gd name="connsiteX18" fmla="*/ 3289264 w 9545468"/>
              <a:gd name="connsiteY18" fmla="*/ 2713479 h 3543531"/>
              <a:gd name="connsiteX19" fmla="*/ 637504 w 9545468"/>
              <a:gd name="connsiteY19" fmla="*/ 2622039 h 3543531"/>
              <a:gd name="connsiteX20" fmla="*/ 3045424 w 9545468"/>
              <a:gd name="connsiteY20" fmla="*/ 2210559 h 3543531"/>
              <a:gd name="connsiteX21" fmla="*/ 2557744 w 9545468"/>
              <a:gd name="connsiteY21" fmla="*/ 1799079 h 3543531"/>
              <a:gd name="connsiteX22" fmla="*/ 530824 w 9545468"/>
              <a:gd name="connsiteY22" fmla="*/ 1722879 h 3543531"/>
              <a:gd name="connsiteX23" fmla="*/ 332704 w 9545468"/>
              <a:gd name="connsiteY23" fmla="*/ 1387599 h 3543531"/>
              <a:gd name="connsiteX24" fmla="*/ 2435824 w 9545468"/>
              <a:gd name="connsiteY24" fmla="*/ 1098039 h 3543531"/>
              <a:gd name="connsiteX25" fmla="*/ 454624 w 9545468"/>
              <a:gd name="connsiteY25" fmla="*/ 945639 h 3543531"/>
              <a:gd name="connsiteX26" fmla="*/ 286984 w 9545468"/>
              <a:gd name="connsiteY26" fmla="*/ 549399 h 3543531"/>
              <a:gd name="connsiteX27" fmla="*/ 3807424 w 9545468"/>
              <a:gd name="connsiteY27" fmla="*/ 625599 h 3543531"/>
              <a:gd name="connsiteX28" fmla="*/ 4181627 w 9545468"/>
              <a:gd name="connsiteY28" fmla="*/ 451466 h 3543531"/>
              <a:gd name="connsiteX29" fmla="*/ 1805105 w 9545468"/>
              <a:gd name="connsiteY29" fmla="*/ 353250 h 3543531"/>
              <a:gd name="connsiteX30" fmla="*/ 4295104 w 9545468"/>
              <a:gd name="connsiteY30" fmla="*/ 759 h 3543531"/>
              <a:gd name="connsiteX31" fmla="*/ 6742309 w 9545468"/>
              <a:gd name="connsiteY31" fmla="*/ 459079 h 3543531"/>
              <a:gd name="connsiteX32" fmla="*/ 4041124 w 9545468"/>
              <a:gd name="connsiteY32" fmla="*/ 514964 h 3543531"/>
              <a:gd name="connsiteX33" fmla="*/ 4356064 w 9545468"/>
              <a:gd name="connsiteY33" fmla="*/ 701799 h 3543531"/>
              <a:gd name="connsiteX0" fmla="*/ 4356064 w 9545468"/>
              <a:gd name="connsiteY0" fmla="*/ 701829 h 3543561"/>
              <a:gd name="connsiteX1" fmla="*/ 7358344 w 9545468"/>
              <a:gd name="connsiteY1" fmla="*/ 762789 h 3543561"/>
              <a:gd name="connsiteX2" fmla="*/ 8897584 w 9545468"/>
              <a:gd name="connsiteY2" fmla="*/ 595149 h 3543561"/>
              <a:gd name="connsiteX3" fmla="*/ 8912824 w 9545468"/>
              <a:gd name="connsiteY3" fmla="*/ 930429 h 3543561"/>
              <a:gd name="connsiteX4" fmla="*/ 7617424 w 9545468"/>
              <a:gd name="connsiteY4" fmla="*/ 1143789 h 3543561"/>
              <a:gd name="connsiteX5" fmla="*/ 9430984 w 9545468"/>
              <a:gd name="connsiteY5" fmla="*/ 1204749 h 3543561"/>
              <a:gd name="connsiteX6" fmla="*/ 9049984 w 9545468"/>
              <a:gd name="connsiteY6" fmla="*/ 1479069 h 3543561"/>
              <a:gd name="connsiteX7" fmla="*/ 6642064 w 9545468"/>
              <a:gd name="connsiteY7" fmla="*/ 1677189 h 3543561"/>
              <a:gd name="connsiteX8" fmla="*/ 8059384 w 9545468"/>
              <a:gd name="connsiteY8" fmla="*/ 1814349 h 3543561"/>
              <a:gd name="connsiteX9" fmla="*/ 6916384 w 9545468"/>
              <a:gd name="connsiteY9" fmla="*/ 2088669 h 3543561"/>
              <a:gd name="connsiteX10" fmla="*/ 9339544 w 9545468"/>
              <a:gd name="connsiteY10" fmla="*/ 2088669 h 3543561"/>
              <a:gd name="connsiteX11" fmla="*/ 7358344 w 9545468"/>
              <a:gd name="connsiteY11" fmla="*/ 2545869 h 3543561"/>
              <a:gd name="connsiteX12" fmla="*/ 9278584 w 9545468"/>
              <a:gd name="connsiteY12" fmla="*/ 2743989 h 3543561"/>
              <a:gd name="connsiteX13" fmla="*/ 9187144 w 9545468"/>
              <a:gd name="connsiteY13" fmla="*/ 2972589 h 3543561"/>
              <a:gd name="connsiteX14" fmla="*/ 6108664 w 9545468"/>
              <a:gd name="connsiteY14" fmla="*/ 2926869 h 3543561"/>
              <a:gd name="connsiteX15" fmla="*/ 6962104 w 9545468"/>
              <a:gd name="connsiteY15" fmla="*/ 3201189 h 3543561"/>
              <a:gd name="connsiteX16" fmla="*/ 4599904 w 9545468"/>
              <a:gd name="connsiteY16" fmla="*/ 3536469 h 3543561"/>
              <a:gd name="connsiteX17" fmla="*/ 728944 w 9545468"/>
              <a:gd name="connsiteY17" fmla="*/ 2865909 h 3543561"/>
              <a:gd name="connsiteX18" fmla="*/ 3289264 w 9545468"/>
              <a:gd name="connsiteY18" fmla="*/ 2713509 h 3543561"/>
              <a:gd name="connsiteX19" fmla="*/ 637504 w 9545468"/>
              <a:gd name="connsiteY19" fmla="*/ 2622069 h 3543561"/>
              <a:gd name="connsiteX20" fmla="*/ 3045424 w 9545468"/>
              <a:gd name="connsiteY20" fmla="*/ 2210589 h 3543561"/>
              <a:gd name="connsiteX21" fmla="*/ 2557744 w 9545468"/>
              <a:gd name="connsiteY21" fmla="*/ 1799109 h 3543561"/>
              <a:gd name="connsiteX22" fmla="*/ 530824 w 9545468"/>
              <a:gd name="connsiteY22" fmla="*/ 1722909 h 3543561"/>
              <a:gd name="connsiteX23" fmla="*/ 332704 w 9545468"/>
              <a:gd name="connsiteY23" fmla="*/ 1387629 h 3543561"/>
              <a:gd name="connsiteX24" fmla="*/ 2435824 w 9545468"/>
              <a:gd name="connsiteY24" fmla="*/ 1098069 h 3543561"/>
              <a:gd name="connsiteX25" fmla="*/ 454624 w 9545468"/>
              <a:gd name="connsiteY25" fmla="*/ 945669 h 3543561"/>
              <a:gd name="connsiteX26" fmla="*/ 286984 w 9545468"/>
              <a:gd name="connsiteY26" fmla="*/ 549429 h 3543561"/>
              <a:gd name="connsiteX27" fmla="*/ 3807424 w 9545468"/>
              <a:gd name="connsiteY27" fmla="*/ 625629 h 3543561"/>
              <a:gd name="connsiteX28" fmla="*/ 4168504 w 9545468"/>
              <a:gd name="connsiteY28" fmla="*/ 524308 h 3543561"/>
              <a:gd name="connsiteX29" fmla="*/ 1805105 w 9545468"/>
              <a:gd name="connsiteY29" fmla="*/ 353280 h 3543561"/>
              <a:gd name="connsiteX30" fmla="*/ 4295104 w 9545468"/>
              <a:gd name="connsiteY30" fmla="*/ 789 h 3543561"/>
              <a:gd name="connsiteX31" fmla="*/ 6742309 w 9545468"/>
              <a:gd name="connsiteY31" fmla="*/ 459109 h 3543561"/>
              <a:gd name="connsiteX32" fmla="*/ 4041124 w 9545468"/>
              <a:gd name="connsiteY32" fmla="*/ 514994 h 3543561"/>
              <a:gd name="connsiteX33" fmla="*/ 4356064 w 9545468"/>
              <a:gd name="connsiteY33" fmla="*/ 701829 h 3543561"/>
              <a:gd name="connsiteX0" fmla="*/ 4356064 w 9545468"/>
              <a:gd name="connsiteY0" fmla="*/ 701829 h 3543561"/>
              <a:gd name="connsiteX1" fmla="*/ 7358344 w 9545468"/>
              <a:gd name="connsiteY1" fmla="*/ 762789 h 3543561"/>
              <a:gd name="connsiteX2" fmla="*/ 8897584 w 9545468"/>
              <a:gd name="connsiteY2" fmla="*/ 595149 h 3543561"/>
              <a:gd name="connsiteX3" fmla="*/ 8912824 w 9545468"/>
              <a:gd name="connsiteY3" fmla="*/ 930429 h 3543561"/>
              <a:gd name="connsiteX4" fmla="*/ 7617424 w 9545468"/>
              <a:gd name="connsiteY4" fmla="*/ 1143789 h 3543561"/>
              <a:gd name="connsiteX5" fmla="*/ 9430984 w 9545468"/>
              <a:gd name="connsiteY5" fmla="*/ 1204749 h 3543561"/>
              <a:gd name="connsiteX6" fmla="*/ 9049984 w 9545468"/>
              <a:gd name="connsiteY6" fmla="*/ 1479069 h 3543561"/>
              <a:gd name="connsiteX7" fmla="*/ 6642064 w 9545468"/>
              <a:gd name="connsiteY7" fmla="*/ 1677189 h 3543561"/>
              <a:gd name="connsiteX8" fmla="*/ 8059384 w 9545468"/>
              <a:gd name="connsiteY8" fmla="*/ 1814349 h 3543561"/>
              <a:gd name="connsiteX9" fmla="*/ 6916384 w 9545468"/>
              <a:gd name="connsiteY9" fmla="*/ 2088669 h 3543561"/>
              <a:gd name="connsiteX10" fmla="*/ 9339544 w 9545468"/>
              <a:gd name="connsiteY10" fmla="*/ 2088669 h 3543561"/>
              <a:gd name="connsiteX11" fmla="*/ 7358344 w 9545468"/>
              <a:gd name="connsiteY11" fmla="*/ 2545869 h 3543561"/>
              <a:gd name="connsiteX12" fmla="*/ 9278584 w 9545468"/>
              <a:gd name="connsiteY12" fmla="*/ 2743989 h 3543561"/>
              <a:gd name="connsiteX13" fmla="*/ 9187144 w 9545468"/>
              <a:gd name="connsiteY13" fmla="*/ 2972589 h 3543561"/>
              <a:gd name="connsiteX14" fmla="*/ 6108664 w 9545468"/>
              <a:gd name="connsiteY14" fmla="*/ 2926869 h 3543561"/>
              <a:gd name="connsiteX15" fmla="*/ 6962104 w 9545468"/>
              <a:gd name="connsiteY15" fmla="*/ 3201189 h 3543561"/>
              <a:gd name="connsiteX16" fmla="*/ 4599904 w 9545468"/>
              <a:gd name="connsiteY16" fmla="*/ 3536469 h 3543561"/>
              <a:gd name="connsiteX17" fmla="*/ 728944 w 9545468"/>
              <a:gd name="connsiteY17" fmla="*/ 2865909 h 3543561"/>
              <a:gd name="connsiteX18" fmla="*/ 3289264 w 9545468"/>
              <a:gd name="connsiteY18" fmla="*/ 2713509 h 3543561"/>
              <a:gd name="connsiteX19" fmla="*/ 637504 w 9545468"/>
              <a:gd name="connsiteY19" fmla="*/ 2622069 h 3543561"/>
              <a:gd name="connsiteX20" fmla="*/ 3045424 w 9545468"/>
              <a:gd name="connsiteY20" fmla="*/ 2210589 h 3543561"/>
              <a:gd name="connsiteX21" fmla="*/ 2557744 w 9545468"/>
              <a:gd name="connsiteY21" fmla="*/ 1799109 h 3543561"/>
              <a:gd name="connsiteX22" fmla="*/ 530824 w 9545468"/>
              <a:gd name="connsiteY22" fmla="*/ 1722909 h 3543561"/>
              <a:gd name="connsiteX23" fmla="*/ 332704 w 9545468"/>
              <a:gd name="connsiteY23" fmla="*/ 1387629 h 3543561"/>
              <a:gd name="connsiteX24" fmla="*/ 2435824 w 9545468"/>
              <a:gd name="connsiteY24" fmla="*/ 1098069 h 3543561"/>
              <a:gd name="connsiteX25" fmla="*/ 454624 w 9545468"/>
              <a:gd name="connsiteY25" fmla="*/ 945669 h 3543561"/>
              <a:gd name="connsiteX26" fmla="*/ 286984 w 9545468"/>
              <a:gd name="connsiteY26" fmla="*/ 549429 h 3543561"/>
              <a:gd name="connsiteX27" fmla="*/ 3807424 w 9545468"/>
              <a:gd name="connsiteY27" fmla="*/ 625629 h 3543561"/>
              <a:gd name="connsiteX28" fmla="*/ 4168504 w 9545468"/>
              <a:gd name="connsiteY28" fmla="*/ 524308 h 3543561"/>
              <a:gd name="connsiteX29" fmla="*/ 1805105 w 9545468"/>
              <a:gd name="connsiteY29" fmla="*/ 353280 h 3543561"/>
              <a:gd name="connsiteX30" fmla="*/ 4295104 w 9545468"/>
              <a:gd name="connsiteY30" fmla="*/ 789 h 3543561"/>
              <a:gd name="connsiteX31" fmla="*/ 6742309 w 9545468"/>
              <a:gd name="connsiteY31" fmla="*/ 459109 h 3543561"/>
              <a:gd name="connsiteX32" fmla="*/ 4054247 w 9545468"/>
              <a:gd name="connsiteY32" fmla="*/ 575670 h 3543561"/>
              <a:gd name="connsiteX33" fmla="*/ 4356064 w 9545468"/>
              <a:gd name="connsiteY33" fmla="*/ 701829 h 3543561"/>
              <a:gd name="connsiteX0" fmla="*/ 4356064 w 9545468"/>
              <a:gd name="connsiteY0" fmla="*/ 701874 h 3543606"/>
              <a:gd name="connsiteX1" fmla="*/ 7358344 w 9545468"/>
              <a:gd name="connsiteY1" fmla="*/ 762834 h 3543606"/>
              <a:gd name="connsiteX2" fmla="*/ 8897584 w 9545468"/>
              <a:gd name="connsiteY2" fmla="*/ 595194 h 3543606"/>
              <a:gd name="connsiteX3" fmla="*/ 8912824 w 9545468"/>
              <a:gd name="connsiteY3" fmla="*/ 930474 h 3543606"/>
              <a:gd name="connsiteX4" fmla="*/ 7617424 w 9545468"/>
              <a:gd name="connsiteY4" fmla="*/ 1143834 h 3543606"/>
              <a:gd name="connsiteX5" fmla="*/ 9430984 w 9545468"/>
              <a:gd name="connsiteY5" fmla="*/ 1204794 h 3543606"/>
              <a:gd name="connsiteX6" fmla="*/ 9049984 w 9545468"/>
              <a:gd name="connsiteY6" fmla="*/ 1479114 h 3543606"/>
              <a:gd name="connsiteX7" fmla="*/ 6642064 w 9545468"/>
              <a:gd name="connsiteY7" fmla="*/ 1677234 h 3543606"/>
              <a:gd name="connsiteX8" fmla="*/ 8059384 w 9545468"/>
              <a:gd name="connsiteY8" fmla="*/ 1814394 h 3543606"/>
              <a:gd name="connsiteX9" fmla="*/ 6916384 w 9545468"/>
              <a:gd name="connsiteY9" fmla="*/ 2088714 h 3543606"/>
              <a:gd name="connsiteX10" fmla="*/ 9339544 w 9545468"/>
              <a:gd name="connsiteY10" fmla="*/ 2088714 h 3543606"/>
              <a:gd name="connsiteX11" fmla="*/ 7358344 w 9545468"/>
              <a:gd name="connsiteY11" fmla="*/ 2545914 h 3543606"/>
              <a:gd name="connsiteX12" fmla="*/ 9278584 w 9545468"/>
              <a:gd name="connsiteY12" fmla="*/ 2744034 h 3543606"/>
              <a:gd name="connsiteX13" fmla="*/ 9187144 w 9545468"/>
              <a:gd name="connsiteY13" fmla="*/ 2972634 h 3543606"/>
              <a:gd name="connsiteX14" fmla="*/ 6108664 w 9545468"/>
              <a:gd name="connsiteY14" fmla="*/ 2926914 h 3543606"/>
              <a:gd name="connsiteX15" fmla="*/ 6962104 w 9545468"/>
              <a:gd name="connsiteY15" fmla="*/ 3201234 h 3543606"/>
              <a:gd name="connsiteX16" fmla="*/ 4599904 w 9545468"/>
              <a:gd name="connsiteY16" fmla="*/ 3536514 h 3543606"/>
              <a:gd name="connsiteX17" fmla="*/ 728944 w 9545468"/>
              <a:gd name="connsiteY17" fmla="*/ 2865954 h 3543606"/>
              <a:gd name="connsiteX18" fmla="*/ 3289264 w 9545468"/>
              <a:gd name="connsiteY18" fmla="*/ 2713554 h 3543606"/>
              <a:gd name="connsiteX19" fmla="*/ 637504 w 9545468"/>
              <a:gd name="connsiteY19" fmla="*/ 2622114 h 3543606"/>
              <a:gd name="connsiteX20" fmla="*/ 3045424 w 9545468"/>
              <a:gd name="connsiteY20" fmla="*/ 2210634 h 3543606"/>
              <a:gd name="connsiteX21" fmla="*/ 2557744 w 9545468"/>
              <a:gd name="connsiteY21" fmla="*/ 1799154 h 3543606"/>
              <a:gd name="connsiteX22" fmla="*/ 530824 w 9545468"/>
              <a:gd name="connsiteY22" fmla="*/ 1722954 h 3543606"/>
              <a:gd name="connsiteX23" fmla="*/ 332704 w 9545468"/>
              <a:gd name="connsiteY23" fmla="*/ 1387674 h 3543606"/>
              <a:gd name="connsiteX24" fmla="*/ 2435824 w 9545468"/>
              <a:gd name="connsiteY24" fmla="*/ 1098114 h 3543606"/>
              <a:gd name="connsiteX25" fmla="*/ 454624 w 9545468"/>
              <a:gd name="connsiteY25" fmla="*/ 945714 h 3543606"/>
              <a:gd name="connsiteX26" fmla="*/ 286984 w 9545468"/>
              <a:gd name="connsiteY26" fmla="*/ 549474 h 3543606"/>
              <a:gd name="connsiteX27" fmla="*/ 3807424 w 9545468"/>
              <a:gd name="connsiteY27" fmla="*/ 625674 h 3543606"/>
              <a:gd name="connsiteX28" fmla="*/ 4129137 w 9545468"/>
              <a:gd name="connsiteY28" fmla="*/ 621435 h 3543606"/>
              <a:gd name="connsiteX29" fmla="*/ 1805105 w 9545468"/>
              <a:gd name="connsiteY29" fmla="*/ 353325 h 3543606"/>
              <a:gd name="connsiteX30" fmla="*/ 4295104 w 9545468"/>
              <a:gd name="connsiteY30" fmla="*/ 834 h 3543606"/>
              <a:gd name="connsiteX31" fmla="*/ 6742309 w 9545468"/>
              <a:gd name="connsiteY31" fmla="*/ 459154 h 3543606"/>
              <a:gd name="connsiteX32" fmla="*/ 4054247 w 9545468"/>
              <a:gd name="connsiteY32" fmla="*/ 575715 h 3543606"/>
              <a:gd name="connsiteX33" fmla="*/ 4356064 w 9545468"/>
              <a:gd name="connsiteY33" fmla="*/ 701874 h 3543606"/>
              <a:gd name="connsiteX0" fmla="*/ 4356064 w 9545468"/>
              <a:gd name="connsiteY0" fmla="*/ 701852 h 3543584"/>
              <a:gd name="connsiteX1" fmla="*/ 7358344 w 9545468"/>
              <a:gd name="connsiteY1" fmla="*/ 762812 h 3543584"/>
              <a:gd name="connsiteX2" fmla="*/ 8897584 w 9545468"/>
              <a:gd name="connsiteY2" fmla="*/ 595172 h 3543584"/>
              <a:gd name="connsiteX3" fmla="*/ 8912824 w 9545468"/>
              <a:gd name="connsiteY3" fmla="*/ 930452 h 3543584"/>
              <a:gd name="connsiteX4" fmla="*/ 7617424 w 9545468"/>
              <a:gd name="connsiteY4" fmla="*/ 1143812 h 3543584"/>
              <a:gd name="connsiteX5" fmla="*/ 9430984 w 9545468"/>
              <a:gd name="connsiteY5" fmla="*/ 1204772 h 3543584"/>
              <a:gd name="connsiteX6" fmla="*/ 9049984 w 9545468"/>
              <a:gd name="connsiteY6" fmla="*/ 1479092 h 3543584"/>
              <a:gd name="connsiteX7" fmla="*/ 6642064 w 9545468"/>
              <a:gd name="connsiteY7" fmla="*/ 1677212 h 3543584"/>
              <a:gd name="connsiteX8" fmla="*/ 8059384 w 9545468"/>
              <a:gd name="connsiteY8" fmla="*/ 1814372 h 3543584"/>
              <a:gd name="connsiteX9" fmla="*/ 6916384 w 9545468"/>
              <a:gd name="connsiteY9" fmla="*/ 2088692 h 3543584"/>
              <a:gd name="connsiteX10" fmla="*/ 9339544 w 9545468"/>
              <a:gd name="connsiteY10" fmla="*/ 2088692 h 3543584"/>
              <a:gd name="connsiteX11" fmla="*/ 7358344 w 9545468"/>
              <a:gd name="connsiteY11" fmla="*/ 2545892 h 3543584"/>
              <a:gd name="connsiteX12" fmla="*/ 9278584 w 9545468"/>
              <a:gd name="connsiteY12" fmla="*/ 2744012 h 3543584"/>
              <a:gd name="connsiteX13" fmla="*/ 9187144 w 9545468"/>
              <a:gd name="connsiteY13" fmla="*/ 2972612 h 3543584"/>
              <a:gd name="connsiteX14" fmla="*/ 6108664 w 9545468"/>
              <a:gd name="connsiteY14" fmla="*/ 2926892 h 3543584"/>
              <a:gd name="connsiteX15" fmla="*/ 6962104 w 9545468"/>
              <a:gd name="connsiteY15" fmla="*/ 3201212 h 3543584"/>
              <a:gd name="connsiteX16" fmla="*/ 4599904 w 9545468"/>
              <a:gd name="connsiteY16" fmla="*/ 3536492 h 3543584"/>
              <a:gd name="connsiteX17" fmla="*/ 728944 w 9545468"/>
              <a:gd name="connsiteY17" fmla="*/ 2865932 h 3543584"/>
              <a:gd name="connsiteX18" fmla="*/ 3289264 w 9545468"/>
              <a:gd name="connsiteY18" fmla="*/ 2713532 h 3543584"/>
              <a:gd name="connsiteX19" fmla="*/ 637504 w 9545468"/>
              <a:gd name="connsiteY19" fmla="*/ 2622092 h 3543584"/>
              <a:gd name="connsiteX20" fmla="*/ 3045424 w 9545468"/>
              <a:gd name="connsiteY20" fmla="*/ 2210612 h 3543584"/>
              <a:gd name="connsiteX21" fmla="*/ 2557744 w 9545468"/>
              <a:gd name="connsiteY21" fmla="*/ 1799132 h 3543584"/>
              <a:gd name="connsiteX22" fmla="*/ 530824 w 9545468"/>
              <a:gd name="connsiteY22" fmla="*/ 1722932 h 3543584"/>
              <a:gd name="connsiteX23" fmla="*/ 332704 w 9545468"/>
              <a:gd name="connsiteY23" fmla="*/ 1387652 h 3543584"/>
              <a:gd name="connsiteX24" fmla="*/ 2435824 w 9545468"/>
              <a:gd name="connsiteY24" fmla="*/ 1098092 h 3543584"/>
              <a:gd name="connsiteX25" fmla="*/ 454624 w 9545468"/>
              <a:gd name="connsiteY25" fmla="*/ 945692 h 3543584"/>
              <a:gd name="connsiteX26" fmla="*/ 286984 w 9545468"/>
              <a:gd name="connsiteY26" fmla="*/ 549452 h 3543584"/>
              <a:gd name="connsiteX27" fmla="*/ 3807424 w 9545468"/>
              <a:gd name="connsiteY27" fmla="*/ 625652 h 3543584"/>
              <a:gd name="connsiteX28" fmla="*/ 4286608 w 9545468"/>
              <a:gd name="connsiteY28" fmla="*/ 572871 h 3543584"/>
              <a:gd name="connsiteX29" fmla="*/ 1805105 w 9545468"/>
              <a:gd name="connsiteY29" fmla="*/ 353303 h 3543584"/>
              <a:gd name="connsiteX30" fmla="*/ 4295104 w 9545468"/>
              <a:gd name="connsiteY30" fmla="*/ 812 h 3543584"/>
              <a:gd name="connsiteX31" fmla="*/ 6742309 w 9545468"/>
              <a:gd name="connsiteY31" fmla="*/ 459132 h 3543584"/>
              <a:gd name="connsiteX32" fmla="*/ 4054247 w 9545468"/>
              <a:gd name="connsiteY32" fmla="*/ 575693 h 3543584"/>
              <a:gd name="connsiteX33" fmla="*/ 4356064 w 9545468"/>
              <a:gd name="connsiteY33" fmla="*/ 701852 h 3543584"/>
              <a:gd name="connsiteX0" fmla="*/ 4356064 w 9545468"/>
              <a:gd name="connsiteY0" fmla="*/ 701874 h 3543606"/>
              <a:gd name="connsiteX1" fmla="*/ 7358344 w 9545468"/>
              <a:gd name="connsiteY1" fmla="*/ 762834 h 3543606"/>
              <a:gd name="connsiteX2" fmla="*/ 8897584 w 9545468"/>
              <a:gd name="connsiteY2" fmla="*/ 595194 h 3543606"/>
              <a:gd name="connsiteX3" fmla="*/ 8912824 w 9545468"/>
              <a:gd name="connsiteY3" fmla="*/ 930474 h 3543606"/>
              <a:gd name="connsiteX4" fmla="*/ 7617424 w 9545468"/>
              <a:gd name="connsiteY4" fmla="*/ 1143834 h 3543606"/>
              <a:gd name="connsiteX5" fmla="*/ 9430984 w 9545468"/>
              <a:gd name="connsiteY5" fmla="*/ 1204794 h 3543606"/>
              <a:gd name="connsiteX6" fmla="*/ 9049984 w 9545468"/>
              <a:gd name="connsiteY6" fmla="*/ 1479114 h 3543606"/>
              <a:gd name="connsiteX7" fmla="*/ 6642064 w 9545468"/>
              <a:gd name="connsiteY7" fmla="*/ 1677234 h 3543606"/>
              <a:gd name="connsiteX8" fmla="*/ 8059384 w 9545468"/>
              <a:gd name="connsiteY8" fmla="*/ 1814394 h 3543606"/>
              <a:gd name="connsiteX9" fmla="*/ 6916384 w 9545468"/>
              <a:gd name="connsiteY9" fmla="*/ 2088714 h 3543606"/>
              <a:gd name="connsiteX10" fmla="*/ 9339544 w 9545468"/>
              <a:gd name="connsiteY10" fmla="*/ 2088714 h 3543606"/>
              <a:gd name="connsiteX11" fmla="*/ 7358344 w 9545468"/>
              <a:gd name="connsiteY11" fmla="*/ 2545914 h 3543606"/>
              <a:gd name="connsiteX12" fmla="*/ 9278584 w 9545468"/>
              <a:gd name="connsiteY12" fmla="*/ 2744034 h 3543606"/>
              <a:gd name="connsiteX13" fmla="*/ 9187144 w 9545468"/>
              <a:gd name="connsiteY13" fmla="*/ 2972634 h 3543606"/>
              <a:gd name="connsiteX14" fmla="*/ 6108664 w 9545468"/>
              <a:gd name="connsiteY14" fmla="*/ 2926914 h 3543606"/>
              <a:gd name="connsiteX15" fmla="*/ 6962104 w 9545468"/>
              <a:gd name="connsiteY15" fmla="*/ 3201234 h 3543606"/>
              <a:gd name="connsiteX16" fmla="*/ 4599904 w 9545468"/>
              <a:gd name="connsiteY16" fmla="*/ 3536514 h 3543606"/>
              <a:gd name="connsiteX17" fmla="*/ 728944 w 9545468"/>
              <a:gd name="connsiteY17" fmla="*/ 2865954 h 3543606"/>
              <a:gd name="connsiteX18" fmla="*/ 3289264 w 9545468"/>
              <a:gd name="connsiteY18" fmla="*/ 2713554 h 3543606"/>
              <a:gd name="connsiteX19" fmla="*/ 637504 w 9545468"/>
              <a:gd name="connsiteY19" fmla="*/ 2622114 h 3543606"/>
              <a:gd name="connsiteX20" fmla="*/ 3045424 w 9545468"/>
              <a:gd name="connsiteY20" fmla="*/ 2210634 h 3543606"/>
              <a:gd name="connsiteX21" fmla="*/ 2557744 w 9545468"/>
              <a:gd name="connsiteY21" fmla="*/ 1799154 h 3543606"/>
              <a:gd name="connsiteX22" fmla="*/ 530824 w 9545468"/>
              <a:gd name="connsiteY22" fmla="*/ 1722954 h 3543606"/>
              <a:gd name="connsiteX23" fmla="*/ 332704 w 9545468"/>
              <a:gd name="connsiteY23" fmla="*/ 1387674 h 3543606"/>
              <a:gd name="connsiteX24" fmla="*/ 2435824 w 9545468"/>
              <a:gd name="connsiteY24" fmla="*/ 1098114 h 3543606"/>
              <a:gd name="connsiteX25" fmla="*/ 454624 w 9545468"/>
              <a:gd name="connsiteY25" fmla="*/ 945714 h 3543606"/>
              <a:gd name="connsiteX26" fmla="*/ 286984 w 9545468"/>
              <a:gd name="connsiteY26" fmla="*/ 549474 h 3543606"/>
              <a:gd name="connsiteX27" fmla="*/ 3807424 w 9545468"/>
              <a:gd name="connsiteY27" fmla="*/ 625674 h 3543606"/>
              <a:gd name="connsiteX28" fmla="*/ 4286608 w 9545468"/>
              <a:gd name="connsiteY28" fmla="*/ 621434 h 3543606"/>
              <a:gd name="connsiteX29" fmla="*/ 1805105 w 9545468"/>
              <a:gd name="connsiteY29" fmla="*/ 353325 h 3543606"/>
              <a:gd name="connsiteX30" fmla="*/ 4295104 w 9545468"/>
              <a:gd name="connsiteY30" fmla="*/ 834 h 3543606"/>
              <a:gd name="connsiteX31" fmla="*/ 6742309 w 9545468"/>
              <a:gd name="connsiteY31" fmla="*/ 459154 h 3543606"/>
              <a:gd name="connsiteX32" fmla="*/ 4054247 w 9545468"/>
              <a:gd name="connsiteY32" fmla="*/ 575715 h 3543606"/>
              <a:gd name="connsiteX33" fmla="*/ 4356064 w 9545468"/>
              <a:gd name="connsiteY33" fmla="*/ 701874 h 3543606"/>
              <a:gd name="connsiteX0" fmla="*/ 4356064 w 9545468"/>
              <a:gd name="connsiteY0" fmla="*/ 701874 h 3543606"/>
              <a:gd name="connsiteX1" fmla="*/ 7358344 w 9545468"/>
              <a:gd name="connsiteY1" fmla="*/ 762834 h 3543606"/>
              <a:gd name="connsiteX2" fmla="*/ 8897584 w 9545468"/>
              <a:gd name="connsiteY2" fmla="*/ 595194 h 3543606"/>
              <a:gd name="connsiteX3" fmla="*/ 8912824 w 9545468"/>
              <a:gd name="connsiteY3" fmla="*/ 930474 h 3543606"/>
              <a:gd name="connsiteX4" fmla="*/ 7617424 w 9545468"/>
              <a:gd name="connsiteY4" fmla="*/ 1143834 h 3543606"/>
              <a:gd name="connsiteX5" fmla="*/ 9430984 w 9545468"/>
              <a:gd name="connsiteY5" fmla="*/ 1204794 h 3543606"/>
              <a:gd name="connsiteX6" fmla="*/ 9049984 w 9545468"/>
              <a:gd name="connsiteY6" fmla="*/ 1479114 h 3543606"/>
              <a:gd name="connsiteX7" fmla="*/ 6642064 w 9545468"/>
              <a:gd name="connsiteY7" fmla="*/ 1677234 h 3543606"/>
              <a:gd name="connsiteX8" fmla="*/ 8059384 w 9545468"/>
              <a:gd name="connsiteY8" fmla="*/ 1814394 h 3543606"/>
              <a:gd name="connsiteX9" fmla="*/ 6916384 w 9545468"/>
              <a:gd name="connsiteY9" fmla="*/ 2088714 h 3543606"/>
              <a:gd name="connsiteX10" fmla="*/ 9339544 w 9545468"/>
              <a:gd name="connsiteY10" fmla="*/ 2088714 h 3543606"/>
              <a:gd name="connsiteX11" fmla="*/ 7358344 w 9545468"/>
              <a:gd name="connsiteY11" fmla="*/ 2545914 h 3543606"/>
              <a:gd name="connsiteX12" fmla="*/ 9278584 w 9545468"/>
              <a:gd name="connsiteY12" fmla="*/ 2744034 h 3543606"/>
              <a:gd name="connsiteX13" fmla="*/ 9187144 w 9545468"/>
              <a:gd name="connsiteY13" fmla="*/ 2972634 h 3543606"/>
              <a:gd name="connsiteX14" fmla="*/ 6108664 w 9545468"/>
              <a:gd name="connsiteY14" fmla="*/ 2926914 h 3543606"/>
              <a:gd name="connsiteX15" fmla="*/ 6962104 w 9545468"/>
              <a:gd name="connsiteY15" fmla="*/ 3201234 h 3543606"/>
              <a:gd name="connsiteX16" fmla="*/ 4599904 w 9545468"/>
              <a:gd name="connsiteY16" fmla="*/ 3536514 h 3543606"/>
              <a:gd name="connsiteX17" fmla="*/ 728944 w 9545468"/>
              <a:gd name="connsiteY17" fmla="*/ 2865954 h 3543606"/>
              <a:gd name="connsiteX18" fmla="*/ 3289264 w 9545468"/>
              <a:gd name="connsiteY18" fmla="*/ 2713554 h 3543606"/>
              <a:gd name="connsiteX19" fmla="*/ 637504 w 9545468"/>
              <a:gd name="connsiteY19" fmla="*/ 2622114 h 3543606"/>
              <a:gd name="connsiteX20" fmla="*/ 3045424 w 9545468"/>
              <a:gd name="connsiteY20" fmla="*/ 2210634 h 3543606"/>
              <a:gd name="connsiteX21" fmla="*/ 2557744 w 9545468"/>
              <a:gd name="connsiteY21" fmla="*/ 1799154 h 3543606"/>
              <a:gd name="connsiteX22" fmla="*/ 530824 w 9545468"/>
              <a:gd name="connsiteY22" fmla="*/ 1722954 h 3543606"/>
              <a:gd name="connsiteX23" fmla="*/ 332704 w 9545468"/>
              <a:gd name="connsiteY23" fmla="*/ 1387674 h 3543606"/>
              <a:gd name="connsiteX24" fmla="*/ 2435824 w 9545468"/>
              <a:gd name="connsiteY24" fmla="*/ 1098114 h 3543606"/>
              <a:gd name="connsiteX25" fmla="*/ 454624 w 9545468"/>
              <a:gd name="connsiteY25" fmla="*/ 945714 h 3543606"/>
              <a:gd name="connsiteX26" fmla="*/ 286984 w 9545468"/>
              <a:gd name="connsiteY26" fmla="*/ 549474 h 3543606"/>
              <a:gd name="connsiteX27" fmla="*/ 3807424 w 9545468"/>
              <a:gd name="connsiteY27" fmla="*/ 625674 h 3543606"/>
              <a:gd name="connsiteX28" fmla="*/ 4286608 w 9545468"/>
              <a:gd name="connsiteY28" fmla="*/ 621434 h 3543606"/>
              <a:gd name="connsiteX29" fmla="*/ 1805105 w 9545468"/>
              <a:gd name="connsiteY29" fmla="*/ 353325 h 3543606"/>
              <a:gd name="connsiteX30" fmla="*/ 4295104 w 9545468"/>
              <a:gd name="connsiteY30" fmla="*/ 834 h 3543606"/>
              <a:gd name="connsiteX31" fmla="*/ 6742309 w 9545468"/>
              <a:gd name="connsiteY31" fmla="*/ 459154 h 3543606"/>
              <a:gd name="connsiteX32" fmla="*/ 4172351 w 9545468"/>
              <a:gd name="connsiteY32" fmla="*/ 587850 h 3543606"/>
              <a:gd name="connsiteX33" fmla="*/ 4356064 w 9545468"/>
              <a:gd name="connsiteY33" fmla="*/ 701874 h 354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545468" h="3543606">
                <a:moveTo>
                  <a:pt x="4356064" y="701874"/>
                </a:moveTo>
                <a:cubicBezTo>
                  <a:pt x="4887063" y="731038"/>
                  <a:pt x="6601424" y="780614"/>
                  <a:pt x="7358344" y="762834"/>
                </a:cubicBezTo>
                <a:cubicBezTo>
                  <a:pt x="8115264" y="745054"/>
                  <a:pt x="8638504" y="567254"/>
                  <a:pt x="8897584" y="595194"/>
                </a:cubicBezTo>
                <a:cubicBezTo>
                  <a:pt x="9156664" y="623134"/>
                  <a:pt x="9126184" y="839034"/>
                  <a:pt x="8912824" y="930474"/>
                </a:cubicBezTo>
                <a:cubicBezTo>
                  <a:pt x="8699464" y="1021914"/>
                  <a:pt x="7531064" y="1098114"/>
                  <a:pt x="7617424" y="1143834"/>
                </a:cubicBezTo>
                <a:cubicBezTo>
                  <a:pt x="7703784" y="1189554"/>
                  <a:pt x="9192224" y="1148914"/>
                  <a:pt x="9430984" y="1204794"/>
                </a:cubicBezTo>
                <a:cubicBezTo>
                  <a:pt x="9669744" y="1260674"/>
                  <a:pt x="9514804" y="1400374"/>
                  <a:pt x="9049984" y="1479114"/>
                </a:cubicBezTo>
                <a:cubicBezTo>
                  <a:pt x="8585164" y="1557854"/>
                  <a:pt x="6807164" y="1621354"/>
                  <a:pt x="6642064" y="1677234"/>
                </a:cubicBezTo>
                <a:cubicBezTo>
                  <a:pt x="6476964" y="1733114"/>
                  <a:pt x="8013664" y="1745814"/>
                  <a:pt x="8059384" y="1814394"/>
                </a:cubicBezTo>
                <a:cubicBezTo>
                  <a:pt x="8105104" y="1882974"/>
                  <a:pt x="6703024" y="2042994"/>
                  <a:pt x="6916384" y="2088714"/>
                </a:cubicBezTo>
                <a:cubicBezTo>
                  <a:pt x="7129744" y="2134434"/>
                  <a:pt x="9265884" y="2012514"/>
                  <a:pt x="9339544" y="2088714"/>
                </a:cubicBezTo>
                <a:cubicBezTo>
                  <a:pt x="9413204" y="2164914"/>
                  <a:pt x="7368504" y="2436694"/>
                  <a:pt x="7358344" y="2545914"/>
                </a:cubicBezTo>
                <a:cubicBezTo>
                  <a:pt x="7348184" y="2655134"/>
                  <a:pt x="8973784" y="2672914"/>
                  <a:pt x="9278584" y="2744034"/>
                </a:cubicBezTo>
                <a:cubicBezTo>
                  <a:pt x="9583384" y="2815154"/>
                  <a:pt x="9715464" y="2942154"/>
                  <a:pt x="9187144" y="2972634"/>
                </a:cubicBezTo>
                <a:cubicBezTo>
                  <a:pt x="8658824" y="3003114"/>
                  <a:pt x="6479504" y="2888814"/>
                  <a:pt x="6108664" y="2926914"/>
                </a:cubicBezTo>
                <a:cubicBezTo>
                  <a:pt x="5737824" y="2965014"/>
                  <a:pt x="7213564" y="3099634"/>
                  <a:pt x="6962104" y="3201234"/>
                </a:cubicBezTo>
                <a:cubicBezTo>
                  <a:pt x="6710644" y="3302834"/>
                  <a:pt x="5638764" y="3592394"/>
                  <a:pt x="4599904" y="3536514"/>
                </a:cubicBezTo>
                <a:cubicBezTo>
                  <a:pt x="3561044" y="3480634"/>
                  <a:pt x="947384" y="3003114"/>
                  <a:pt x="728944" y="2865954"/>
                </a:cubicBezTo>
                <a:cubicBezTo>
                  <a:pt x="510504" y="2728794"/>
                  <a:pt x="3304504" y="2754194"/>
                  <a:pt x="3289264" y="2713554"/>
                </a:cubicBezTo>
                <a:cubicBezTo>
                  <a:pt x="3274024" y="2672914"/>
                  <a:pt x="678144" y="2705934"/>
                  <a:pt x="637504" y="2622114"/>
                </a:cubicBezTo>
                <a:cubicBezTo>
                  <a:pt x="596864" y="2538294"/>
                  <a:pt x="2725384" y="2347794"/>
                  <a:pt x="3045424" y="2210634"/>
                </a:cubicBezTo>
                <a:cubicBezTo>
                  <a:pt x="3365464" y="2073474"/>
                  <a:pt x="2976844" y="1880434"/>
                  <a:pt x="2557744" y="1799154"/>
                </a:cubicBezTo>
                <a:cubicBezTo>
                  <a:pt x="2138644" y="1717874"/>
                  <a:pt x="901664" y="1791534"/>
                  <a:pt x="530824" y="1722954"/>
                </a:cubicBezTo>
                <a:cubicBezTo>
                  <a:pt x="159984" y="1654374"/>
                  <a:pt x="15204" y="1491814"/>
                  <a:pt x="332704" y="1387674"/>
                </a:cubicBezTo>
                <a:cubicBezTo>
                  <a:pt x="650204" y="1283534"/>
                  <a:pt x="2415504" y="1171774"/>
                  <a:pt x="2435824" y="1098114"/>
                </a:cubicBezTo>
                <a:cubicBezTo>
                  <a:pt x="2456144" y="1024454"/>
                  <a:pt x="812764" y="1037154"/>
                  <a:pt x="454624" y="945714"/>
                </a:cubicBezTo>
                <a:cubicBezTo>
                  <a:pt x="96484" y="854274"/>
                  <a:pt x="-271816" y="602814"/>
                  <a:pt x="286984" y="549474"/>
                </a:cubicBezTo>
                <a:cubicBezTo>
                  <a:pt x="845784" y="496134"/>
                  <a:pt x="3140820" y="613681"/>
                  <a:pt x="3807424" y="625674"/>
                </a:cubicBezTo>
                <a:cubicBezTo>
                  <a:pt x="4474028" y="637667"/>
                  <a:pt x="4620328" y="666826"/>
                  <a:pt x="4286608" y="621434"/>
                </a:cubicBezTo>
                <a:cubicBezTo>
                  <a:pt x="3952888" y="576043"/>
                  <a:pt x="1803689" y="456758"/>
                  <a:pt x="1805105" y="353325"/>
                </a:cubicBezTo>
                <a:cubicBezTo>
                  <a:pt x="1806521" y="249892"/>
                  <a:pt x="3472237" y="-16804"/>
                  <a:pt x="4295104" y="834"/>
                </a:cubicBezTo>
                <a:cubicBezTo>
                  <a:pt x="5117971" y="18472"/>
                  <a:pt x="6732149" y="405814"/>
                  <a:pt x="6742309" y="459154"/>
                </a:cubicBezTo>
                <a:cubicBezTo>
                  <a:pt x="6752469" y="512494"/>
                  <a:pt x="4570059" y="547397"/>
                  <a:pt x="4172351" y="587850"/>
                </a:cubicBezTo>
                <a:cubicBezTo>
                  <a:pt x="3774643" y="628303"/>
                  <a:pt x="3825065" y="672710"/>
                  <a:pt x="4356064" y="701874"/>
                </a:cubicBezTo>
                <a:close/>
              </a:path>
            </a:pathLst>
          </a:custGeom>
          <a:solidFill>
            <a:srgbClr val="FFA607"/>
          </a:solidFill>
          <a:ln>
            <a:noFill/>
          </a:ln>
          <a:effectLst>
            <a:softEdge rad="469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8" name="Freeform 1027"/>
          <p:cNvSpPr/>
          <p:nvPr/>
        </p:nvSpPr>
        <p:spPr>
          <a:xfrm>
            <a:off x="776801" y="97700"/>
            <a:ext cx="11085706" cy="4450205"/>
          </a:xfrm>
          <a:custGeom>
            <a:avLst/>
            <a:gdLst>
              <a:gd name="connsiteX0" fmla="*/ 4356064 w 9545468"/>
              <a:gd name="connsiteY0" fmla="*/ 706860 h 3548592"/>
              <a:gd name="connsiteX1" fmla="*/ 7358344 w 9545468"/>
              <a:gd name="connsiteY1" fmla="*/ 767820 h 3548592"/>
              <a:gd name="connsiteX2" fmla="*/ 8897584 w 9545468"/>
              <a:gd name="connsiteY2" fmla="*/ 600180 h 3548592"/>
              <a:gd name="connsiteX3" fmla="*/ 8912824 w 9545468"/>
              <a:gd name="connsiteY3" fmla="*/ 935460 h 3548592"/>
              <a:gd name="connsiteX4" fmla="*/ 7617424 w 9545468"/>
              <a:gd name="connsiteY4" fmla="*/ 1148820 h 3548592"/>
              <a:gd name="connsiteX5" fmla="*/ 9430984 w 9545468"/>
              <a:gd name="connsiteY5" fmla="*/ 1209780 h 3548592"/>
              <a:gd name="connsiteX6" fmla="*/ 9049984 w 9545468"/>
              <a:gd name="connsiteY6" fmla="*/ 1484100 h 3548592"/>
              <a:gd name="connsiteX7" fmla="*/ 6642064 w 9545468"/>
              <a:gd name="connsiteY7" fmla="*/ 1682220 h 3548592"/>
              <a:gd name="connsiteX8" fmla="*/ 8059384 w 9545468"/>
              <a:gd name="connsiteY8" fmla="*/ 1819380 h 3548592"/>
              <a:gd name="connsiteX9" fmla="*/ 6916384 w 9545468"/>
              <a:gd name="connsiteY9" fmla="*/ 2093700 h 3548592"/>
              <a:gd name="connsiteX10" fmla="*/ 9339544 w 9545468"/>
              <a:gd name="connsiteY10" fmla="*/ 2093700 h 3548592"/>
              <a:gd name="connsiteX11" fmla="*/ 7358344 w 9545468"/>
              <a:gd name="connsiteY11" fmla="*/ 2550900 h 3548592"/>
              <a:gd name="connsiteX12" fmla="*/ 9278584 w 9545468"/>
              <a:gd name="connsiteY12" fmla="*/ 2749020 h 3548592"/>
              <a:gd name="connsiteX13" fmla="*/ 9187144 w 9545468"/>
              <a:gd name="connsiteY13" fmla="*/ 2977620 h 3548592"/>
              <a:gd name="connsiteX14" fmla="*/ 6108664 w 9545468"/>
              <a:gd name="connsiteY14" fmla="*/ 2931900 h 3548592"/>
              <a:gd name="connsiteX15" fmla="*/ 6962104 w 9545468"/>
              <a:gd name="connsiteY15" fmla="*/ 3206220 h 3548592"/>
              <a:gd name="connsiteX16" fmla="*/ 4599904 w 9545468"/>
              <a:gd name="connsiteY16" fmla="*/ 3541500 h 3548592"/>
              <a:gd name="connsiteX17" fmla="*/ 728944 w 9545468"/>
              <a:gd name="connsiteY17" fmla="*/ 2870940 h 3548592"/>
              <a:gd name="connsiteX18" fmla="*/ 3289264 w 9545468"/>
              <a:gd name="connsiteY18" fmla="*/ 2718540 h 3548592"/>
              <a:gd name="connsiteX19" fmla="*/ 637504 w 9545468"/>
              <a:gd name="connsiteY19" fmla="*/ 2627100 h 3548592"/>
              <a:gd name="connsiteX20" fmla="*/ 3045424 w 9545468"/>
              <a:gd name="connsiteY20" fmla="*/ 2215620 h 3548592"/>
              <a:gd name="connsiteX21" fmla="*/ 2557744 w 9545468"/>
              <a:gd name="connsiteY21" fmla="*/ 1804140 h 3548592"/>
              <a:gd name="connsiteX22" fmla="*/ 530824 w 9545468"/>
              <a:gd name="connsiteY22" fmla="*/ 1727940 h 3548592"/>
              <a:gd name="connsiteX23" fmla="*/ 332704 w 9545468"/>
              <a:gd name="connsiteY23" fmla="*/ 1392660 h 3548592"/>
              <a:gd name="connsiteX24" fmla="*/ 2435824 w 9545468"/>
              <a:gd name="connsiteY24" fmla="*/ 1103100 h 3548592"/>
              <a:gd name="connsiteX25" fmla="*/ 454624 w 9545468"/>
              <a:gd name="connsiteY25" fmla="*/ 950700 h 3548592"/>
              <a:gd name="connsiteX26" fmla="*/ 286984 w 9545468"/>
              <a:gd name="connsiteY26" fmla="*/ 554460 h 3548592"/>
              <a:gd name="connsiteX27" fmla="*/ 3807424 w 9545468"/>
              <a:gd name="connsiteY27" fmla="*/ 630660 h 3548592"/>
              <a:gd name="connsiteX28" fmla="*/ 3761704 w 9545468"/>
              <a:gd name="connsiteY28" fmla="*/ 371580 h 3548592"/>
              <a:gd name="connsiteX29" fmla="*/ 2618704 w 9545468"/>
              <a:gd name="connsiteY29" fmla="*/ 127740 h 3548592"/>
              <a:gd name="connsiteX30" fmla="*/ 4295104 w 9545468"/>
              <a:gd name="connsiteY30" fmla="*/ 5820 h 3548592"/>
              <a:gd name="connsiteX31" fmla="*/ 5285704 w 9545468"/>
              <a:gd name="connsiteY31" fmla="*/ 51540 h 3548592"/>
              <a:gd name="connsiteX32" fmla="*/ 4356064 w 9545468"/>
              <a:gd name="connsiteY32" fmla="*/ 325860 h 3548592"/>
              <a:gd name="connsiteX33" fmla="*/ 4356064 w 9545468"/>
              <a:gd name="connsiteY33" fmla="*/ 706860 h 3548592"/>
              <a:gd name="connsiteX0" fmla="*/ 4356064 w 9545468"/>
              <a:gd name="connsiteY0" fmla="*/ 706860 h 3548592"/>
              <a:gd name="connsiteX1" fmla="*/ 7358344 w 9545468"/>
              <a:gd name="connsiteY1" fmla="*/ 767820 h 3548592"/>
              <a:gd name="connsiteX2" fmla="*/ 8897584 w 9545468"/>
              <a:gd name="connsiteY2" fmla="*/ 600180 h 3548592"/>
              <a:gd name="connsiteX3" fmla="*/ 8912824 w 9545468"/>
              <a:gd name="connsiteY3" fmla="*/ 935460 h 3548592"/>
              <a:gd name="connsiteX4" fmla="*/ 7617424 w 9545468"/>
              <a:gd name="connsiteY4" fmla="*/ 1148820 h 3548592"/>
              <a:gd name="connsiteX5" fmla="*/ 9430984 w 9545468"/>
              <a:gd name="connsiteY5" fmla="*/ 1209780 h 3548592"/>
              <a:gd name="connsiteX6" fmla="*/ 9049984 w 9545468"/>
              <a:gd name="connsiteY6" fmla="*/ 1484100 h 3548592"/>
              <a:gd name="connsiteX7" fmla="*/ 6642064 w 9545468"/>
              <a:gd name="connsiteY7" fmla="*/ 1682220 h 3548592"/>
              <a:gd name="connsiteX8" fmla="*/ 8059384 w 9545468"/>
              <a:gd name="connsiteY8" fmla="*/ 1819380 h 3548592"/>
              <a:gd name="connsiteX9" fmla="*/ 6916384 w 9545468"/>
              <a:gd name="connsiteY9" fmla="*/ 2093700 h 3548592"/>
              <a:gd name="connsiteX10" fmla="*/ 9339544 w 9545468"/>
              <a:gd name="connsiteY10" fmla="*/ 2093700 h 3548592"/>
              <a:gd name="connsiteX11" fmla="*/ 7358344 w 9545468"/>
              <a:gd name="connsiteY11" fmla="*/ 2550900 h 3548592"/>
              <a:gd name="connsiteX12" fmla="*/ 9278584 w 9545468"/>
              <a:gd name="connsiteY12" fmla="*/ 2749020 h 3548592"/>
              <a:gd name="connsiteX13" fmla="*/ 9187144 w 9545468"/>
              <a:gd name="connsiteY13" fmla="*/ 2977620 h 3548592"/>
              <a:gd name="connsiteX14" fmla="*/ 6108664 w 9545468"/>
              <a:gd name="connsiteY14" fmla="*/ 2931900 h 3548592"/>
              <a:gd name="connsiteX15" fmla="*/ 6962104 w 9545468"/>
              <a:gd name="connsiteY15" fmla="*/ 3206220 h 3548592"/>
              <a:gd name="connsiteX16" fmla="*/ 4599904 w 9545468"/>
              <a:gd name="connsiteY16" fmla="*/ 3541500 h 3548592"/>
              <a:gd name="connsiteX17" fmla="*/ 728944 w 9545468"/>
              <a:gd name="connsiteY17" fmla="*/ 2870940 h 3548592"/>
              <a:gd name="connsiteX18" fmla="*/ 3289264 w 9545468"/>
              <a:gd name="connsiteY18" fmla="*/ 2718540 h 3548592"/>
              <a:gd name="connsiteX19" fmla="*/ 637504 w 9545468"/>
              <a:gd name="connsiteY19" fmla="*/ 2627100 h 3548592"/>
              <a:gd name="connsiteX20" fmla="*/ 3045424 w 9545468"/>
              <a:gd name="connsiteY20" fmla="*/ 2215620 h 3548592"/>
              <a:gd name="connsiteX21" fmla="*/ 2557744 w 9545468"/>
              <a:gd name="connsiteY21" fmla="*/ 1804140 h 3548592"/>
              <a:gd name="connsiteX22" fmla="*/ 530824 w 9545468"/>
              <a:gd name="connsiteY22" fmla="*/ 1727940 h 3548592"/>
              <a:gd name="connsiteX23" fmla="*/ 332704 w 9545468"/>
              <a:gd name="connsiteY23" fmla="*/ 1392660 h 3548592"/>
              <a:gd name="connsiteX24" fmla="*/ 2435824 w 9545468"/>
              <a:gd name="connsiteY24" fmla="*/ 1103100 h 3548592"/>
              <a:gd name="connsiteX25" fmla="*/ 454624 w 9545468"/>
              <a:gd name="connsiteY25" fmla="*/ 950700 h 3548592"/>
              <a:gd name="connsiteX26" fmla="*/ 286984 w 9545468"/>
              <a:gd name="connsiteY26" fmla="*/ 554460 h 3548592"/>
              <a:gd name="connsiteX27" fmla="*/ 3807424 w 9545468"/>
              <a:gd name="connsiteY27" fmla="*/ 630660 h 3548592"/>
              <a:gd name="connsiteX28" fmla="*/ 4286607 w 9545468"/>
              <a:gd name="connsiteY28" fmla="*/ 335174 h 3548592"/>
              <a:gd name="connsiteX29" fmla="*/ 2618704 w 9545468"/>
              <a:gd name="connsiteY29" fmla="*/ 127740 h 3548592"/>
              <a:gd name="connsiteX30" fmla="*/ 4295104 w 9545468"/>
              <a:gd name="connsiteY30" fmla="*/ 5820 h 3548592"/>
              <a:gd name="connsiteX31" fmla="*/ 5285704 w 9545468"/>
              <a:gd name="connsiteY31" fmla="*/ 51540 h 3548592"/>
              <a:gd name="connsiteX32" fmla="*/ 4356064 w 9545468"/>
              <a:gd name="connsiteY32" fmla="*/ 325860 h 3548592"/>
              <a:gd name="connsiteX33" fmla="*/ 4356064 w 9545468"/>
              <a:gd name="connsiteY33" fmla="*/ 706860 h 3548592"/>
              <a:gd name="connsiteX0" fmla="*/ 4356064 w 9545468"/>
              <a:gd name="connsiteY0" fmla="*/ 723835 h 3565567"/>
              <a:gd name="connsiteX1" fmla="*/ 7358344 w 9545468"/>
              <a:gd name="connsiteY1" fmla="*/ 784795 h 3565567"/>
              <a:gd name="connsiteX2" fmla="*/ 8897584 w 9545468"/>
              <a:gd name="connsiteY2" fmla="*/ 617155 h 3565567"/>
              <a:gd name="connsiteX3" fmla="*/ 8912824 w 9545468"/>
              <a:gd name="connsiteY3" fmla="*/ 952435 h 3565567"/>
              <a:gd name="connsiteX4" fmla="*/ 7617424 w 9545468"/>
              <a:gd name="connsiteY4" fmla="*/ 1165795 h 3565567"/>
              <a:gd name="connsiteX5" fmla="*/ 9430984 w 9545468"/>
              <a:gd name="connsiteY5" fmla="*/ 1226755 h 3565567"/>
              <a:gd name="connsiteX6" fmla="*/ 9049984 w 9545468"/>
              <a:gd name="connsiteY6" fmla="*/ 1501075 h 3565567"/>
              <a:gd name="connsiteX7" fmla="*/ 6642064 w 9545468"/>
              <a:gd name="connsiteY7" fmla="*/ 1699195 h 3565567"/>
              <a:gd name="connsiteX8" fmla="*/ 8059384 w 9545468"/>
              <a:gd name="connsiteY8" fmla="*/ 1836355 h 3565567"/>
              <a:gd name="connsiteX9" fmla="*/ 6916384 w 9545468"/>
              <a:gd name="connsiteY9" fmla="*/ 2110675 h 3565567"/>
              <a:gd name="connsiteX10" fmla="*/ 9339544 w 9545468"/>
              <a:gd name="connsiteY10" fmla="*/ 2110675 h 3565567"/>
              <a:gd name="connsiteX11" fmla="*/ 7358344 w 9545468"/>
              <a:gd name="connsiteY11" fmla="*/ 2567875 h 3565567"/>
              <a:gd name="connsiteX12" fmla="*/ 9278584 w 9545468"/>
              <a:gd name="connsiteY12" fmla="*/ 2765995 h 3565567"/>
              <a:gd name="connsiteX13" fmla="*/ 9187144 w 9545468"/>
              <a:gd name="connsiteY13" fmla="*/ 2994595 h 3565567"/>
              <a:gd name="connsiteX14" fmla="*/ 6108664 w 9545468"/>
              <a:gd name="connsiteY14" fmla="*/ 2948875 h 3565567"/>
              <a:gd name="connsiteX15" fmla="*/ 6962104 w 9545468"/>
              <a:gd name="connsiteY15" fmla="*/ 3223195 h 3565567"/>
              <a:gd name="connsiteX16" fmla="*/ 4599904 w 9545468"/>
              <a:gd name="connsiteY16" fmla="*/ 3558475 h 3565567"/>
              <a:gd name="connsiteX17" fmla="*/ 728944 w 9545468"/>
              <a:gd name="connsiteY17" fmla="*/ 2887915 h 3565567"/>
              <a:gd name="connsiteX18" fmla="*/ 3289264 w 9545468"/>
              <a:gd name="connsiteY18" fmla="*/ 2735515 h 3565567"/>
              <a:gd name="connsiteX19" fmla="*/ 637504 w 9545468"/>
              <a:gd name="connsiteY19" fmla="*/ 2644075 h 3565567"/>
              <a:gd name="connsiteX20" fmla="*/ 3045424 w 9545468"/>
              <a:gd name="connsiteY20" fmla="*/ 2232595 h 3565567"/>
              <a:gd name="connsiteX21" fmla="*/ 2557744 w 9545468"/>
              <a:gd name="connsiteY21" fmla="*/ 1821115 h 3565567"/>
              <a:gd name="connsiteX22" fmla="*/ 530824 w 9545468"/>
              <a:gd name="connsiteY22" fmla="*/ 1744915 h 3565567"/>
              <a:gd name="connsiteX23" fmla="*/ 332704 w 9545468"/>
              <a:gd name="connsiteY23" fmla="*/ 1409635 h 3565567"/>
              <a:gd name="connsiteX24" fmla="*/ 2435824 w 9545468"/>
              <a:gd name="connsiteY24" fmla="*/ 1120075 h 3565567"/>
              <a:gd name="connsiteX25" fmla="*/ 454624 w 9545468"/>
              <a:gd name="connsiteY25" fmla="*/ 967675 h 3565567"/>
              <a:gd name="connsiteX26" fmla="*/ 286984 w 9545468"/>
              <a:gd name="connsiteY26" fmla="*/ 571435 h 3565567"/>
              <a:gd name="connsiteX27" fmla="*/ 3807424 w 9545468"/>
              <a:gd name="connsiteY27" fmla="*/ 647635 h 3565567"/>
              <a:gd name="connsiteX28" fmla="*/ 4286607 w 9545468"/>
              <a:gd name="connsiteY28" fmla="*/ 352149 h 3565567"/>
              <a:gd name="connsiteX29" fmla="*/ 1805105 w 9545468"/>
              <a:gd name="connsiteY29" fmla="*/ 375286 h 3565567"/>
              <a:gd name="connsiteX30" fmla="*/ 4295104 w 9545468"/>
              <a:gd name="connsiteY30" fmla="*/ 22795 h 3565567"/>
              <a:gd name="connsiteX31" fmla="*/ 5285704 w 9545468"/>
              <a:gd name="connsiteY31" fmla="*/ 68515 h 3565567"/>
              <a:gd name="connsiteX32" fmla="*/ 4356064 w 9545468"/>
              <a:gd name="connsiteY32" fmla="*/ 342835 h 3565567"/>
              <a:gd name="connsiteX33" fmla="*/ 4356064 w 9545468"/>
              <a:gd name="connsiteY33" fmla="*/ 723835 h 3565567"/>
              <a:gd name="connsiteX0" fmla="*/ 4356064 w 9545468"/>
              <a:gd name="connsiteY0" fmla="*/ 723835 h 3565567"/>
              <a:gd name="connsiteX1" fmla="*/ 7358344 w 9545468"/>
              <a:gd name="connsiteY1" fmla="*/ 784795 h 3565567"/>
              <a:gd name="connsiteX2" fmla="*/ 8897584 w 9545468"/>
              <a:gd name="connsiteY2" fmla="*/ 617155 h 3565567"/>
              <a:gd name="connsiteX3" fmla="*/ 8912824 w 9545468"/>
              <a:gd name="connsiteY3" fmla="*/ 952435 h 3565567"/>
              <a:gd name="connsiteX4" fmla="*/ 7617424 w 9545468"/>
              <a:gd name="connsiteY4" fmla="*/ 1165795 h 3565567"/>
              <a:gd name="connsiteX5" fmla="*/ 9430984 w 9545468"/>
              <a:gd name="connsiteY5" fmla="*/ 1226755 h 3565567"/>
              <a:gd name="connsiteX6" fmla="*/ 9049984 w 9545468"/>
              <a:gd name="connsiteY6" fmla="*/ 1501075 h 3565567"/>
              <a:gd name="connsiteX7" fmla="*/ 6642064 w 9545468"/>
              <a:gd name="connsiteY7" fmla="*/ 1699195 h 3565567"/>
              <a:gd name="connsiteX8" fmla="*/ 8059384 w 9545468"/>
              <a:gd name="connsiteY8" fmla="*/ 1836355 h 3565567"/>
              <a:gd name="connsiteX9" fmla="*/ 6916384 w 9545468"/>
              <a:gd name="connsiteY9" fmla="*/ 2110675 h 3565567"/>
              <a:gd name="connsiteX10" fmla="*/ 9339544 w 9545468"/>
              <a:gd name="connsiteY10" fmla="*/ 2110675 h 3565567"/>
              <a:gd name="connsiteX11" fmla="*/ 7358344 w 9545468"/>
              <a:gd name="connsiteY11" fmla="*/ 2567875 h 3565567"/>
              <a:gd name="connsiteX12" fmla="*/ 9278584 w 9545468"/>
              <a:gd name="connsiteY12" fmla="*/ 2765995 h 3565567"/>
              <a:gd name="connsiteX13" fmla="*/ 9187144 w 9545468"/>
              <a:gd name="connsiteY13" fmla="*/ 2994595 h 3565567"/>
              <a:gd name="connsiteX14" fmla="*/ 6108664 w 9545468"/>
              <a:gd name="connsiteY14" fmla="*/ 2948875 h 3565567"/>
              <a:gd name="connsiteX15" fmla="*/ 6962104 w 9545468"/>
              <a:gd name="connsiteY15" fmla="*/ 3223195 h 3565567"/>
              <a:gd name="connsiteX16" fmla="*/ 4599904 w 9545468"/>
              <a:gd name="connsiteY16" fmla="*/ 3558475 h 3565567"/>
              <a:gd name="connsiteX17" fmla="*/ 728944 w 9545468"/>
              <a:gd name="connsiteY17" fmla="*/ 2887915 h 3565567"/>
              <a:gd name="connsiteX18" fmla="*/ 3289264 w 9545468"/>
              <a:gd name="connsiteY18" fmla="*/ 2735515 h 3565567"/>
              <a:gd name="connsiteX19" fmla="*/ 637504 w 9545468"/>
              <a:gd name="connsiteY19" fmla="*/ 2644075 h 3565567"/>
              <a:gd name="connsiteX20" fmla="*/ 3045424 w 9545468"/>
              <a:gd name="connsiteY20" fmla="*/ 2232595 h 3565567"/>
              <a:gd name="connsiteX21" fmla="*/ 2557744 w 9545468"/>
              <a:gd name="connsiteY21" fmla="*/ 1821115 h 3565567"/>
              <a:gd name="connsiteX22" fmla="*/ 530824 w 9545468"/>
              <a:gd name="connsiteY22" fmla="*/ 1744915 h 3565567"/>
              <a:gd name="connsiteX23" fmla="*/ 332704 w 9545468"/>
              <a:gd name="connsiteY23" fmla="*/ 1409635 h 3565567"/>
              <a:gd name="connsiteX24" fmla="*/ 2435824 w 9545468"/>
              <a:gd name="connsiteY24" fmla="*/ 1120075 h 3565567"/>
              <a:gd name="connsiteX25" fmla="*/ 454624 w 9545468"/>
              <a:gd name="connsiteY25" fmla="*/ 967675 h 3565567"/>
              <a:gd name="connsiteX26" fmla="*/ 286984 w 9545468"/>
              <a:gd name="connsiteY26" fmla="*/ 571435 h 3565567"/>
              <a:gd name="connsiteX27" fmla="*/ 3807424 w 9545468"/>
              <a:gd name="connsiteY27" fmla="*/ 647635 h 3565567"/>
              <a:gd name="connsiteX28" fmla="*/ 4286607 w 9545468"/>
              <a:gd name="connsiteY28" fmla="*/ 352149 h 3565567"/>
              <a:gd name="connsiteX29" fmla="*/ 1805105 w 9545468"/>
              <a:gd name="connsiteY29" fmla="*/ 375286 h 3565567"/>
              <a:gd name="connsiteX30" fmla="*/ 4295104 w 9545468"/>
              <a:gd name="connsiteY30" fmla="*/ 22795 h 3565567"/>
              <a:gd name="connsiteX31" fmla="*/ 5285704 w 9545468"/>
              <a:gd name="connsiteY31" fmla="*/ 68515 h 3565567"/>
              <a:gd name="connsiteX32" fmla="*/ 4461045 w 9545468"/>
              <a:gd name="connsiteY32" fmla="*/ 549135 h 3565567"/>
              <a:gd name="connsiteX33" fmla="*/ 4356064 w 9545468"/>
              <a:gd name="connsiteY33" fmla="*/ 723835 h 3565567"/>
              <a:gd name="connsiteX0" fmla="*/ 4356064 w 9545468"/>
              <a:gd name="connsiteY0" fmla="*/ 723835 h 3565567"/>
              <a:gd name="connsiteX1" fmla="*/ 7358344 w 9545468"/>
              <a:gd name="connsiteY1" fmla="*/ 784795 h 3565567"/>
              <a:gd name="connsiteX2" fmla="*/ 8897584 w 9545468"/>
              <a:gd name="connsiteY2" fmla="*/ 617155 h 3565567"/>
              <a:gd name="connsiteX3" fmla="*/ 8912824 w 9545468"/>
              <a:gd name="connsiteY3" fmla="*/ 952435 h 3565567"/>
              <a:gd name="connsiteX4" fmla="*/ 7617424 w 9545468"/>
              <a:gd name="connsiteY4" fmla="*/ 1165795 h 3565567"/>
              <a:gd name="connsiteX5" fmla="*/ 9430984 w 9545468"/>
              <a:gd name="connsiteY5" fmla="*/ 1226755 h 3565567"/>
              <a:gd name="connsiteX6" fmla="*/ 9049984 w 9545468"/>
              <a:gd name="connsiteY6" fmla="*/ 1501075 h 3565567"/>
              <a:gd name="connsiteX7" fmla="*/ 6642064 w 9545468"/>
              <a:gd name="connsiteY7" fmla="*/ 1699195 h 3565567"/>
              <a:gd name="connsiteX8" fmla="*/ 8059384 w 9545468"/>
              <a:gd name="connsiteY8" fmla="*/ 1836355 h 3565567"/>
              <a:gd name="connsiteX9" fmla="*/ 6916384 w 9545468"/>
              <a:gd name="connsiteY9" fmla="*/ 2110675 h 3565567"/>
              <a:gd name="connsiteX10" fmla="*/ 9339544 w 9545468"/>
              <a:gd name="connsiteY10" fmla="*/ 2110675 h 3565567"/>
              <a:gd name="connsiteX11" fmla="*/ 7358344 w 9545468"/>
              <a:gd name="connsiteY11" fmla="*/ 2567875 h 3565567"/>
              <a:gd name="connsiteX12" fmla="*/ 9278584 w 9545468"/>
              <a:gd name="connsiteY12" fmla="*/ 2765995 h 3565567"/>
              <a:gd name="connsiteX13" fmla="*/ 9187144 w 9545468"/>
              <a:gd name="connsiteY13" fmla="*/ 2994595 h 3565567"/>
              <a:gd name="connsiteX14" fmla="*/ 6108664 w 9545468"/>
              <a:gd name="connsiteY14" fmla="*/ 2948875 h 3565567"/>
              <a:gd name="connsiteX15" fmla="*/ 6962104 w 9545468"/>
              <a:gd name="connsiteY15" fmla="*/ 3223195 h 3565567"/>
              <a:gd name="connsiteX16" fmla="*/ 4599904 w 9545468"/>
              <a:gd name="connsiteY16" fmla="*/ 3558475 h 3565567"/>
              <a:gd name="connsiteX17" fmla="*/ 728944 w 9545468"/>
              <a:gd name="connsiteY17" fmla="*/ 2887915 h 3565567"/>
              <a:gd name="connsiteX18" fmla="*/ 3289264 w 9545468"/>
              <a:gd name="connsiteY18" fmla="*/ 2735515 h 3565567"/>
              <a:gd name="connsiteX19" fmla="*/ 637504 w 9545468"/>
              <a:gd name="connsiteY19" fmla="*/ 2644075 h 3565567"/>
              <a:gd name="connsiteX20" fmla="*/ 3045424 w 9545468"/>
              <a:gd name="connsiteY20" fmla="*/ 2232595 h 3565567"/>
              <a:gd name="connsiteX21" fmla="*/ 2557744 w 9545468"/>
              <a:gd name="connsiteY21" fmla="*/ 1821115 h 3565567"/>
              <a:gd name="connsiteX22" fmla="*/ 530824 w 9545468"/>
              <a:gd name="connsiteY22" fmla="*/ 1744915 h 3565567"/>
              <a:gd name="connsiteX23" fmla="*/ 332704 w 9545468"/>
              <a:gd name="connsiteY23" fmla="*/ 1409635 h 3565567"/>
              <a:gd name="connsiteX24" fmla="*/ 2435824 w 9545468"/>
              <a:gd name="connsiteY24" fmla="*/ 1120075 h 3565567"/>
              <a:gd name="connsiteX25" fmla="*/ 454624 w 9545468"/>
              <a:gd name="connsiteY25" fmla="*/ 967675 h 3565567"/>
              <a:gd name="connsiteX26" fmla="*/ 286984 w 9545468"/>
              <a:gd name="connsiteY26" fmla="*/ 571435 h 3565567"/>
              <a:gd name="connsiteX27" fmla="*/ 3807424 w 9545468"/>
              <a:gd name="connsiteY27" fmla="*/ 647635 h 3565567"/>
              <a:gd name="connsiteX28" fmla="*/ 4181627 w 9545468"/>
              <a:gd name="connsiteY28" fmla="*/ 473502 h 3565567"/>
              <a:gd name="connsiteX29" fmla="*/ 1805105 w 9545468"/>
              <a:gd name="connsiteY29" fmla="*/ 375286 h 3565567"/>
              <a:gd name="connsiteX30" fmla="*/ 4295104 w 9545468"/>
              <a:gd name="connsiteY30" fmla="*/ 22795 h 3565567"/>
              <a:gd name="connsiteX31" fmla="*/ 5285704 w 9545468"/>
              <a:gd name="connsiteY31" fmla="*/ 68515 h 3565567"/>
              <a:gd name="connsiteX32" fmla="*/ 4461045 w 9545468"/>
              <a:gd name="connsiteY32" fmla="*/ 549135 h 3565567"/>
              <a:gd name="connsiteX33" fmla="*/ 4356064 w 9545468"/>
              <a:gd name="connsiteY33" fmla="*/ 723835 h 3565567"/>
              <a:gd name="connsiteX0" fmla="*/ 4356064 w 9545468"/>
              <a:gd name="connsiteY0" fmla="*/ 723835 h 3565567"/>
              <a:gd name="connsiteX1" fmla="*/ 7358344 w 9545468"/>
              <a:gd name="connsiteY1" fmla="*/ 784795 h 3565567"/>
              <a:gd name="connsiteX2" fmla="*/ 8897584 w 9545468"/>
              <a:gd name="connsiteY2" fmla="*/ 617155 h 3565567"/>
              <a:gd name="connsiteX3" fmla="*/ 8912824 w 9545468"/>
              <a:gd name="connsiteY3" fmla="*/ 952435 h 3565567"/>
              <a:gd name="connsiteX4" fmla="*/ 7617424 w 9545468"/>
              <a:gd name="connsiteY4" fmla="*/ 1165795 h 3565567"/>
              <a:gd name="connsiteX5" fmla="*/ 9430984 w 9545468"/>
              <a:gd name="connsiteY5" fmla="*/ 1226755 h 3565567"/>
              <a:gd name="connsiteX6" fmla="*/ 9049984 w 9545468"/>
              <a:gd name="connsiteY6" fmla="*/ 1501075 h 3565567"/>
              <a:gd name="connsiteX7" fmla="*/ 6642064 w 9545468"/>
              <a:gd name="connsiteY7" fmla="*/ 1699195 h 3565567"/>
              <a:gd name="connsiteX8" fmla="*/ 8059384 w 9545468"/>
              <a:gd name="connsiteY8" fmla="*/ 1836355 h 3565567"/>
              <a:gd name="connsiteX9" fmla="*/ 6916384 w 9545468"/>
              <a:gd name="connsiteY9" fmla="*/ 2110675 h 3565567"/>
              <a:gd name="connsiteX10" fmla="*/ 9339544 w 9545468"/>
              <a:gd name="connsiteY10" fmla="*/ 2110675 h 3565567"/>
              <a:gd name="connsiteX11" fmla="*/ 7358344 w 9545468"/>
              <a:gd name="connsiteY11" fmla="*/ 2567875 h 3565567"/>
              <a:gd name="connsiteX12" fmla="*/ 9278584 w 9545468"/>
              <a:gd name="connsiteY12" fmla="*/ 2765995 h 3565567"/>
              <a:gd name="connsiteX13" fmla="*/ 9187144 w 9545468"/>
              <a:gd name="connsiteY13" fmla="*/ 2994595 h 3565567"/>
              <a:gd name="connsiteX14" fmla="*/ 6108664 w 9545468"/>
              <a:gd name="connsiteY14" fmla="*/ 2948875 h 3565567"/>
              <a:gd name="connsiteX15" fmla="*/ 6962104 w 9545468"/>
              <a:gd name="connsiteY15" fmla="*/ 3223195 h 3565567"/>
              <a:gd name="connsiteX16" fmla="*/ 4599904 w 9545468"/>
              <a:gd name="connsiteY16" fmla="*/ 3558475 h 3565567"/>
              <a:gd name="connsiteX17" fmla="*/ 728944 w 9545468"/>
              <a:gd name="connsiteY17" fmla="*/ 2887915 h 3565567"/>
              <a:gd name="connsiteX18" fmla="*/ 3289264 w 9545468"/>
              <a:gd name="connsiteY18" fmla="*/ 2735515 h 3565567"/>
              <a:gd name="connsiteX19" fmla="*/ 637504 w 9545468"/>
              <a:gd name="connsiteY19" fmla="*/ 2644075 h 3565567"/>
              <a:gd name="connsiteX20" fmla="*/ 3045424 w 9545468"/>
              <a:gd name="connsiteY20" fmla="*/ 2232595 h 3565567"/>
              <a:gd name="connsiteX21" fmla="*/ 2557744 w 9545468"/>
              <a:gd name="connsiteY21" fmla="*/ 1821115 h 3565567"/>
              <a:gd name="connsiteX22" fmla="*/ 530824 w 9545468"/>
              <a:gd name="connsiteY22" fmla="*/ 1744915 h 3565567"/>
              <a:gd name="connsiteX23" fmla="*/ 332704 w 9545468"/>
              <a:gd name="connsiteY23" fmla="*/ 1409635 h 3565567"/>
              <a:gd name="connsiteX24" fmla="*/ 2435824 w 9545468"/>
              <a:gd name="connsiteY24" fmla="*/ 1120075 h 3565567"/>
              <a:gd name="connsiteX25" fmla="*/ 454624 w 9545468"/>
              <a:gd name="connsiteY25" fmla="*/ 967675 h 3565567"/>
              <a:gd name="connsiteX26" fmla="*/ 286984 w 9545468"/>
              <a:gd name="connsiteY26" fmla="*/ 571435 h 3565567"/>
              <a:gd name="connsiteX27" fmla="*/ 3807424 w 9545468"/>
              <a:gd name="connsiteY27" fmla="*/ 647635 h 3565567"/>
              <a:gd name="connsiteX28" fmla="*/ 4181627 w 9545468"/>
              <a:gd name="connsiteY28" fmla="*/ 473502 h 3565567"/>
              <a:gd name="connsiteX29" fmla="*/ 1805105 w 9545468"/>
              <a:gd name="connsiteY29" fmla="*/ 375286 h 3565567"/>
              <a:gd name="connsiteX30" fmla="*/ 4295104 w 9545468"/>
              <a:gd name="connsiteY30" fmla="*/ 22795 h 3565567"/>
              <a:gd name="connsiteX31" fmla="*/ 5285704 w 9545468"/>
              <a:gd name="connsiteY31" fmla="*/ 68515 h 3565567"/>
              <a:gd name="connsiteX32" fmla="*/ 4185472 w 9545468"/>
              <a:gd name="connsiteY32" fmla="*/ 585541 h 3565567"/>
              <a:gd name="connsiteX33" fmla="*/ 4356064 w 9545468"/>
              <a:gd name="connsiteY33" fmla="*/ 723835 h 3565567"/>
              <a:gd name="connsiteX0" fmla="*/ 4356064 w 9545468"/>
              <a:gd name="connsiteY0" fmla="*/ 723835 h 3565567"/>
              <a:gd name="connsiteX1" fmla="*/ 7358344 w 9545468"/>
              <a:gd name="connsiteY1" fmla="*/ 784795 h 3565567"/>
              <a:gd name="connsiteX2" fmla="*/ 8897584 w 9545468"/>
              <a:gd name="connsiteY2" fmla="*/ 617155 h 3565567"/>
              <a:gd name="connsiteX3" fmla="*/ 8912824 w 9545468"/>
              <a:gd name="connsiteY3" fmla="*/ 952435 h 3565567"/>
              <a:gd name="connsiteX4" fmla="*/ 7617424 w 9545468"/>
              <a:gd name="connsiteY4" fmla="*/ 1165795 h 3565567"/>
              <a:gd name="connsiteX5" fmla="*/ 9430984 w 9545468"/>
              <a:gd name="connsiteY5" fmla="*/ 1226755 h 3565567"/>
              <a:gd name="connsiteX6" fmla="*/ 9049984 w 9545468"/>
              <a:gd name="connsiteY6" fmla="*/ 1501075 h 3565567"/>
              <a:gd name="connsiteX7" fmla="*/ 6642064 w 9545468"/>
              <a:gd name="connsiteY7" fmla="*/ 1699195 h 3565567"/>
              <a:gd name="connsiteX8" fmla="*/ 8059384 w 9545468"/>
              <a:gd name="connsiteY8" fmla="*/ 1836355 h 3565567"/>
              <a:gd name="connsiteX9" fmla="*/ 6916384 w 9545468"/>
              <a:gd name="connsiteY9" fmla="*/ 2110675 h 3565567"/>
              <a:gd name="connsiteX10" fmla="*/ 9339544 w 9545468"/>
              <a:gd name="connsiteY10" fmla="*/ 2110675 h 3565567"/>
              <a:gd name="connsiteX11" fmla="*/ 7358344 w 9545468"/>
              <a:gd name="connsiteY11" fmla="*/ 2567875 h 3565567"/>
              <a:gd name="connsiteX12" fmla="*/ 9278584 w 9545468"/>
              <a:gd name="connsiteY12" fmla="*/ 2765995 h 3565567"/>
              <a:gd name="connsiteX13" fmla="*/ 9187144 w 9545468"/>
              <a:gd name="connsiteY13" fmla="*/ 2994595 h 3565567"/>
              <a:gd name="connsiteX14" fmla="*/ 6108664 w 9545468"/>
              <a:gd name="connsiteY14" fmla="*/ 2948875 h 3565567"/>
              <a:gd name="connsiteX15" fmla="*/ 6962104 w 9545468"/>
              <a:gd name="connsiteY15" fmla="*/ 3223195 h 3565567"/>
              <a:gd name="connsiteX16" fmla="*/ 4599904 w 9545468"/>
              <a:gd name="connsiteY16" fmla="*/ 3558475 h 3565567"/>
              <a:gd name="connsiteX17" fmla="*/ 728944 w 9545468"/>
              <a:gd name="connsiteY17" fmla="*/ 2887915 h 3565567"/>
              <a:gd name="connsiteX18" fmla="*/ 3289264 w 9545468"/>
              <a:gd name="connsiteY18" fmla="*/ 2735515 h 3565567"/>
              <a:gd name="connsiteX19" fmla="*/ 637504 w 9545468"/>
              <a:gd name="connsiteY19" fmla="*/ 2644075 h 3565567"/>
              <a:gd name="connsiteX20" fmla="*/ 3045424 w 9545468"/>
              <a:gd name="connsiteY20" fmla="*/ 2232595 h 3565567"/>
              <a:gd name="connsiteX21" fmla="*/ 2557744 w 9545468"/>
              <a:gd name="connsiteY21" fmla="*/ 1821115 h 3565567"/>
              <a:gd name="connsiteX22" fmla="*/ 530824 w 9545468"/>
              <a:gd name="connsiteY22" fmla="*/ 1744915 h 3565567"/>
              <a:gd name="connsiteX23" fmla="*/ 332704 w 9545468"/>
              <a:gd name="connsiteY23" fmla="*/ 1409635 h 3565567"/>
              <a:gd name="connsiteX24" fmla="*/ 2435824 w 9545468"/>
              <a:gd name="connsiteY24" fmla="*/ 1120075 h 3565567"/>
              <a:gd name="connsiteX25" fmla="*/ 454624 w 9545468"/>
              <a:gd name="connsiteY25" fmla="*/ 967675 h 3565567"/>
              <a:gd name="connsiteX26" fmla="*/ 286984 w 9545468"/>
              <a:gd name="connsiteY26" fmla="*/ 571435 h 3565567"/>
              <a:gd name="connsiteX27" fmla="*/ 3807424 w 9545468"/>
              <a:gd name="connsiteY27" fmla="*/ 647635 h 3565567"/>
              <a:gd name="connsiteX28" fmla="*/ 4181627 w 9545468"/>
              <a:gd name="connsiteY28" fmla="*/ 473502 h 3565567"/>
              <a:gd name="connsiteX29" fmla="*/ 1805105 w 9545468"/>
              <a:gd name="connsiteY29" fmla="*/ 375286 h 3565567"/>
              <a:gd name="connsiteX30" fmla="*/ 4295104 w 9545468"/>
              <a:gd name="connsiteY30" fmla="*/ 22795 h 3565567"/>
              <a:gd name="connsiteX31" fmla="*/ 5285704 w 9545468"/>
              <a:gd name="connsiteY31" fmla="*/ 68515 h 3565567"/>
              <a:gd name="connsiteX32" fmla="*/ 4041124 w 9545468"/>
              <a:gd name="connsiteY32" fmla="*/ 537000 h 3565567"/>
              <a:gd name="connsiteX33" fmla="*/ 4356064 w 9545468"/>
              <a:gd name="connsiteY33" fmla="*/ 723835 h 3565567"/>
              <a:gd name="connsiteX0" fmla="*/ 4356064 w 9545468"/>
              <a:gd name="connsiteY0" fmla="*/ 701799 h 3543531"/>
              <a:gd name="connsiteX1" fmla="*/ 7358344 w 9545468"/>
              <a:gd name="connsiteY1" fmla="*/ 762759 h 3543531"/>
              <a:gd name="connsiteX2" fmla="*/ 8897584 w 9545468"/>
              <a:gd name="connsiteY2" fmla="*/ 595119 h 3543531"/>
              <a:gd name="connsiteX3" fmla="*/ 8912824 w 9545468"/>
              <a:gd name="connsiteY3" fmla="*/ 930399 h 3543531"/>
              <a:gd name="connsiteX4" fmla="*/ 7617424 w 9545468"/>
              <a:gd name="connsiteY4" fmla="*/ 1143759 h 3543531"/>
              <a:gd name="connsiteX5" fmla="*/ 9430984 w 9545468"/>
              <a:gd name="connsiteY5" fmla="*/ 1204719 h 3543531"/>
              <a:gd name="connsiteX6" fmla="*/ 9049984 w 9545468"/>
              <a:gd name="connsiteY6" fmla="*/ 1479039 h 3543531"/>
              <a:gd name="connsiteX7" fmla="*/ 6642064 w 9545468"/>
              <a:gd name="connsiteY7" fmla="*/ 1677159 h 3543531"/>
              <a:gd name="connsiteX8" fmla="*/ 8059384 w 9545468"/>
              <a:gd name="connsiteY8" fmla="*/ 1814319 h 3543531"/>
              <a:gd name="connsiteX9" fmla="*/ 6916384 w 9545468"/>
              <a:gd name="connsiteY9" fmla="*/ 2088639 h 3543531"/>
              <a:gd name="connsiteX10" fmla="*/ 9339544 w 9545468"/>
              <a:gd name="connsiteY10" fmla="*/ 2088639 h 3543531"/>
              <a:gd name="connsiteX11" fmla="*/ 7358344 w 9545468"/>
              <a:gd name="connsiteY11" fmla="*/ 2545839 h 3543531"/>
              <a:gd name="connsiteX12" fmla="*/ 9278584 w 9545468"/>
              <a:gd name="connsiteY12" fmla="*/ 2743959 h 3543531"/>
              <a:gd name="connsiteX13" fmla="*/ 9187144 w 9545468"/>
              <a:gd name="connsiteY13" fmla="*/ 2972559 h 3543531"/>
              <a:gd name="connsiteX14" fmla="*/ 6108664 w 9545468"/>
              <a:gd name="connsiteY14" fmla="*/ 2926839 h 3543531"/>
              <a:gd name="connsiteX15" fmla="*/ 6962104 w 9545468"/>
              <a:gd name="connsiteY15" fmla="*/ 3201159 h 3543531"/>
              <a:gd name="connsiteX16" fmla="*/ 4599904 w 9545468"/>
              <a:gd name="connsiteY16" fmla="*/ 3536439 h 3543531"/>
              <a:gd name="connsiteX17" fmla="*/ 728944 w 9545468"/>
              <a:gd name="connsiteY17" fmla="*/ 2865879 h 3543531"/>
              <a:gd name="connsiteX18" fmla="*/ 3289264 w 9545468"/>
              <a:gd name="connsiteY18" fmla="*/ 2713479 h 3543531"/>
              <a:gd name="connsiteX19" fmla="*/ 637504 w 9545468"/>
              <a:gd name="connsiteY19" fmla="*/ 2622039 h 3543531"/>
              <a:gd name="connsiteX20" fmla="*/ 3045424 w 9545468"/>
              <a:gd name="connsiteY20" fmla="*/ 2210559 h 3543531"/>
              <a:gd name="connsiteX21" fmla="*/ 2557744 w 9545468"/>
              <a:gd name="connsiteY21" fmla="*/ 1799079 h 3543531"/>
              <a:gd name="connsiteX22" fmla="*/ 530824 w 9545468"/>
              <a:gd name="connsiteY22" fmla="*/ 1722879 h 3543531"/>
              <a:gd name="connsiteX23" fmla="*/ 332704 w 9545468"/>
              <a:gd name="connsiteY23" fmla="*/ 1387599 h 3543531"/>
              <a:gd name="connsiteX24" fmla="*/ 2435824 w 9545468"/>
              <a:gd name="connsiteY24" fmla="*/ 1098039 h 3543531"/>
              <a:gd name="connsiteX25" fmla="*/ 454624 w 9545468"/>
              <a:gd name="connsiteY25" fmla="*/ 945639 h 3543531"/>
              <a:gd name="connsiteX26" fmla="*/ 286984 w 9545468"/>
              <a:gd name="connsiteY26" fmla="*/ 549399 h 3543531"/>
              <a:gd name="connsiteX27" fmla="*/ 3807424 w 9545468"/>
              <a:gd name="connsiteY27" fmla="*/ 625599 h 3543531"/>
              <a:gd name="connsiteX28" fmla="*/ 4181627 w 9545468"/>
              <a:gd name="connsiteY28" fmla="*/ 451466 h 3543531"/>
              <a:gd name="connsiteX29" fmla="*/ 1805105 w 9545468"/>
              <a:gd name="connsiteY29" fmla="*/ 353250 h 3543531"/>
              <a:gd name="connsiteX30" fmla="*/ 4295104 w 9545468"/>
              <a:gd name="connsiteY30" fmla="*/ 759 h 3543531"/>
              <a:gd name="connsiteX31" fmla="*/ 6742309 w 9545468"/>
              <a:gd name="connsiteY31" fmla="*/ 459079 h 3543531"/>
              <a:gd name="connsiteX32" fmla="*/ 4041124 w 9545468"/>
              <a:gd name="connsiteY32" fmla="*/ 514964 h 3543531"/>
              <a:gd name="connsiteX33" fmla="*/ 4356064 w 9545468"/>
              <a:gd name="connsiteY33" fmla="*/ 701799 h 3543531"/>
              <a:gd name="connsiteX0" fmla="*/ 4356064 w 9545468"/>
              <a:gd name="connsiteY0" fmla="*/ 701829 h 3543561"/>
              <a:gd name="connsiteX1" fmla="*/ 7358344 w 9545468"/>
              <a:gd name="connsiteY1" fmla="*/ 762789 h 3543561"/>
              <a:gd name="connsiteX2" fmla="*/ 8897584 w 9545468"/>
              <a:gd name="connsiteY2" fmla="*/ 595149 h 3543561"/>
              <a:gd name="connsiteX3" fmla="*/ 8912824 w 9545468"/>
              <a:gd name="connsiteY3" fmla="*/ 930429 h 3543561"/>
              <a:gd name="connsiteX4" fmla="*/ 7617424 w 9545468"/>
              <a:gd name="connsiteY4" fmla="*/ 1143789 h 3543561"/>
              <a:gd name="connsiteX5" fmla="*/ 9430984 w 9545468"/>
              <a:gd name="connsiteY5" fmla="*/ 1204749 h 3543561"/>
              <a:gd name="connsiteX6" fmla="*/ 9049984 w 9545468"/>
              <a:gd name="connsiteY6" fmla="*/ 1479069 h 3543561"/>
              <a:gd name="connsiteX7" fmla="*/ 6642064 w 9545468"/>
              <a:gd name="connsiteY7" fmla="*/ 1677189 h 3543561"/>
              <a:gd name="connsiteX8" fmla="*/ 8059384 w 9545468"/>
              <a:gd name="connsiteY8" fmla="*/ 1814349 h 3543561"/>
              <a:gd name="connsiteX9" fmla="*/ 6916384 w 9545468"/>
              <a:gd name="connsiteY9" fmla="*/ 2088669 h 3543561"/>
              <a:gd name="connsiteX10" fmla="*/ 9339544 w 9545468"/>
              <a:gd name="connsiteY10" fmla="*/ 2088669 h 3543561"/>
              <a:gd name="connsiteX11" fmla="*/ 7358344 w 9545468"/>
              <a:gd name="connsiteY11" fmla="*/ 2545869 h 3543561"/>
              <a:gd name="connsiteX12" fmla="*/ 9278584 w 9545468"/>
              <a:gd name="connsiteY12" fmla="*/ 2743989 h 3543561"/>
              <a:gd name="connsiteX13" fmla="*/ 9187144 w 9545468"/>
              <a:gd name="connsiteY13" fmla="*/ 2972589 h 3543561"/>
              <a:gd name="connsiteX14" fmla="*/ 6108664 w 9545468"/>
              <a:gd name="connsiteY14" fmla="*/ 2926869 h 3543561"/>
              <a:gd name="connsiteX15" fmla="*/ 6962104 w 9545468"/>
              <a:gd name="connsiteY15" fmla="*/ 3201189 h 3543561"/>
              <a:gd name="connsiteX16" fmla="*/ 4599904 w 9545468"/>
              <a:gd name="connsiteY16" fmla="*/ 3536469 h 3543561"/>
              <a:gd name="connsiteX17" fmla="*/ 728944 w 9545468"/>
              <a:gd name="connsiteY17" fmla="*/ 2865909 h 3543561"/>
              <a:gd name="connsiteX18" fmla="*/ 3289264 w 9545468"/>
              <a:gd name="connsiteY18" fmla="*/ 2713509 h 3543561"/>
              <a:gd name="connsiteX19" fmla="*/ 637504 w 9545468"/>
              <a:gd name="connsiteY19" fmla="*/ 2622069 h 3543561"/>
              <a:gd name="connsiteX20" fmla="*/ 3045424 w 9545468"/>
              <a:gd name="connsiteY20" fmla="*/ 2210589 h 3543561"/>
              <a:gd name="connsiteX21" fmla="*/ 2557744 w 9545468"/>
              <a:gd name="connsiteY21" fmla="*/ 1799109 h 3543561"/>
              <a:gd name="connsiteX22" fmla="*/ 530824 w 9545468"/>
              <a:gd name="connsiteY22" fmla="*/ 1722909 h 3543561"/>
              <a:gd name="connsiteX23" fmla="*/ 332704 w 9545468"/>
              <a:gd name="connsiteY23" fmla="*/ 1387629 h 3543561"/>
              <a:gd name="connsiteX24" fmla="*/ 2435824 w 9545468"/>
              <a:gd name="connsiteY24" fmla="*/ 1098069 h 3543561"/>
              <a:gd name="connsiteX25" fmla="*/ 454624 w 9545468"/>
              <a:gd name="connsiteY25" fmla="*/ 945669 h 3543561"/>
              <a:gd name="connsiteX26" fmla="*/ 286984 w 9545468"/>
              <a:gd name="connsiteY26" fmla="*/ 549429 h 3543561"/>
              <a:gd name="connsiteX27" fmla="*/ 3807424 w 9545468"/>
              <a:gd name="connsiteY27" fmla="*/ 625629 h 3543561"/>
              <a:gd name="connsiteX28" fmla="*/ 4168504 w 9545468"/>
              <a:gd name="connsiteY28" fmla="*/ 524308 h 3543561"/>
              <a:gd name="connsiteX29" fmla="*/ 1805105 w 9545468"/>
              <a:gd name="connsiteY29" fmla="*/ 353280 h 3543561"/>
              <a:gd name="connsiteX30" fmla="*/ 4295104 w 9545468"/>
              <a:gd name="connsiteY30" fmla="*/ 789 h 3543561"/>
              <a:gd name="connsiteX31" fmla="*/ 6742309 w 9545468"/>
              <a:gd name="connsiteY31" fmla="*/ 459109 h 3543561"/>
              <a:gd name="connsiteX32" fmla="*/ 4041124 w 9545468"/>
              <a:gd name="connsiteY32" fmla="*/ 514994 h 3543561"/>
              <a:gd name="connsiteX33" fmla="*/ 4356064 w 9545468"/>
              <a:gd name="connsiteY33" fmla="*/ 701829 h 3543561"/>
              <a:gd name="connsiteX0" fmla="*/ 4356064 w 9545468"/>
              <a:gd name="connsiteY0" fmla="*/ 701829 h 3543561"/>
              <a:gd name="connsiteX1" fmla="*/ 7358344 w 9545468"/>
              <a:gd name="connsiteY1" fmla="*/ 762789 h 3543561"/>
              <a:gd name="connsiteX2" fmla="*/ 8897584 w 9545468"/>
              <a:gd name="connsiteY2" fmla="*/ 595149 h 3543561"/>
              <a:gd name="connsiteX3" fmla="*/ 8912824 w 9545468"/>
              <a:gd name="connsiteY3" fmla="*/ 930429 h 3543561"/>
              <a:gd name="connsiteX4" fmla="*/ 7617424 w 9545468"/>
              <a:gd name="connsiteY4" fmla="*/ 1143789 h 3543561"/>
              <a:gd name="connsiteX5" fmla="*/ 9430984 w 9545468"/>
              <a:gd name="connsiteY5" fmla="*/ 1204749 h 3543561"/>
              <a:gd name="connsiteX6" fmla="*/ 9049984 w 9545468"/>
              <a:gd name="connsiteY6" fmla="*/ 1479069 h 3543561"/>
              <a:gd name="connsiteX7" fmla="*/ 6642064 w 9545468"/>
              <a:gd name="connsiteY7" fmla="*/ 1677189 h 3543561"/>
              <a:gd name="connsiteX8" fmla="*/ 8059384 w 9545468"/>
              <a:gd name="connsiteY8" fmla="*/ 1814349 h 3543561"/>
              <a:gd name="connsiteX9" fmla="*/ 6916384 w 9545468"/>
              <a:gd name="connsiteY9" fmla="*/ 2088669 h 3543561"/>
              <a:gd name="connsiteX10" fmla="*/ 9339544 w 9545468"/>
              <a:gd name="connsiteY10" fmla="*/ 2088669 h 3543561"/>
              <a:gd name="connsiteX11" fmla="*/ 7358344 w 9545468"/>
              <a:gd name="connsiteY11" fmla="*/ 2545869 h 3543561"/>
              <a:gd name="connsiteX12" fmla="*/ 9278584 w 9545468"/>
              <a:gd name="connsiteY12" fmla="*/ 2743989 h 3543561"/>
              <a:gd name="connsiteX13" fmla="*/ 9187144 w 9545468"/>
              <a:gd name="connsiteY13" fmla="*/ 2972589 h 3543561"/>
              <a:gd name="connsiteX14" fmla="*/ 6108664 w 9545468"/>
              <a:gd name="connsiteY14" fmla="*/ 2926869 h 3543561"/>
              <a:gd name="connsiteX15" fmla="*/ 6962104 w 9545468"/>
              <a:gd name="connsiteY15" fmla="*/ 3201189 h 3543561"/>
              <a:gd name="connsiteX16" fmla="*/ 4599904 w 9545468"/>
              <a:gd name="connsiteY16" fmla="*/ 3536469 h 3543561"/>
              <a:gd name="connsiteX17" fmla="*/ 728944 w 9545468"/>
              <a:gd name="connsiteY17" fmla="*/ 2865909 h 3543561"/>
              <a:gd name="connsiteX18" fmla="*/ 3289264 w 9545468"/>
              <a:gd name="connsiteY18" fmla="*/ 2713509 h 3543561"/>
              <a:gd name="connsiteX19" fmla="*/ 637504 w 9545468"/>
              <a:gd name="connsiteY19" fmla="*/ 2622069 h 3543561"/>
              <a:gd name="connsiteX20" fmla="*/ 3045424 w 9545468"/>
              <a:gd name="connsiteY20" fmla="*/ 2210589 h 3543561"/>
              <a:gd name="connsiteX21" fmla="*/ 2557744 w 9545468"/>
              <a:gd name="connsiteY21" fmla="*/ 1799109 h 3543561"/>
              <a:gd name="connsiteX22" fmla="*/ 530824 w 9545468"/>
              <a:gd name="connsiteY22" fmla="*/ 1722909 h 3543561"/>
              <a:gd name="connsiteX23" fmla="*/ 332704 w 9545468"/>
              <a:gd name="connsiteY23" fmla="*/ 1387629 h 3543561"/>
              <a:gd name="connsiteX24" fmla="*/ 2435824 w 9545468"/>
              <a:gd name="connsiteY24" fmla="*/ 1098069 h 3543561"/>
              <a:gd name="connsiteX25" fmla="*/ 454624 w 9545468"/>
              <a:gd name="connsiteY25" fmla="*/ 945669 h 3543561"/>
              <a:gd name="connsiteX26" fmla="*/ 286984 w 9545468"/>
              <a:gd name="connsiteY26" fmla="*/ 549429 h 3543561"/>
              <a:gd name="connsiteX27" fmla="*/ 3807424 w 9545468"/>
              <a:gd name="connsiteY27" fmla="*/ 625629 h 3543561"/>
              <a:gd name="connsiteX28" fmla="*/ 4168504 w 9545468"/>
              <a:gd name="connsiteY28" fmla="*/ 524308 h 3543561"/>
              <a:gd name="connsiteX29" fmla="*/ 1805105 w 9545468"/>
              <a:gd name="connsiteY29" fmla="*/ 353280 h 3543561"/>
              <a:gd name="connsiteX30" fmla="*/ 4295104 w 9545468"/>
              <a:gd name="connsiteY30" fmla="*/ 789 h 3543561"/>
              <a:gd name="connsiteX31" fmla="*/ 6742309 w 9545468"/>
              <a:gd name="connsiteY31" fmla="*/ 459109 h 3543561"/>
              <a:gd name="connsiteX32" fmla="*/ 4054247 w 9545468"/>
              <a:gd name="connsiteY32" fmla="*/ 575670 h 3543561"/>
              <a:gd name="connsiteX33" fmla="*/ 4356064 w 9545468"/>
              <a:gd name="connsiteY33" fmla="*/ 701829 h 3543561"/>
              <a:gd name="connsiteX0" fmla="*/ 4356064 w 9545468"/>
              <a:gd name="connsiteY0" fmla="*/ 701874 h 3543606"/>
              <a:gd name="connsiteX1" fmla="*/ 7358344 w 9545468"/>
              <a:gd name="connsiteY1" fmla="*/ 762834 h 3543606"/>
              <a:gd name="connsiteX2" fmla="*/ 8897584 w 9545468"/>
              <a:gd name="connsiteY2" fmla="*/ 595194 h 3543606"/>
              <a:gd name="connsiteX3" fmla="*/ 8912824 w 9545468"/>
              <a:gd name="connsiteY3" fmla="*/ 930474 h 3543606"/>
              <a:gd name="connsiteX4" fmla="*/ 7617424 w 9545468"/>
              <a:gd name="connsiteY4" fmla="*/ 1143834 h 3543606"/>
              <a:gd name="connsiteX5" fmla="*/ 9430984 w 9545468"/>
              <a:gd name="connsiteY5" fmla="*/ 1204794 h 3543606"/>
              <a:gd name="connsiteX6" fmla="*/ 9049984 w 9545468"/>
              <a:gd name="connsiteY6" fmla="*/ 1479114 h 3543606"/>
              <a:gd name="connsiteX7" fmla="*/ 6642064 w 9545468"/>
              <a:gd name="connsiteY7" fmla="*/ 1677234 h 3543606"/>
              <a:gd name="connsiteX8" fmla="*/ 8059384 w 9545468"/>
              <a:gd name="connsiteY8" fmla="*/ 1814394 h 3543606"/>
              <a:gd name="connsiteX9" fmla="*/ 6916384 w 9545468"/>
              <a:gd name="connsiteY9" fmla="*/ 2088714 h 3543606"/>
              <a:gd name="connsiteX10" fmla="*/ 9339544 w 9545468"/>
              <a:gd name="connsiteY10" fmla="*/ 2088714 h 3543606"/>
              <a:gd name="connsiteX11" fmla="*/ 7358344 w 9545468"/>
              <a:gd name="connsiteY11" fmla="*/ 2545914 h 3543606"/>
              <a:gd name="connsiteX12" fmla="*/ 9278584 w 9545468"/>
              <a:gd name="connsiteY12" fmla="*/ 2744034 h 3543606"/>
              <a:gd name="connsiteX13" fmla="*/ 9187144 w 9545468"/>
              <a:gd name="connsiteY13" fmla="*/ 2972634 h 3543606"/>
              <a:gd name="connsiteX14" fmla="*/ 6108664 w 9545468"/>
              <a:gd name="connsiteY14" fmla="*/ 2926914 h 3543606"/>
              <a:gd name="connsiteX15" fmla="*/ 6962104 w 9545468"/>
              <a:gd name="connsiteY15" fmla="*/ 3201234 h 3543606"/>
              <a:gd name="connsiteX16" fmla="*/ 4599904 w 9545468"/>
              <a:gd name="connsiteY16" fmla="*/ 3536514 h 3543606"/>
              <a:gd name="connsiteX17" fmla="*/ 728944 w 9545468"/>
              <a:gd name="connsiteY17" fmla="*/ 2865954 h 3543606"/>
              <a:gd name="connsiteX18" fmla="*/ 3289264 w 9545468"/>
              <a:gd name="connsiteY18" fmla="*/ 2713554 h 3543606"/>
              <a:gd name="connsiteX19" fmla="*/ 637504 w 9545468"/>
              <a:gd name="connsiteY19" fmla="*/ 2622114 h 3543606"/>
              <a:gd name="connsiteX20" fmla="*/ 3045424 w 9545468"/>
              <a:gd name="connsiteY20" fmla="*/ 2210634 h 3543606"/>
              <a:gd name="connsiteX21" fmla="*/ 2557744 w 9545468"/>
              <a:gd name="connsiteY21" fmla="*/ 1799154 h 3543606"/>
              <a:gd name="connsiteX22" fmla="*/ 530824 w 9545468"/>
              <a:gd name="connsiteY22" fmla="*/ 1722954 h 3543606"/>
              <a:gd name="connsiteX23" fmla="*/ 332704 w 9545468"/>
              <a:gd name="connsiteY23" fmla="*/ 1387674 h 3543606"/>
              <a:gd name="connsiteX24" fmla="*/ 2435824 w 9545468"/>
              <a:gd name="connsiteY24" fmla="*/ 1098114 h 3543606"/>
              <a:gd name="connsiteX25" fmla="*/ 454624 w 9545468"/>
              <a:gd name="connsiteY25" fmla="*/ 945714 h 3543606"/>
              <a:gd name="connsiteX26" fmla="*/ 286984 w 9545468"/>
              <a:gd name="connsiteY26" fmla="*/ 549474 h 3543606"/>
              <a:gd name="connsiteX27" fmla="*/ 3807424 w 9545468"/>
              <a:gd name="connsiteY27" fmla="*/ 625674 h 3543606"/>
              <a:gd name="connsiteX28" fmla="*/ 4129137 w 9545468"/>
              <a:gd name="connsiteY28" fmla="*/ 621435 h 3543606"/>
              <a:gd name="connsiteX29" fmla="*/ 1805105 w 9545468"/>
              <a:gd name="connsiteY29" fmla="*/ 353325 h 3543606"/>
              <a:gd name="connsiteX30" fmla="*/ 4295104 w 9545468"/>
              <a:gd name="connsiteY30" fmla="*/ 834 h 3543606"/>
              <a:gd name="connsiteX31" fmla="*/ 6742309 w 9545468"/>
              <a:gd name="connsiteY31" fmla="*/ 459154 h 3543606"/>
              <a:gd name="connsiteX32" fmla="*/ 4054247 w 9545468"/>
              <a:gd name="connsiteY32" fmla="*/ 575715 h 3543606"/>
              <a:gd name="connsiteX33" fmla="*/ 4356064 w 9545468"/>
              <a:gd name="connsiteY33" fmla="*/ 701874 h 3543606"/>
              <a:gd name="connsiteX0" fmla="*/ 4356064 w 9545468"/>
              <a:gd name="connsiteY0" fmla="*/ 701852 h 3543584"/>
              <a:gd name="connsiteX1" fmla="*/ 7358344 w 9545468"/>
              <a:gd name="connsiteY1" fmla="*/ 762812 h 3543584"/>
              <a:gd name="connsiteX2" fmla="*/ 8897584 w 9545468"/>
              <a:gd name="connsiteY2" fmla="*/ 595172 h 3543584"/>
              <a:gd name="connsiteX3" fmla="*/ 8912824 w 9545468"/>
              <a:gd name="connsiteY3" fmla="*/ 930452 h 3543584"/>
              <a:gd name="connsiteX4" fmla="*/ 7617424 w 9545468"/>
              <a:gd name="connsiteY4" fmla="*/ 1143812 h 3543584"/>
              <a:gd name="connsiteX5" fmla="*/ 9430984 w 9545468"/>
              <a:gd name="connsiteY5" fmla="*/ 1204772 h 3543584"/>
              <a:gd name="connsiteX6" fmla="*/ 9049984 w 9545468"/>
              <a:gd name="connsiteY6" fmla="*/ 1479092 h 3543584"/>
              <a:gd name="connsiteX7" fmla="*/ 6642064 w 9545468"/>
              <a:gd name="connsiteY7" fmla="*/ 1677212 h 3543584"/>
              <a:gd name="connsiteX8" fmla="*/ 8059384 w 9545468"/>
              <a:gd name="connsiteY8" fmla="*/ 1814372 h 3543584"/>
              <a:gd name="connsiteX9" fmla="*/ 6916384 w 9545468"/>
              <a:gd name="connsiteY9" fmla="*/ 2088692 h 3543584"/>
              <a:gd name="connsiteX10" fmla="*/ 9339544 w 9545468"/>
              <a:gd name="connsiteY10" fmla="*/ 2088692 h 3543584"/>
              <a:gd name="connsiteX11" fmla="*/ 7358344 w 9545468"/>
              <a:gd name="connsiteY11" fmla="*/ 2545892 h 3543584"/>
              <a:gd name="connsiteX12" fmla="*/ 9278584 w 9545468"/>
              <a:gd name="connsiteY12" fmla="*/ 2744012 h 3543584"/>
              <a:gd name="connsiteX13" fmla="*/ 9187144 w 9545468"/>
              <a:gd name="connsiteY13" fmla="*/ 2972612 h 3543584"/>
              <a:gd name="connsiteX14" fmla="*/ 6108664 w 9545468"/>
              <a:gd name="connsiteY14" fmla="*/ 2926892 h 3543584"/>
              <a:gd name="connsiteX15" fmla="*/ 6962104 w 9545468"/>
              <a:gd name="connsiteY15" fmla="*/ 3201212 h 3543584"/>
              <a:gd name="connsiteX16" fmla="*/ 4599904 w 9545468"/>
              <a:gd name="connsiteY16" fmla="*/ 3536492 h 3543584"/>
              <a:gd name="connsiteX17" fmla="*/ 728944 w 9545468"/>
              <a:gd name="connsiteY17" fmla="*/ 2865932 h 3543584"/>
              <a:gd name="connsiteX18" fmla="*/ 3289264 w 9545468"/>
              <a:gd name="connsiteY18" fmla="*/ 2713532 h 3543584"/>
              <a:gd name="connsiteX19" fmla="*/ 637504 w 9545468"/>
              <a:gd name="connsiteY19" fmla="*/ 2622092 h 3543584"/>
              <a:gd name="connsiteX20" fmla="*/ 3045424 w 9545468"/>
              <a:gd name="connsiteY20" fmla="*/ 2210612 h 3543584"/>
              <a:gd name="connsiteX21" fmla="*/ 2557744 w 9545468"/>
              <a:gd name="connsiteY21" fmla="*/ 1799132 h 3543584"/>
              <a:gd name="connsiteX22" fmla="*/ 530824 w 9545468"/>
              <a:gd name="connsiteY22" fmla="*/ 1722932 h 3543584"/>
              <a:gd name="connsiteX23" fmla="*/ 332704 w 9545468"/>
              <a:gd name="connsiteY23" fmla="*/ 1387652 h 3543584"/>
              <a:gd name="connsiteX24" fmla="*/ 2435824 w 9545468"/>
              <a:gd name="connsiteY24" fmla="*/ 1098092 h 3543584"/>
              <a:gd name="connsiteX25" fmla="*/ 454624 w 9545468"/>
              <a:gd name="connsiteY25" fmla="*/ 945692 h 3543584"/>
              <a:gd name="connsiteX26" fmla="*/ 286984 w 9545468"/>
              <a:gd name="connsiteY26" fmla="*/ 549452 h 3543584"/>
              <a:gd name="connsiteX27" fmla="*/ 3807424 w 9545468"/>
              <a:gd name="connsiteY27" fmla="*/ 625652 h 3543584"/>
              <a:gd name="connsiteX28" fmla="*/ 4286608 w 9545468"/>
              <a:gd name="connsiteY28" fmla="*/ 572871 h 3543584"/>
              <a:gd name="connsiteX29" fmla="*/ 1805105 w 9545468"/>
              <a:gd name="connsiteY29" fmla="*/ 353303 h 3543584"/>
              <a:gd name="connsiteX30" fmla="*/ 4295104 w 9545468"/>
              <a:gd name="connsiteY30" fmla="*/ 812 h 3543584"/>
              <a:gd name="connsiteX31" fmla="*/ 6742309 w 9545468"/>
              <a:gd name="connsiteY31" fmla="*/ 459132 h 3543584"/>
              <a:gd name="connsiteX32" fmla="*/ 4054247 w 9545468"/>
              <a:gd name="connsiteY32" fmla="*/ 575693 h 3543584"/>
              <a:gd name="connsiteX33" fmla="*/ 4356064 w 9545468"/>
              <a:gd name="connsiteY33" fmla="*/ 701852 h 3543584"/>
              <a:gd name="connsiteX0" fmla="*/ 4356064 w 9545468"/>
              <a:gd name="connsiteY0" fmla="*/ 701874 h 3543606"/>
              <a:gd name="connsiteX1" fmla="*/ 7358344 w 9545468"/>
              <a:gd name="connsiteY1" fmla="*/ 762834 h 3543606"/>
              <a:gd name="connsiteX2" fmla="*/ 8897584 w 9545468"/>
              <a:gd name="connsiteY2" fmla="*/ 595194 h 3543606"/>
              <a:gd name="connsiteX3" fmla="*/ 8912824 w 9545468"/>
              <a:gd name="connsiteY3" fmla="*/ 930474 h 3543606"/>
              <a:gd name="connsiteX4" fmla="*/ 7617424 w 9545468"/>
              <a:gd name="connsiteY4" fmla="*/ 1143834 h 3543606"/>
              <a:gd name="connsiteX5" fmla="*/ 9430984 w 9545468"/>
              <a:gd name="connsiteY5" fmla="*/ 1204794 h 3543606"/>
              <a:gd name="connsiteX6" fmla="*/ 9049984 w 9545468"/>
              <a:gd name="connsiteY6" fmla="*/ 1479114 h 3543606"/>
              <a:gd name="connsiteX7" fmla="*/ 6642064 w 9545468"/>
              <a:gd name="connsiteY7" fmla="*/ 1677234 h 3543606"/>
              <a:gd name="connsiteX8" fmla="*/ 8059384 w 9545468"/>
              <a:gd name="connsiteY8" fmla="*/ 1814394 h 3543606"/>
              <a:gd name="connsiteX9" fmla="*/ 6916384 w 9545468"/>
              <a:gd name="connsiteY9" fmla="*/ 2088714 h 3543606"/>
              <a:gd name="connsiteX10" fmla="*/ 9339544 w 9545468"/>
              <a:gd name="connsiteY10" fmla="*/ 2088714 h 3543606"/>
              <a:gd name="connsiteX11" fmla="*/ 7358344 w 9545468"/>
              <a:gd name="connsiteY11" fmla="*/ 2545914 h 3543606"/>
              <a:gd name="connsiteX12" fmla="*/ 9278584 w 9545468"/>
              <a:gd name="connsiteY12" fmla="*/ 2744034 h 3543606"/>
              <a:gd name="connsiteX13" fmla="*/ 9187144 w 9545468"/>
              <a:gd name="connsiteY13" fmla="*/ 2972634 h 3543606"/>
              <a:gd name="connsiteX14" fmla="*/ 6108664 w 9545468"/>
              <a:gd name="connsiteY14" fmla="*/ 2926914 h 3543606"/>
              <a:gd name="connsiteX15" fmla="*/ 6962104 w 9545468"/>
              <a:gd name="connsiteY15" fmla="*/ 3201234 h 3543606"/>
              <a:gd name="connsiteX16" fmla="*/ 4599904 w 9545468"/>
              <a:gd name="connsiteY16" fmla="*/ 3536514 h 3543606"/>
              <a:gd name="connsiteX17" fmla="*/ 728944 w 9545468"/>
              <a:gd name="connsiteY17" fmla="*/ 2865954 h 3543606"/>
              <a:gd name="connsiteX18" fmla="*/ 3289264 w 9545468"/>
              <a:gd name="connsiteY18" fmla="*/ 2713554 h 3543606"/>
              <a:gd name="connsiteX19" fmla="*/ 637504 w 9545468"/>
              <a:gd name="connsiteY19" fmla="*/ 2622114 h 3543606"/>
              <a:gd name="connsiteX20" fmla="*/ 3045424 w 9545468"/>
              <a:gd name="connsiteY20" fmla="*/ 2210634 h 3543606"/>
              <a:gd name="connsiteX21" fmla="*/ 2557744 w 9545468"/>
              <a:gd name="connsiteY21" fmla="*/ 1799154 h 3543606"/>
              <a:gd name="connsiteX22" fmla="*/ 530824 w 9545468"/>
              <a:gd name="connsiteY22" fmla="*/ 1722954 h 3543606"/>
              <a:gd name="connsiteX23" fmla="*/ 332704 w 9545468"/>
              <a:gd name="connsiteY23" fmla="*/ 1387674 h 3543606"/>
              <a:gd name="connsiteX24" fmla="*/ 2435824 w 9545468"/>
              <a:gd name="connsiteY24" fmla="*/ 1098114 h 3543606"/>
              <a:gd name="connsiteX25" fmla="*/ 454624 w 9545468"/>
              <a:gd name="connsiteY25" fmla="*/ 945714 h 3543606"/>
              <a:gd name="connsiteX26" fmla="*/ 286984 w 9545468"/>
              <a:gd name="connsiteY26" fmla="*/ 549474 h 3543606"/>
              <a:gd name="connsiteX27" fmla="*/ 3807424 w 9545468"/>
              <a:gd name="connsiteY27" fmla="*/ 625674 h 3543606"/>
              <a:gd name="connsiteX28" fmla="*/ 4286608 w 9545468"/>
              <a:gd name="connsiteY28" fmla="*/ 621434 h 3543606"/>
              <a:gd name="connsiteX29" fmla="*/ 1805105 w 9545468"/>
              <a:gd name="connsiteY29" fmla="*/ 353325 h 3543606"/>
              <a:gd name="connsiteX30" fmla="*/ 4295104 w 9545468"/>
              <a:gd name="connsiteY30" fmla="*/ 834 h 3543606"/>
              <a:gd name="connsiteX31" fmla="*/ 6742309 w 9545468"/>
              <a:gd name="connsiteY31" fmla="*/ 459154 h 3543606"/>
              <a:gd name="connsiteX32" fmla="*/ 4054247 w 9545468"/>
              <a:gd name="connsiteY32" fmla="*/ 575715 h 3543606"/>
              <a:gd name="connsiteX33" fmla="*/ 4356064 w 9545468"/>
              <a:gd name="connsiteY33" fmla="*/ 701874 h 3543606"/>
              <a:gd name="connsiteX0" fmla="*/ 4356064 w 9545468"/>
              <a:gd name="connsiteY0" fmla="*/ 701874 h 3543606"/>
              <a:gd name="connsiteX1" fmla="*/ 7358344 w 9545468"/>
              <a:gd name="connsiteY1" fmla="*/ 762834 h 3543606"/>
              <a:gd name="connsiteX2" fmla="*/ 8897584 w 9545468"/>
              <a:gd name="connsiteY2" fmla="*/ 595194 h 3543606"/>
              <a:gd name="connsiteX3" fmla="*/ 8912824 w 9545468"/>
              <a:gd name="connsiteY3" fmla="*/ 930474 h 3543606"/>
              <a:gd name="connsiteX4" fmla="*/ 7617424 w 9545468"/>
              <a:gd name="connsiteY4" fmla="*/ 1143834 h 3543606"/>
              <a:gd name="connsiteX5" fmla="*/ 9430984 w 9545468"/>
              <a:gd name="connsiteY5" fmla="*/ 1204794 h 3543606"/>
              <a:gd name="connsiteX6" fmla="*/ 9049984 w 9545468"/>
              <a:gd name="connsiteY6" fmla="*/ 1479114 h 3543606"/>
              <a:gd name="connsiteX7" fmla="*/ 6642064 w 9545468"/>
              <a:gd name="connsiteY7" fmla="*/ 1677234 h 3543606"/>
              <a:gd name="connsiteX8" fmla="*/ 8059384 w 9545468"/>
              <a:gd name="connsiteY8" fmla="*/ 1814394 h 3543606"/>
              <a:gd name="connsiteX9" fmla="*/ 6916384 w 9545468"/>
              <a:gd name="connsiteY9" fmla="*/ 2088714 h 3543606"/>
              <a:gd name="connsiteX10" fmla="*/ 9339544 w 9545468"/>
              <a:gd name="connsiteY10" fmla="*/ 2088714 h 3543606"/>
              <a:gd name="connsiteX11" fmla="*/ 7358344 w 9545468"/>
              <a:gd name="connsiteY11" fmla="*/ 2545914 h 3543606"/>
              <a:gd name="connsiteX12" fmla="*/ 9278584 w 9545468"/>
              <a:gd name="connsiteY12" fmla="*/ 2744034 h 3543606"/>
              <a:gd name="connsiteX13" fmla="*/ 9187144 w 9545468"/>
              <a:gd name="connsiteY13" fmla="*/ 2972634 h 3543606"/>
              <a:gd name="connsiteX14" fmla="*/ 6108664 w 9545468"/>
              <a:gd name="connsiteY14" fmla="*/ 2926914 h 3543606"/>
              <a:gd name="connsiteX15" fmla="*/ 6962104 w 9545468"/>
              <a:gd name="connsiteY15" fmla="*/ 3201234 h 3543606"/>
              <a:gd name="connsiteX16" fmla="*/ 4599904 w 9545468"/>
              <a:gd name="connsiteY16" fmla="*/ 3536514 h 3543606"/>
              <a:gd name="connsiteX17" fmla="*/ 728944 w 9545468"/>
              <a:gd name="connsiteY17" fmla="*/ 2865954 h 3543606"/>
              <a:gd name="connsiteX18" fmla="*/ 3289264 w 9545468"/>
              <a:gd name="connsiteY18" fmla="*/ 2713554 h 3543606"/>
              <a:gd name="connsiteX19" fmla="*/ 637504 w 9545468"/>
              <a:gd name="connsiteY19" fmla="*/ 2622114 h 3543606"/>
              <a:gd name="connsiteX20" fmla="*/ 3045424 w 9545468"/>
              <a:gd name="connsiteY20" fmla="*/ 2210634 h 3543606"/>
              <a:gd name="connsiteX21" fmla="*/ 2557744 w 9545468"/>
              <a:gd name="connsiteY21" fmla="*/ 1799154 h 3543606"/>
              <a:gd name="connsiteX22" fmla="*/ 530824 w 9545468"/>
              <a:gd name="connsiteY22" fmla="*/ 1722954 h 3543606"/>
              <a:gd name="connsiteX23" fmla="*/ 332704 w 9545468"/>
              <a:gd name="connsiteY23" fmla="*/ 1387674 h 3543606"/>
              <a:gd name="connsiteX24" fmla="*/ 2435824 w 9545468"/>
              <a:gd name="connsiteY24" fmla="*/ 1098114 h 3543606"/>
              <a:gd name="connsiteX25" fmla="*/ 454624 w 9545468"/>
              <a:gd name="connsiteY25" fmla="*/ 945714 h 3543606"/>
              <a:gd name="connsiteX26" fmla="*/ 286984 w 9545468"/>
              <a:gd name="connsiteY26" fmla="*/ 549474 h 3543606"/>
              <a:gd name="connsiteX27" fmla="*/ 3807424 w 9545468"/>
              <a:gd name="connsiteY27" fmla="*/ 625674 h 3543606"/>
              <a:gd name="connsiteX28" fmla="*/ 4286608 w 9545468"/>
              <a:gd name="connsiteY28" fmla="*/ 621434 h 3543606"/>
              <a:gd name="connsiteX29" fmla="*/ 1805105 w 9545468"/>
              <a:gd name="connsiteY29" fmla="*/ 353325 h 3543606"/>
              <a:gd name="connsiteX30" fmla="*/ 4295104 w 9545468"/>
              <a:gd name="connsiteY30" fmla="*/ 834 h 3543606"/>
              <a:gd name="connsiteX31" fmla="*/ 6742309 w 9545468"/>
              <a:gd name="connsiteY31" fmla="*/ 459154 h 3543606"/>
              <a:gd name="connsiteX32" fmla="*/ 4172351 w 9545468"/>
              <a:gd name="connsiteY32" fmla="*/ 587850 h 3543606"/>
              <a:gd name="connsiteX33" fmla="*/ 4356064 w 9545468"/>
              <a:gd name="connsiteY33" fmla="*/ 701874 h 354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545468" h="3543606">
                <a:moveTo>
                  <a:pt x="4356064" y="701874"/>
                </a:moveTo>
                <a:cubicBezTo>
                  <a:pt x="4887063" y="731038"/>
                  <a:pt x="6601424" y="780614"/>
                  <a:pt x="7358344" y="762834"/>
                </a:cubicBezTo>
                <a:cubicBezTo>
                  <a:pt x="8115264" y="745054"/>
                  <a:pt x="8638504" y="567254"/>
                  <a:pt x="8897584" y="595194"/>
                </a:cubicBezTo>
                <a:cubicBezTo>
                  <a:pt x="9156664" y="623134"/>
                  <a:pt x="9126184" y="839034"/>
                  <a:pt x="8912824" y="930474"/>
                </a:cubicBezTo>
                <a:cubicBezTo>
                  <a:pt x="8699464" y="1021914"/>
                  <a:pt x="7531064" y="1098114"/>
                  <a:pt x="7617424" y="1143834"/>
                </a:cubicBezTo>
                <a:cubicBezTo>
                  <a:pt x="7703784" y="1189554"/>
                  <a:pt x="9192224" y="1148914"/>
                  <a:pt x="9430984" y="1204794"/>
                </a:cubicBezTo>
                <a:cubicBezTo>
                  <a:pt x="9669744" y="1260674"/>
                  <a:pt x="9514804" y="1400374"/>
                  <a:pt x="9049984" y="1479114"/>
                </a:cubicBezTo>
                <a:cubicBezTo>
                  <a:pt x="8585164" y="1557854"/>
                  <a:pt x="6807164" y="1621354"/>
                  <a:pt x="6642064" y="1677234"/>
                </a:cubicBezTo>
                <a:cubicBezTo>
                  <a:pt x="6476964" y="1733114"/>
                  <a:pt x="8013664" y="1745814"/>
                  <a:pt x="8059384" y="1814394"/>
                </a:cubicBezTo>
                <a:cubicBezTo>
                  <a:pt x="8105104" y="1882974"/>
                  <a:pt x="6703024" y="2042994"/>
                  <a:pt x="6916384" y="2088714"/>
                </a:cubicBezTo>
                <a:cubicBezTo>
                  <a:pt x="7129744" y="2134434"/>
                  <a:pt x="9265884" y="2012514"/>
                  <a:pt x="9339544" y="2088714"/>
                </a:cubicBezTo>
                <a:cubicBezTo>
                  <a:pt x="9413204" y="2164914"/>
                  <a:pt x="7368504" y="2436694"/>
                  <a:pt x="7358344" y="2545914"/>
                </a:cubicBezTo>
                <a:cubicBezTo>
                  <a:pt x="7348184" y="2655134"/>
                  <a:pt x="8973784" y="2672914"/>
                  <a:pt x="9278584" y="2744034"/>
                </a:cubicBezTo>
                <a:cubicBezTo>
                  <a:pt x="9583384" y="2815154"/>
                  <a:pt x="9715464" y="2942154"/>
                  <a:pt x="9187144" y="2972634"/>
                </a:cubicBezTo>
                <a:cubicBezTo>
                  <a:pt x="8658824" y="3003114"/>
                  <a:pt x="6479504" y="2888814"/>
                  <a:pt x="6108664" y="2926914"/>
                </a:cubicBezTo>
                <a:cubicBezTo>
                  <a:pt x="5737824" y="2965014"/>
                  <a:pt x="7213564" y="3099634"/>
                  <a:pt x="6962104" y="3201234"/>
                </a:cubicBezTo>
                <a:cubicBezTo>
                  <a:pt x="6710644" y="3302834"/>
                  <a:pt x="5638764" y="3592394"/>
                  <a:pt x="4599904" y="3536514"/>
                </a:cubicBezTo>
                <a:cubicBezTo>
                  <a:pt x="3561044" y="3480634"/>
                  <a:pt x="947384" y="3003114"/>
                  <a:pt x="728944" y="2865954"/>
                </a:cubicBezTo>
                <a:cubicBezTo>
                  <a:pt x="510504" y="2728794"/>
                  <a:pt x="3304504" y="2754194"/>
                  <a:pt x="3289264" y="2713554"/>
                </a:cubicBezTo>
                <a:cubicBezTo>
                  <a:pt x="3274024" y="2672914"/>
                  <a:pt x="678144" y="2705934"/>
                  <a:pt x="637504" y="2622114"/>
                </a:cubicBezTo>
                <a:cubicBezTo>
                  <a:pt x="596864" y="2538294"/>
                  <a:pt x="2725384" y="2347794"/>
                  <a:pt x="3045424" y="2210634"/>
                </a:cubicBezTo>
                <a:cubicBezTo>
                  <a:pt x="3365464" y="2073474"/>
                  <a:pt x="2976844" y="1880434"/>
                  <a:pt x="2557744" y="1799154"/>
                </a:cubicBezTo>
                <a:cubicBezTo>
                  <a:pt x="2138644" y="1717874"/>
                  <a:pt x="901664" y="1791534"/>
                  <a:pt x="530824" y="1722954"/>
                </a:cubicBezTo>
                <a:cubicBezTo>
                  <a:pt x="159984" y="1654374"/>
                  <a:pt x="15204" y="1491814"/>
                  <a:pt x="332704" y="1387674"/>
                </a:cubicBezTo>
                <a:cubicBezTo>
                  <a:pt x="650204" y="1283534"/>
                  <a:pt x="2415504" y="1171774"/>
                  <a:pt x="2435824" y="1098114"/>
                </a:cubicBezTo>
                <a:cubicBezTo>
                  <a:pt x="2456144" y="1024454"/>
                  <a:pt x="812764" y="1037154"/>
                  <a:pt x="454624" y="945714"/>
                </a:cubicBezTo>
                <a:cubicBezTo>
                  <a:pt x="96484" y="854274"/>
                  <a:pt x="-271816" y="602814"/>
                  <a:pt x="286984" y="549474"/>
                </a:cubicBezTo>
                <a:cubicBezTo>
                  <a:pt x="845784" y="496134"/>
                  <a:pt x="3140820" y="613681"/>
                  <a:pt x="3807424" y="625674"/>
                </a:cubicBezTo>
                <a:cubicBezTo>
                  <a:pt x="4474028" y="637667"/>
                  <a:pt x="4620328" y="666826"/>
                  <a:pt x="4286608" y="621434"/>
                </a:cubicBezTo>
                <a:cubicBezTo>
                  <a:pt x="3952888" y="576043"/>
                  <a:pt x="1803689" y="456758"/>
                  <a:pt x="1805105" y="353325"/>
                </a:cubicBezTo>
                <a:cubicBezTo>
                  <a:pt x="1806521" y="249892"/>
                  <a:pt x="3472237" y="-16804"/>
                  <a:pt x="4295104" y="834"/>
                </a:cubicBezTo>
                <a:cubicBezTo>
                  <a:pt x="5117971" y="18472"/>
                  <a:pt x="6732149" y="405814"/>
                  <a:pt x="6742309" y="459154"/>
                </a:cubicBezTo>
                <a:cubicBezTo>
                  <a:pt x="6752469" y="512494"/>
                  <a:pt x="4570059" y="547397"/>
                  <a:pt x="4172351" y="587850"/>
                </a:cubicBezTo>
                <a:cubicBezTo>
                  <a:pt x="3774643" y="628303"/>
                  <a:pt x="3825065" y="672710"/>
                  <a:pt x="4356064" y="701874"/>
                </a:cubicBezTo>
                <a:close/>
              </a:path>
            </a:pathLst>
          </a:custGeom>
          <a:gradFill>
            <a:gsLst>
              <a:gs pos="0">
                <a:srgbClr val="FD8B04">
                  <a:alpha val="70000"/>
                </a:srgbClr>
              </a:gs>
              <a:gs pos="78000">
                <a:srgbClr val="FD3600">
                  <a:alpha val="39000"/>
                </a:srgbClr>
              </a:gs>
            </a:gsLst>
            <a:lin ang="5400000" scaled="1"/>
          </a:gra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27" name="Group 1026"/>
          <p:cNvGrpSpPr/>
          <p:nvPr/>
        </p:nvGrpSpPr>
        <p:grpSpPr>
          <a:xfrm>
            <a:off x="5205847" y="625033"/>
            <a:ext cx="3676518" cy="3676518"/>
            <a:chOff x="5182697" y="578734"/>
            <a:chExt cx="3676518" cy="3676518"/>
          </a:xfrm>
        </p:grpSpPr>
        <p:sp>
          <p:nvSpPr>
            <p:cNvPr id="1025" name="Oval 1024"/>
            <p:cNvSpPr/>
            <p:nvPr/>
          </p:nvSpPr>
          <p:spPr>
            <a:xfrm>
              <a:off x="5297567" y="688801"/>
              <a:ext cx="3456384" cy="3456384"/>
            </a:xfrm>
            <a:prstGeom prst="ellipse">
              <a:avLst/>
            </a:prstGeom>
            <a:gradFill>
              <a:gsLst>
                <a:gs pos="27000">
                  <a:srgbClr val="FEF33A"/>
                </a:gs>
                <a:gs pos="0">
                  <a:srgbClr val="FAC70C"/>
                </a:gs>
                <a:gs pos="93000">
                  <a:srgbClr val="FEF654"/>
                </a:gs>
              </a:gsLst>
              <a:lin ang="16200000" scaled="1"/>
            </a:gradFill>
            <a:ln>
              <a:noFill/>
            </a:ln>
            <a:effectLst>
              <a:outerShdw blurRad="292100" algn="ctr" rotWithShape="0">
                <a:srgbClr val="FEF33A"/>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p:cNvSpPr/>
            <p:nvPr/>
          </p:nvSpPr>
          <p:spPr>
            <a:xfrm>
              <a:off x="5182697" y="578734"/>
              <a:ext cx="3676518" cy="3676518"/>
            </a:xfrm>
            <a:prstGeom prst="ellipse">
              <a:avLst/>
            </a:prstGeom>
            <a:gradFill>
              <a:gsLst>
                <a:gs pos="0">
                  <a:srgbClr val="FAC70C"/>
                </a:gs>
                <a:gs pos="92000">
                  <a:srgbClr val="FFFEFA"/>
                </a:gs>
                <a:gs pos="30000">
                  <a:srgbClr val="FEF33C"/>
                </a:gs>
                <a:gs pos="64000">
                  <a:srgbClr val="FEFACF"/>
                </a:gs>
              </a:gsLst>
              <a:lin ang="162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0" name="Freeform 29"/>
          <p:cNvSpPr/>
          <p:nvPr/>
        </p:nvSpPr>
        <p:spPr>
          <a:xfrm>
            <a:off x="3071664" y="4444678"/>
            <a:ext cx="5904656" cy="1936650"/>
          </a:xfrm>
          <a:custGeom>
            <a:avLst/>
            <a:gdLst>
              <a:gd name="connsiteX0" fmla="*/ 910027 w 5904656"/>
              <a:gd name="connsiteY0" fmla="*/ 0 h 1936650"/>
              <a:gd name="connsiteX1" fmla="*/ 921602 w 5904656"/>
              <a:gd name="connsiteY1" fmla="*/ 208345 h 1936650"/>
              <a:gd name="connsiteX2" fmla="*/ 1095222 w 5904656"/>
              <a:gd name="connsiteY2" fmla="*/ 69449 h 1936650"/>
              <a:gd name="connsiteX3" fmla="*/ 1234118 w 5904656"/>
              <a:gd name="connsiteY3" fmla="*/ 208345 h 1936650"/>
              <a:gd name="connsiteX4" fmla="*/ 1234118 w 5904656"/>
              <a:gd name="connsiteY4" fmla="*/ 11575 h 1936650"/>
              <a:gd name="connsiteX5" fmla="*/ 1338290 w 5904656"/>
              <a:gd name="connsiteY5" fmla="*/ 231494 h 1936650"/>
              <a:gd name="connsiteX6" fmla="*/ 1407739 w 5904656"/>
              <a:gd name="connsiteY6" fmla="*/ 92598 h 1936650"/>
              <a:gd name="connsiteX7" fmla="*/ 1477187 w 5904656"/>
              <a:gd name="connsiteY7" fmla="*/ 266218 h 1936650"/>
              <a:gd name="connsiteX8" fmla="*/ 2079070 w 5904656"/>
              <a:gd name="connsiteY8" fmla="*/ 324092 h 1936650"/>
              <a:gd name="connsiteX9" fmla="*/ 2275840 w 5904656"/>
              <a:gd name="connsiteY9" fmla="*/ 300942 h 1936650"/>
              <a:gd name="connsiteX10" fmla="*/ 2322139 w 5904656"/>
              <a:gd name="connsiteY10" fmla="*/ 358816 h 1936650"/>
              <a:gd name="connsiteX11" fmla="*/ 2345288 w 5904656"/>
              <a:gd name="connsiteY11" fmla="*/ 243069 h 1936650"/>
              <a:gd name="connsiteX12" fmla="*/ 2414736 w 5904656"/>
              <a:gd name="connsiteY12" fmla="*/ 370390 h 1936650"/>
              <a:gd name="connsiteX13" fmla="*/ 2565207 w 5904656"/>
              <a:gd name="connsiteY13" fmla="*/ 219919 h 1936650"/>
              <a:gd name="connsiteX14" fmla="*/ 2611506 w 5904656"/>
              <a:gd name="connsiteY14" fmla="*/ 393540 h 1936650"/>
              <a:gd name="connsiteX15" fmla="*/ 2704103 w 5904656"/>
              <a:gd name="connsiteY15" fmla="*/ 300942 h 1936650"/>
              <a:gd name="connsiteX16" fmla="*/ 2900873 w 5904656"/>
              <a:gd name="connsiteY16" fmla="*/ 428264 h 1936650"/>
              <a:gd name="connsiteX17" fmla="*/ 2866149 w 5904656"/>
              <a:gd name="connsiteY17" fmla="*/ 324092 h 1936650"/>
              <a:gd name="connsiteX18" fmla="*/ 3016620 w 5904656"/>
              <a:gd name="connsiteY18" fmla="*/ 416689 h 1936650"/>
              <a:gd name="connsiteX19" fmla="*/ 3178665 w 5904656"/>
              <a:gd name="connsiteY19" fmla="*/ 324092 h 1936650"/>
              <a:gd name="connsiteX20" fmla="*/ 3352285 w 5904656"/>
              <a:gd name="connsiteY20" fmla="*/ 439838 h 1936650"/>
              <a:gd name="connsiteX21" fmla="*/ 3421733 w 5904656"/>
              <a:gd name="connsiteY21" fmla="*/ 115747 h 1936650"/>
              <a:gd name="connsiteX22" fmla="*/ 3456458 w 5904656"/>
              <a:gd name="connsiteY22" fmla="*/ 509287 h 1936650"/>
              <a:gd name="connsiteX23" fmla="*/ 3641652 w 5904656"/>
              <a:gd name="connsiteY23" fmla="*/ 416689 h 1936650"/>
              <a:gd name="connsiteX24" fmla="*/ 3595354 w 5904656"/>
              <a:gd name="connsiteY24" fmla="*/ 532436 h 1936650"/>
              <a:gd name="connsiteX25" fmla="*/ 3699526 w 5904656"/>
              <a:gd name="connsiteY25" fmla="*/ 486137 h 1936650"/>
              <a:gd name="connsiteX26" fmla="*/ 3838422 w 5904656"/>
              <a:gd name="connsiteY26" fmla="*/ 544011 h 1936650"/>
              <a:gd name="connsiteX27" fmla="*/ 3780549 w 5904656"/>
              <a:gd name="connsiteY27" fmla="*/ 358816 h 1936650"/>
              <a:gd name="connsiteX28" fmla="*/ 3954169 w 5904656"/>
              <a:gd name="connsiteY28" fmla="*/ 532436 h 1936650"/>
              <a:gd name="connsiteX29" fmla="*/ 3942594 w 5904656"/>
              <a:gd name="connsiteY29" fmla="*/ 405114 h 1936650"/>
              <a:gd name="connsiteX30" fmla="*/ 4069916 w 5904656"/>
              <a:gd name="connsiteY30" fmla="*/ 555585 h 1936650"/>
              <a:gd name="connsiteX31" fmla="*/ 4220387 w 5904656"/>
              <a:gd name="connsiteY31" fmla="*/ 497712 h 1936650"/>
              <a:gd name="connsiteX32" fmla="*/ 4926442 w 5904656"/>
              <a:gd name="connsiteY32" fmla="*/ 486137 h 1936650"/>
              <a:gd name="connsiteX33" fmla="*/ 5181085 w 5904656"/>
              <a:gd name="connsiteY33" fmla="*/ 578735 h 1936650"/>
              <a:gd name="connsiteX34" fmla="*/ 5227384 w 5904656"/>
              <a:gd name="connsiteY34" fmla="*/ 474563 h 1936650"/>
              <a:gd name="connsiteX35" fmla="*/ 5343131 w 5904656"/>
              <a:gd name="connsiteY35" fmla="*/ 509287 h 1936650"/>
              <a:gd name="connsiteX36" fmla="*/ 5447303 w 5904656"/>
              <a:gd name="connsiteY36" fmla="*/ 439838 h 1936650"/>
              <a:gd name="connsiteX37" fmla="*/ 5574625 w 5904656"/>
              <a:gd name="connsiteY37" fmla="*/ 451413 h 1936650"/>
              <a:gd name="connsiteX38" fmla="*/ 5678797 w 5904656"/>
              <a:gd name="connsiteY38" fmla="*/ 358816 h 1936650"/>
              <a:gd name="connsiteX39" fmla="*/ 5771394 w 5904656"/>
              <a:gd name="connsiteY39" fmla="*/ 393540 h 1936650"/>
              <a:gd name="connsiteX40" fmla="*/ 5736670 w 5904656"/>
              <a:gd name="connsiteY40" fmla="*/ 104173 h 1936650"/>
              <a:gd name="connsiteX41" fmla="*/ 5904656 w 5904656"/>
              <a:gd name="connsiteY41" fmla="*/ 242161 h 1936650"/>
              <a:gd name="connsiteX42" fmla="*/ 5904656 w 5904656"/>
              <a:gd name="connsiteY42" fmla="*/ 1936650 h 1936650"/>
              <a:gd name="connsiteX43" fmla="*/ 0 w 5904656"/>
              <a:gd name="connsiteY43" fmla="*/ 1936650 h 1936650"/>
              <a:gd name="connsiteX44" fmla="*/ 0 w 5904656"/>
              <a:gd name="connsiteY44" fmla="*/ 573401 h 1936650"/>
              <a:gd name="connsiteX45" fmla="*/ 169247 w 5904656"/>
              <a:gd name="connsiteY45" fmla="*/ 555585 h 1936650"/>
              <a:gd name="connsiteX46" fmla="*/ 238695 w 5904656"/>
              <a:gd name="connsiteY46" fmla="*/ 428264 h 1936650"/>
              <a:gd name="connsiteX47" fmla="*/ 389166 w 5904656"/>
              <a:gd name="connsiteY47" fmla="*/ 474563 h 1936650"/>
              <a:gd name="connsiteX48" fmla="*/ 481764 w 5904656"/>
              <a:gd name="connsiteY48" fmla="*/ 277793 h 1936650"/>
              <a:gd name="connsiteX49" fmla="*/ 585936 w 5904656"/>
              <a:gd name="connsiteY49" fmla="*/ 358816 h 1936650"/>
              <a:gd name="connsiteX50" fmla="*/ 585936 w 5904656"/>
              <a:gd name="connsiteY50" fmla="*/ 138897 h 1936650"/>
              <a:gd name="connsiteX51" fmla="*/ 678533 w 5904656"/>
              <a:gd name="connsiteY51" fmla="*/ 173621 h 1936650"/>
              <a:gd name="connsiteX52" fmla="*/ 724832 w 5904656"/>
              <a:gd name="connsiteY52" fmla="*/ 46299 h 1936650"/>
              <a:gd name="connsiteX53" fmla="*/ 829004 w 5904656"/>
              <a:gd name="connsiteY53" fmla="*/ 115747 h 19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904656" h="1936650">
                <a:moveTo>
                  <a:pt x="910027" y="0"/>
                </a:moveTo>
                <a:lnTo>
                  <a:pt x="921602" y="208345"/>
                </a:lnTo>
                <a:lnTo>
                  <a:pt x="1095222" y="69449"/>
                </a:lnTo>
                <a:lnTo>
                  <a:pt x="1234118" y="208345"/>
                </a:lnTo>
                <a:lnTo>
                  <a:pt x="1234118" y="11575"/>
                </a:lnTo>
                <a:lnTo>
                  <a:pt x="1338290" y="231494"/>
                </a:lnTo>
                <a:lnTo>
                  <a:pt x="1407739" y="92598"/>
                </a:lnTo>
                <a:lnTo>
                  <a:pt x="1477187" y="266218"/>
                </a:lnTo>
                <a:lnTo>
                  <a:pt x="2079070" y="324092"/>
                </a:lnTo>
                <a:lnTo>
                  <a:pt x="2275840" y="300942"/>
                </a:lnTo>
                <a:lnTo>
                  <a:pt x="2322139" y="358816"/>
                </a:lnTo>
                <a:lnTo>
                  <a:pt x="2345288" y="243069"/>
                </a:lnTo>
                <a:lnTo>
                  <a:pt x="2414736" y="370390"/>
                </a:lnTo>
                <a:lnTo>
                  <a:pt x="2565207" y="219919"/>
                </a:lnTo>
                <a:lnTo>
                  <a:pt x="2611506" y="393540"/>
                </a:lnTo>
                <a:lnTo>
                  <a:pt x="2704103" y="300942"/>
                </a:lnTo>
                <a:lnTo>
                  <a:pt x="2900873" y="428264"/>
                </a:lnTo>
                <a:lnTo>
                  <a:pt x="2866149" y="324092"/>
                </a:lnTo>
                <a:lnTo>
                  <a:pt x="3016620" y="416689"/>
                </a:lnTo>
                <a:lnTo>
                  <a:pt x="3178665" y="324092"/>
                </a:lnTo>
                <a:lnTo>
                  <a:pt x="3352285" y="439838"/>
                </a:lnTo>
                <a:lnTo>
                  <a:pt x="3421733" y="115747"/>
                </a:lnTo>
                <a:lnTo>
                  <a:pt x="3456458" y="509287"/>
                </a:lnTo>
                <a:lnTo>
                  <a:pt x="3641652" y="416689"/>
                </a:lnTo>
                <a:lnTo>
                  <a:pt x="3595354" y="532436"/>
                </a:lnTo>
                <a:lnTo>
                  <a:pt x="3699526" y="486137"/>
                </a:lnTo>
                <a:lnTo>
                  <a:pt x="3838422" y="544011"/>
                </a:lnTo>
                <a:lnTo>
                  <a:pt x="3780549" y="358816"/>
                </a:lnTo>
                <a:lnTo>
                  <a:pt x="3954169" y="532436"/>
                </a:lnTo>
                <a:lnTo>
                  <a:pt x="3942594" y="405114"/>
                </a:lnTo>
                <a:lnTo>
                  <a:pt x="4069916" y="555585"/>
                </a:lnTo>
                <a:lnTo>
                  <a:pt x="4220387" y="497712"/>
                </a:lnTo>
                <a:lnTo>
                  <a:pt x="4926442" y="486137"/>
                </a:lnTo>
                <a:lnTo>
                  <a:pt x="5181085" y="578735"/>
                </a:lnTo>
                <a:lnTo>
                  <a:pt x="5227384" y="474563"/>
                </a:lnTo>
                <a:lnTo>
                  <a:pt x="5343131" y="509287"/>
                </a:lnTo>
                <a:lnTo>
                  <a:pt x="5447303" y="439838"/>
                </a:lnTo>
                <a:lnTo>
                  <a:pt x="5574625" y="451413"/>
                </a:lnTo>
                <a:lnTo>
                  <a:pt x="5678797" y="358816"/>
                </a:lnTo>
                <a:lnTo>
                  <a:pt x="5771394" y="393540"/>
                </a:lnTo>
                <a:lnTo>
                  <a:pt x="5736670" y="104173"/>
                </a:lnTo>
                <a:lnTo>
                  <a:pt x="5904656" y="242161"/>
                </a:lnTo>
                <a:lnTo>
                  <a:pt x="5904656" y="1936650"/>
                </a:lnTo>
                <a:lnTo>
                  <a:pt x="0" y="1936650"/>
                </a:lnTo>
                <a:lnTo>
                  <a:pt x="0" y="573401"/>
                </a:lnTo>
                <a:lnTo>
                  <a:pt x="169247" y="555585"/>
                </a:lnTo>
                <a:lnTo>
                  <a:pt x="238695" y="428264"/>
                </a:lnTo>
                <a:lnTo>
                  <a:pt x="389166" y="474563"/>
                </a:lnTo>
                <a:lnTo>
                  <a:pt x="481764" y="277793"/>
                </a:lnTo>
                <a:lnTo>
                  <a:pt x="585936" y="358816"/>
                </a:lnTo>
                <a:lnTo>
                  <a:pt x="585936" y="138897"/>
                </a:lnTo>
                <a:lnTo>
                  <a:pt x="678533" y="173621"/>
                </a:lnTo>
                <a:lnTo>
                  <a:pt x="724832" y="46299"/>
                </a:lnTo>
                <a:lnTo>
                  <a:pt x="829004" y="11574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p:cNvPicPr>
            <a:picLocks noChangeAspect="1"/>
          </p:cNvPicPr>
          <p:nvPr/>
        </p:nvPicPr>
        <p:blipFill>
          <a:blip r:embed="rId2"/>
          <a:stretch>
            <a:fillRect/>
          </a:stretch>
        </p:blipFill>
        <p:spPr>
          <a:xfrm rot="1276848">
            <a:off x="3146603" y="2080068"/>
            <a:ext cx="5121084" cy="3615241"/>
          </a:xfrm>
          <a:prstGeom prst="rect">
            <a:avLst/>
          </a:prstGeom>
        </p:spPr>
      </p:pic>
      <p:pic>
        <p:nvPicPr>
          <p:cNvPr id="1026" name="Picture 2" descr="Image result for savannah sun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3352" y="-2115616"/>
            <a:ext cx="8572500" cy="5705476"/>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rot="219808">
            <a:off x="5923377" y="4910814"/>
            <a:ext cx="2241458" cy="1224136"/>
          </a:xfrm>
          <a:prstGeom prst="rect">
            <a:avLst/>
          </a:prstGeom>
          <a:gradFill flip="none" rotWithShape="1">
            <a:gsLst>
              <a:gs pos="33000">
                <a:schemeClr val="tx1"/>
              </a:gs>
              <a:gs pos="92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5621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462AAB-6761-473A-921C-9CBC31B6E169}"/>
              </a:ext>
            </a:extLst>
          </p:cNvPr>
          <p:cNvGrpSpPr/>
          <p:nvPr/>
        </p:nvGrpSpPr>
        <p:grpSpPr>
          <a:xfrm>
            <a:off x="2927648" y="764704"/>
            <a:ext cx="5229696" cy="5229696"/>
            <a:chOff x="2927648" y="764704"/>
            <a:chExt cx="5229696" cy="5229696"/>
          </a:xfrm>
        </p:grpSpPr>
        <p:pic>
          <p:nvPicPr>
            <p:cNvPr id="5" name="Picture 4"/>
            <p:cNvPicPr>
              <a:picLocks noChangeAspect="1"/>
            </p:cNvPicPr>
            <p:nvPr/>
          </p:nvPicPr>
          <p:blipFill rotWithShape="1">
            <a:blip r:embed="rId2"/>
            <a:srcRect l="21109" t="6609" r="31730" b="11773"/>
            <a:stretch/>
          </p:blipFill>
          <p:spPr>
            <a:xfrm>
              <a:off x="2927648" y="764704"/>
              <a:ext cx="5229696" cy="5229696"/>
            </a:xfrm>
            <a:prstGeom prst="rect">
              <a:avLst/>
            </a:prstGeom>
          </p:spPr>
        </p:pic>
        <p:sp>
          <p:nvSpPr>
            <p:cNvPr id="9" name="Rectangle 8">
              <a:extLst>
                <a:ext uri="{FF2B5EF4-FFF2-40B4-BE49-F238E27FC236}">
                  <a16:creationId xmlns:a16="http://schemas.microsoft.com/office/drawing/2014/main" id="{F2AB061A-075D-4DB2-A904-ACE6AC042175}"/>
                </a:ext>
              </a:extLst>
            </p:cNvPr>
            <p:cNvSpPr/>
            <p:nvPr/>
          </p:nvSpPr>
          <p:spPr>
            <a:xfrm>
              <a:off x="2927648" y="764704"/>
              <a:ext cx="5229696" cy="5229696"/>
            </a:xfrm>
            <a:prstGeom prst="rect">
              <a:avLst/>
            </a:prstGeom>
            <a:blipFill dpi="0" rotWithShape="1">
              <a:blip r:embed="rId3">
                <a:alphaModFix amt="2000"/>
                <a:extLst>
                  <a:ext uri="{BEBA8EAE-BF5A-486C-A8C5-ECC9F3942E4B}">
                    <a14:imgProps xmlns:a14="http://schemas.microsoft.com/office/drawing/2010/main">
                      <a14:imgLayer r:embed="rId4">
                        <a14:imgEffect>
                          <a14:brightnessContrast bright="-29000" contrast="69000"/>
                        </a14:imgEffect>
                      </a14:imgLayer>
                    </a14:imgProps>
                  </a:ext>
                </a:extLst>
              </a:blip>
              <a:srcRect/>
              <a:tile tx="0" ty="0" sx="70000" sy="7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554889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36146" t="17162" r="30922" b="24290"/>
          <a:stretch/>
        </p:blipFill>
        <p:spPr>
          <a:xfrm>
            <a:off x="3071664" y="471458"/>
            <a:ext cx="5909870" cy="5909870"/>
          </a:xfrm>
          <a:prstGeom prst="rect">
            <a:avLst/>
          </a:prstGeom>
          <a:effectLst>
            <a:innerShdw blurRad="1270000">
              <a:prstClr val="black">
                <a:alpha val="39000"/>
              </a:prstClr>
            </a:innerShdw>
          </a:effectLst>
        </p:spPr>
      </p:pic>
      <p:sp>
        <p:nvSpPr>
          <p:cNvPr id="7" name="Rounded Rectangle 6"/>
          <p:cNvSpPr/>
          <p:nvPr/>
        </p:nvSpPr>
        <p:spPr>
          <a:xfrm>
            <a:off x="3326299" y="4005064"/>
            <a:ext cx="5400600" cy="2376264"/>
          </a:xfrm>
          <a:prstGeom prst="roundRect">
            <a:avLst>
              <a:gd name="adj" fmla="val 50000"/>
            </a:avLst>
          </a:prstGeom>
          <a:solidFill>
            <a:schemeClr val="tx1">
              <a:alpha val="70000"/>
            </a:schemeClr>
          </a:solidFill>
          <a:ln>
            <a:noFill/>
          </a:ln>
          <a:effectLst>
            <a:softEdge rad="469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p:nvGrpSpPr>
        <p:grpSpPr>
          <a:xfrm>
            <a:off x="3652941" y="980728"/>
            <a:ext cx="4747316" cy="4558374"/>
            <a:chOff x="4572190" y="1340768"/>
            <a:chExt cx="3047619" cy="2926327"/>
          </a:xfrm>
          <a:effectLst>
            <a:outerShdw blurRad="1270000" algn="ctr" rotWithShape="0">
              <a:schemeClr val="bg1"/>
            </a:outerShdw>
          </a:effectLst>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492" y="1340768"/>
              <a:ext cx="1473016" cy="28444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190" y="2590905"/>
              <a:ext cx="3047619" cy="1676190"/>
            </a:xfrm>
            <a:prstGeom prst="rect">
              <a:avLst/>
            </a:prstGeom>
          </p:spPr>
        </p:pic>
      </p:grpSp>
      <p:pic>
        <p:nvPicPr>
          <p:cNvPr id="22" name="Picture 21"/>
          <p:cNvPicPr>
            <a:picLocks noChangeAspect="1"/>
          </p:cNvPicPr>
          <p:nvPr/>
        </p:nvPicPr>
        <p:blipFill rotWithShape="1">
          <a:blip r:embed="rId5">
            <a:extLst>
              <a:ext uri="{BEBA8EAE-BF5A-486C-A8C5-ECC9F3942E4B}">
                <a14:imgProps xmlns:a14="http://schemas.microsoft.com/office/drawing/2010/main">
                  <a14:imgLayer r:embed="rId6">
                    <a14:imgEffect>
                      <a14:artisticBlur radius="17"/>
                    </a14:imgEffect>
                  </a14:imgLayer>
                </a14:imgProps>
              </a:ext>
            </a:extLst>
          </a:blip>
          <a:srcRect l="4935" t="3306" r="11002" b="-1"/>
          <a:stretch/>
        </p:blipFill>
        <p:spPr>
          <a:xfrm>
            <a:off x="3143671" y="548680"/>
            <a:ext cx="5688633" cy="3607721"/>
          </a:xfrm>
          <a:prstGeom prst="rect">
            <a:avLst/>
          </a:prstGeom>
        </p:spPr>
      </p:pic>
    </p:spTree>
    <p:extLst>
      <p:ext uri="{BB962C8B-B14F-4D97-AF65-F5344CB8AC3E}">
        <p14:creationId xmlns:p14="http://schemas.microsoft.com/office/powerpoint/2010/main" val="953843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9807" t="11337" r="9779" b="6112"/>
          <a:stretch/>
        </p:blipFill>
        <p:spPr>
          <a:xfrm>
            <a:off x="1847528" y="638090"/>
            <a:ext cx="5809412" cy="5809412"/>
          </a:xfrm>
          <a:prstGeom prst="rect">
            <a:avLst/>
          </a:prstGeom>
        </p:spPr>
      </p:pic>
      <p:sp>
        <p:nvSpPr>
          <p:cNvPr id="4" name="Rectangle 3">
            <a:extLst>
              <a:ext uri="{FF2B5EF4-FFF2-40B4-BE49-F238E27FC236}">
                <a16:creationId xmlns:a16="http://schemas.microsoft.com/office/drawing/2014/main" id="{0AC5C887-CF7F-407A-9C08-83BE35C76821}"/>
              </a:ext>
            </a:extLst>
          </p:cNvPr>
          <p:cNvSpPr/>
          <p:nvPr/>
        </p:nvSpPr>
        <p:spPr>
          <a:xfrm>
            <a:off x="1847528" y="638090"/>
            <a:ext cx="5809412" cy="5809412"/>
          </a:xfrm>
          <a:prstGeom prst="rect">
            <a:avLst/>
          </a:prstGeom>
          <a:blipFill dpi="0" rotWithShape="1">
            <a:blip r:embed="rId3">
              <a:alphaModFix amt="2000"/>
              <a:extLst>
                <a:ext uri="{BEBA8EAE-BF5A-486C-A8C5-ECC9F3942E4B}">
                  <a14:imgProps xmlns:a14="http://schemas.microsoft.com/office/drawing/2010/main">
                    <a14:imgLayer r:embed="rId4">
                      <a14:imgEffect>
                        <a14:brightnessContrast bright="-29000" contrast="69000"/>
                      </a14:imgEffect>
                    </a14:imgLayer>
                  </a14:imgProps>
                </a:ext>
              </a:extLst>
            </a:blip>
            <a:srcRect/>
            <a:tile tx="0" ty="0" sx="70000" sy="7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40713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3071664" y="471458"/>
            <a:ext cx="5909870" cy="5909870"/>
            <a:chOff x="3071664" y="471458"/>
            <a:chExt cx="5909870" cy="5909870"/>
          </a:xfrm>
        </p:grpSpPr>
        <p:sp>
          <p:nvSpPr>
            <p:cNvPr id="55" name="Rectangle 54"/>
            <p:cNvSpPr/>
            <p:nvPr/>
          </p:nvSpPr>
          <p:spPr>
            <a:xfrm>
              <a:off x="3071664" y="471458"/>
              <a:ext cx="5909870" cy="5909870"/>
            </a:xfrm>
            <a:prstGeom prst="rect">
              <a:avLst/>
            </a:prstGeom>
            <a:solidFill>
              <a:srgbClr val="977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reeform 55"/>
            <p:cNvSpPr/>
            <p:nvPr/>
          </p:nvSpPr>
          <p:spPr>
            <a:xfrm>
              <a:off x="3071664" y="1809764"/>
              <a:ext cx="5909870" cy="3071682"/>
            </a:xfrm>
            <a:custGeom>
              <a:avLst/>
              <a:gdLst>
                <a:gd name="connsiteX0" fmla="*/ 0 w 5909870"/>
                <a:gd name="connsiteY0" fmla="*/ 0 h 3071682"/>
                <a:gd name="connsiteX1" fmla="*/ 5909870 w 5909870"/>
                <a:gd name="connsiteY1" fmla="*/ 1918789 h 3071682"/>
                <a:gd name="connsiteX2" fmla="*/ 5909870 w 5909870"/>
                <a:gd name="connsiteY2" fmla="*/ 3071682 h 3071682"/>
                <a:gd name="connsiteX3" fmla="*/ 0 w 5909870"/>
                <a:gd name="connsiteY3" fmla="*/ 680246 h 3071682"/>
              </a:gdLst>
              <a:ahLst/>
              <a:cxnLst>
                <a:cxn ang="0">
                  <a:pos x="connsiteX0" y="connsiteY0"/>
                </a:cxn>
                <a:cxn ang="0">
                  <a:pos x="connsiteX1" y="connsiteY1"/>
                </a:cxn>
                <a:cxn ang="0">
                  <a:pos x="connsiteX2" y="connsiteY2"/>
                </a:cxn>
                <a:cxn ang="0">
                  <a:pos x="connsiteX3" y="connsiteY3"/>
                </a:cxn>
              </a:cxnLst>
              <a:rect l="l" t="t" r="r" b="b"/>
              <a:pathLst>
                <a:path w="5909870" h="3071682">
                  <a:moveTo>
                    <a:pt x="0" y="0"/>
                  </a:moveTo>
                  <a:lnTo>
                    <a:pt x="5909870" y="1918789"/>
                  </a:lnTo>
                  <a:lnTo>
                    <a:pt x="5909870" y="3071682"/>
                  </a:lnTo>
                  <a:lnTo>
                    <a:pt x="0" y="680246"/>
                  </a:lnTo>
                  <a:close/>
                </a:path>
              </a:pathLst>
            </a:custGeom>
            <a:solidFill>
              <a:srgbClr val="542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56"/>
            <p:cNvSpPr/>
            <p:nvPr/>
          </p:nvSpPr>
          <p:spPr>
            <a:xfrm>
              <a:off x="3071664" y="1411029"/>
              <a:ext cx="5909870" cy="2738052"/>
            </a:xfrm>
            <a:custGeom>
              <a:avLst/>
              <a:gdLst>
                <a:gd name="connsiteX0" fmla="*/ 0 w 5909870"/>
                <a:gd name="connsiteY0" fmla="*/ 0 h 2957969"/>
                <a:gd name="connsiteX1" fmla="*/ 5909870 w 5909870"/>
                <a:gd name="connsiteY1" fmla="*/ 1668543 h 2957969"/>
                <a:gd name="connsiteX2" fmla="*/ 5909870 w 5909870"/>
                <a:gd name="connsiteY2" fmla="*/ 2957969 h 2957969"/>
                <a:gd name="connsiteX3" fmla="*/ 0 w 5909870"/>
                <a:gd name="connsiteY3" fmla="*/ 689744 h 2957969"/>
              </a:gdLst>
              <a:ahLst/>
              <a:cxnLst>
                <a:cxn ang="0">
                  <a:pos x="connsiteX0" y="connsiteY0"/>
                </a:cxn>
                <a:cxn ang="0">
                  <a:pos x="connsiteX1" y="connsiteY1"/>
                </a:cxn>
                <a:cxn ang="0">
                  <a:pos x="connsiteX2" y="connsiteY2"/>
                </a:cxn>
                <a:cxn ang="0">
                  <a:pos x="connsiteX3" y="connsiteY3"/>
                </a:cxn>
              </a:cxnLst>
              <a:rect l="l" t="t" r="r" b="b"/>
              <a:pathLst>
                <a:path w="5909870" h="2957969">
                  <a:moveTo>
                    <a:pt x="0" y="0"/>
                  </a:moveTo>
                  <a:lnTo>
                    <a:pt x="5909870" y="1668543"/>
                  </a:lnTo>
                  <a:lnTo>
                    <a:pt x="5909870" y="2957969"/>
                  </a:lnTo>
                  <a:lnTo>
                    <a:pt x="0" y="689744"/>
                  </a:lnTo>
                  <a:close/>
                </a:path>
              </a:pathLst>
            </a:custGeom>
            <a:gradFill>
              <a:gsLst>
                <a:gs pos="0">
                  <a:srgbClr val="745457"/>
                </a:gs>
                <a:gs pos="100000">
                  <a:srgbClr val="936B6F"/>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57"/>
            <p:cNvSpPr/>
            <p:nvPr/>
          </p:nvSpPr>
          <p:spPr>
            <a:xfrm>
              <a:off x="3071664" y="471459"/>
              <a:ext cx="5909870" cy="2760965"/>
            </a:xfrm>
            <a:custGeom>
              <a:avLst/>
              <a:gdLst>
                <a:gd name="connsiteX0" fmla="*/ 0 w 5909870"/>
                <a:gd name="connsiteY0" fmla="*/ 0 h 2760965"/>
                <a:gd name="connsiteX1" fmla="*/ 5909870 w 5909870"/>
                <a:gd name="connsiteY1" fmla="*/ 0 h 2760965"/>
                <a:gd name="connsiteX2" fmla="*/ 5909870 w 5909870"/>
                <a:gd name="connsiteY2" fmla="*/ 2760965 h 2760965"/>
                <a:gd name="connsiteX3" fmla="*/ 0 w 5909870"/>
                <a:gd name="connsiteY3" fmla="*/ 1052087 h 2760965"/>
              </a:gdLst>
              <a:ahLst/>
              <a:cxnLst>
                <a:cxn ang="0">
                  <a:pos x="connsiteX0" y="connsiteY0"/>
                </a:cxn>
                <a:cxn ang="0">
                  <a:pos x="connsiteX1" y="connsiteY1"/>
                </a:cxn>
                <a:cxn ang="0">
                  <a:pos x="connsiteX2" y="connsiteY2"/>
                </a:cxn>
                <a:cxn ang="0">
                  <a:pos x="connsiteX3" y="connsiteY3"/>
                </a:cxn>
              </a:cxnLst>
              <a:rect l="l" t="t" r="r" b="b"/>
              <a:pathLst>
                <a:path w="5909870" h="2760965">
                  <a:moveTo>
                    <a:pt x="0" y="0"/>
                  </a:moveTo>
                  <a:lnTo>
                    <a:pt x="5909870" y="0"/>
                  </a:lnTo>
                  <a:lnTo>
                    <a:pt x="5909870" y="2760965"/>
                  </a:lnTo>
                  <a:lnTo>
                    <a:pt x="0" y="1052087"/>
                  </a:lnTo>
                  <a:close/>
                </a:path>
              </a:pathLst>
            </a:custGeom>
            <a:solidFill>
              <a:srgbClr val="BCD8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28" name="Picture 4" descr="https://cdn.mos.cms.futurecdn.net/iirVzG6WfNSaUiuSTtq4RA-650-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4819" y="430024"/>
            <a:ext cx="8856984" cy="5014416"/>
          </a:xfrm>
          <a:prstGeom prst="rect">
            <a:avLst/>
          </a:prstGeom>
          <a:noFill/>
          <a:extLst>
            <a:ext uri="{909E8E84-426E-40DD-AFC4-6F175D3DCCD1}">
              <a14:hiddenFill xmlns:a14="http://schemas.microsoft.com/office/drawing/2010/main">
                <a:solidFill>
                  <a:srgbClr val="FFFFFF"/>
                </a:solidFill>
              </a14:hiddenFill>
            </a:ext>
          </a:extLst>
        </p:spPr>
      </p:pic>
      <p:grpSp>
        <p:nvGrpSpPr>
          <p:cNvPr id="2057" name="Group 2056"/>
          <p:cNvGrpSpPr/>
          <p:nvPr/>
        </p:nvGrpSpPr>
        <p:grpSpPr>
          <a:xfrm>
            <a:off x="3359696" y="1700808"/>
            <a:ext cx="4059301" cy="4525594"/>
            <a:chOff x="3359696" y="1700808"/>
            <a:chExt cx="4059301" cy="4525594"/>
          </a:xfrm>
        </p:grpSpPr>
        <p:sp>
          <p:nvSpPr>
            <p:cNvPr id="42" name="Freeform 41"/>
            <p:cNvSpPr/>
            <p:nvPr/>
          </p:nvSpPr>
          <p:spPr>
            <a:xfrm>
              <a:off x="6867787" y="4971951"/>
              <a:ext cx="357931" cy="1218481"/>
            </a:xfrm>
            <a:custGeom>
              <a:avLst/>
              <a:gdLst>
                <a:gd name="connsiteX0" fmla="*/ 357931 w 357931"/>
                <a:gd name="connsiteY0" fmla="*/ 0 h 1218481"/>
                <a:gd name="connsiteX1" fmla="*/ 323406 w 357931"/>
                <a:gd name="connsiteY1" fmla="*/ 124426 h 1218481"/>
                <a:gd name="connsiteX2" fmla="*/ 231966 w 357931"/>
                <a:gd name="connsiteY2" fmla="*/ 723866 h 1218481"/>
                <a:gd name="connsiteX3" fmla="*/ 292926 w 357931"/>
                <a:gd name="connsiteY3" fmla="*/ 1008346 h 1218481"/>
                <a:gd name="connsiteX4" fmla="*/ 296101 w 357931"/>
                <a:gd name="connsiteY4" fmla="*/ 1182336 h 1218481"/>
                <a:gd name="connsiteX5" fmla="*/ 291880 w 357931"/>
                <a:gd name="connsiteY5" fmla="*/ 1218481 h 1218481"/>
                <a:gd name="connsiteX6" fmla="*/ 23663 w 357931"/>
                <a:gd name="connsiteY6" fmla="*/ 1218481 h 1218481"/>
                <a:gd name="connsiteX7" fmla="*/ 25591 w 357931"/>
                <a:gd name="connsiteY7" fmla="*/ 1198846 h 1218481"/>
                <a:gd name="connsiteX8" fmla="*/ 59246 w 357931"/>
                <a:gd name="connsiteY8" fmla="*/ 1028666 h 1218481"/>
                <a:gd name="connsiteX9" fmla="*/ 120206 w 357931"/>
                <a:gd name="connsiteY9" fmla="*/ 845786 h 1218481"/>
                <a:gd name="connsiteX10" fmla="*/ 110046 w 357931"/>
                <a:gd name="connsiteY10" fmla="*/ 490186 h 1218481"/>
                <a:gd name="connsiteX11" fmla="*/ 9984 w 357931"/>
                <a:gd name="connsiteY11" fmla="*/ 446877 h 1218481"/>
                <a:gd name="connsiteX12" fmla="*/ 0 w 357931"/>
                <a:gd name="connsiteY12" fmla="*/ 452296 h 1218481"/>
                <a:gd name="connsiteX13" fmla="*/ 17971 w 357931"/>
                <a:gd name="connsiteY13" fmla="*/ 367630 h 1218481"/>
                <a:gd name="connsiteX14" fmla="*/ 79566 w 357931"/>
                <a:gd name="connsiteY14" fmla="*/ 205705 h 1218481"/>
                <a:gd name="connsiteX15" fmla="*/ 282766 w 357931"/>
                <a:gd name="connsiteY15" fmla="*/ 2505 h 12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7931" h="1218481">
                  <a:moveTo>
                    <a:pt x="357931" y="0"/>
                  </a:moveTo>
                  <a:lnTo>
                    <a:pt x="323406" y="124426"/>
                  </a:lnTo>
                  <a:cubicBezTo>
                    <a:pt x="281073" y="317466"/>
                    <a:pt x="237046" y="576546"/>
                    <a:pt x="231966" y="723866"/>
                  </a:cubicBezTo>
                  <a:cubicBezTo>
                    <a:pt x="226886" y="871186"/>
                    <a:pt x="287846" y="908439"/>
                    <a:pt x="292926" y="1008346"/>
                  </a:cubicBezTo>
                  <a:cubicBezTo>
                    <a:pt x="295466" y="1058300"/>
                    <a:pt x="298853" y="1123070"/>
                    <a:pt x="296101" y="1182336"/>
                  </a:cubicBezTo>
                  <a:lnTo>
                    <a:pt x="291880" y="1218481"/>
                  </a:lnTo>
                  <a:lnTo>
                    <a:pt x="23663" y="1218481"/>
                  </a:lnTo>
                  <a:lnTo>
                    <a:pt x="25591" y="1198846"/>
                  </a:lnTo>
                  <a:cubicBezTo>
                    <a:pt x="35539" y="1136616"/>
                    <a:pt x="51626" y="1070153"/>
                    <a:pt x="59246" y="1028666"/>
                  </a:cubicBezTo>
                  <a:cubicBezTo>
                    <a:pt x="74486" y="945693"/>
                    <a:pt x="111739" y="935533"/>
                    <a:pt x="120206" y="845786"/>
                  </a:cubicBezTo>
                  <a:cubicBezTo>
                    <a:pt x="128673" y="756039"/>
                    <a:pt x="140526" y="544373"/>
                    <a:pt x="110046" y="490186"/>
                  </a:cubicBezTo>
                  <a:cubicBezTo>
                    <a:pt x="90996" y="456319"/>
                    <a:pt x="51441" y="432375"/>
                    <a:pt x="9984" y="446877"/>
                  </a:cubicBezTo>
                  <a:lnTo>
                    <a:pt x="0" y="452296"/>
                  </a:lnTo>
                  <a:lnTo>
                    <a:pt x="17971" y="367630"/>
                  </a:lnTo>
                  <a:cubicBezTo>
                    <a:pt x="34269" y="305612"/>
                    <a:pt x="54166" y="255659"/>
                    <a:pt x="79566" y="205705"/>
                  </a:cubicBezTo>
                  <a:cubicBezTo>
                    <a:pt x="130366" y="105798"/>
                    <a:pt x="147299" y="39758"/>
                    <a:pt x="282766" y="2505"/>
                  </a:cubicBezTo>
                  <a:close/>
                </a:path>
              </a:pathLst>
            </a:custGeom>
            <a:solidFill>
              <a:srgbClr val="968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reeform 31"/>
            <p:cNvSpPr/>
            <p:nvPr/>
          </p:nvSpPr>
          <p:spPr>
            <a:xfrm>
              <a:off x="4777967" y="2817015"/>
              <a:ext cx="2641030" cy="3373417"/>
            </a:xfrm>
            <a:custGeom>
              <a:avLst/>
              <a:gdLst>
                <a:gd name="connsiteX0" fmla="*/ 1189213 w 2641030"/>
                <a:gd name="connsiteY0" fmla="*/ 119 h 3373417"/>
                <a:gd name="connsiteX1" fmla="*/ 1752825 w 2641030"/>
                <a:gd name="connsiteY1" fmla="*/ 84802 h 3373417"/>
                <a:gd name="connsiteX2" fmla="*/ 2199865 w 2641030"/>
                <a:gd name="connsiteY2" fmla="*/ 94962 h 3373417"/>
                <a:gd name="connsiteX3" fmla="*/ 2484345 w 2641030"/>
                <a:gd name="connsiteY3" fmla="*/ 105122 h 3373417"/>
                <a:gd name="connsiteX4" fmla="*/ 2636745 w 2641030"/>
                <a:gd name="connsiteY4" fmla="*/ 338802 h 3373417"/>
                <a:gd name="connsiteX5" fmla="*/ 2596105 w 2641030"/>
                <a:gd name="connsiteY5" fmla="*/ 552162 h 3373417"/>
                <a:gd name="connsiteX6" fmla="*/ 2565625 w 2641030"/>
                <a:gd name="connsiteY6" fmla="*/ 1182082 h 3373417"/>
                <a:gd name="connsiteX7" fmla="*/ 2575785 w 2641030"/>
                <a:gd name="connsiteY7" fmla="*/ 1720562 h 3373417"/>
                <a:gd name="connsiteX8" fmla="*/ 2500855 w 2641030"/>
                <a:gd name="connsiteY8" fmla="*/ 1996152 h 3373417"/>
                <a:gd name="connsiteX9" fmla="*/ 2465503 w 2641030"/>
                <a:gd name="connsiteY9" fmla="*/ 2099517 h 3373417"/>
                <a:gd name="connsiteX10" fmla="*/ 2369896 w 2641030"/>
                <a:gd name="connsiteY10" fmla="*/ 2148879 h 3373417"/>
                <a:gd name="connsiteX11" fmla="*/ 2291305 w 2641030"/>
                <a:gd name="connsiteY11" fmla="*/ 2187921 h 3373417"/>
                <a:gd name="connsiteX12" fmla="*/ 2108425 w 2641030"/>
                <a:gd name="connsiteY12" fmla="*/ 2452081 h 3373417"/>
                <a:gd name="connsiteX13" fmla="*/ 2052793 w 2641030"/>
                <a:gd name="connsiteY13" fmla="*/ 2634465 h 3373417"/>
                <a:gd name="connsiteX14" fmla="*/ 2052546 w 2641030"/>
                <a:gd name="connsiteY14" fmla="*/ 2637317 h 3373417"/>
                <a:gd name="connsiteX15" fmla="*/ 2050333 w 2641030"/>
                <a:gd name="connsiteY15" fmla="*/ 2639497 h 3373417"/>
                <a:gd name="connsiteX16" fmla="*/ 2027145 w 2641030"/>
                <a:gd name="connsiteY16" fmla="*/ 2675602 h 3373417"/>
                <a:gd name="connsiteX17" fmla="*/ 1844265 w 2641030"/>
                <a:gd name="connsiteY17" fmla="*/ 3325842 h 3373417"/>
                <a:gd name="connsiteX18" fmla="*/ 1824570 w 2641030"/>
                <a:gd name="connsiteY18" fmla="*/ 3373170 h 3373417"/>
                <a:gd name="connsiteX19" fmla="*/ 1824459 w 2641030"/>
                <a:gd name="connsiteY19" fmla="*/ 3373417 h 3373417"/>
                <a:gd name="connsiteX20" fmla="*/ 1355747 w 2641030"/>
                <a:gd name="connsiteY20" fmla="*/ 3373417 h 3373417"/>
                <a:gd name="connsiteX21" fmla="*/ 1371666 w 2641030"/>
                <a:gd name="connsiteY21" fmla="*/ 3353147 h 3373417"/>
                <a:gd name="connsiteX22" fmla="*/ 1397225 w 2641030"/>
                <a:gd name="connsiteY22" fmla="*/ 3305522 h 3373417"/>
                <a:gd name="connsiteX23" fmla="*/ 1305785 w 2641030"/>
                <a:gd name="connsiteY23" fmla="*/ 3244562 h 3373417"/>
                <a:gd name="connsiteX24" fmla="*/ 1154814 w 2641030"/>
                <a:gd name="connsiteY24" fmla="*/ 3349575 h 3373417"/>
                <a:gd name="connsiteX25" fmla="*/ 1118312 w 2641030"/>
                <a:gd name="connsiteY25" fmla="*/ 3373417 h 3373417"/>
                <a:gd name="connsiteX26" fmla="*/ 211552 w 2641030"/>
                <a:gd name="connsiteY26" fmla="*/ 3373417 h 3373417"/>
                <a:gd name="connsiteX27" fmla="*/ 206600 w 2641030"/>
                <a:gd name="connsiteY27" fmla="*/ 3304887 h 3373417"/>
                <a:gd name="connsiteX28" fmla="*/ 208505 w 2641030"/>
                <a:gd name="connsiteY28" fmla="*/ 3061682 h 3373417"/>
                <a:gd name="connsiteX29" fmla="*/ 147545 w 2641030"/>
                <a:gd name="connsiteY29" fmla="*/ 2279362 h 3373417"/>
                <a:gd name="connsiteX30" fmla="*/ 15465 w 2641030"/>
                <a:gd name="connsiteY30" fmla="*/ 2167602 h 3373417"/>
                <a:gd name="connsiteX31" fmla="*/ 96745 w 2641030"/>
                <a:gd name="connsiteY31" fmla="*/ 1537682 h 3373417"/>
                <a:gd name="connsiteX32" fmla="*/ 838425 w 2641030"/>
                <a:gd name="connsiteY32" fmla="*/ 115282 h 3373417"/>
                <a:gd name="connsiteX33" fmla="*/ 1189213 w 2641030"/>
                <a:gd name="connsiteY33" fmla="*/ 119 h 337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41030" h="3373417">
                  <a:moveTo>
                    <a:pt x="1189213" y="119"/>
                  </a:moveTo>
                  <a:cubicBezTo>
                    <a:pt x="1397092" y="3707"/>
                    <a:pt x="1611008" y="86919"/>
                    <a:pt x="1752825" y="84802"/>
                  </a:cubicBezTo>
                  <a:cubicBezTo>
                    <a:pt x="1979732" y="81415"/>
                    <a:pt x="2077945" y="91575"/>
                    <a:pt x="2199865" y="94962"/>
                  </a:cubicBezTo>
                  <a:cubicBezTo>
                    <a:pt x="2199865" y="94962"/>
                    <a:pt x="2411532" y="64482"/>
                    <a:pt x="2484345" y="105122"/>
                  </a:cubicBezTo>
                  <a:cubicBezTo>
                    <a:pt x="2557158" y="145762"/>
                    <a:pt x="2618118" y="264295"/>
                    <a:pt x="2636745" y="338802"/>
                  </a:cubicBezTo>
                  <a:cubicBezTo>
                    <a:pt x="2655372" y="413309"/>
                    <a:pt x="2607958" y="411615"/>
                    <a:pt x="2596105" y="552162"/>
                  </a:cubicBezTo>
                  <a:cubicBezTo>
                    <a:pt x="2584252" y="692709"/>
                    <a:pt x="2569012" y="987349"/>
                    <a:pt x="2565625" y="1182082"/>
                  </a:cubicBezTo>
                  <a:cubicBezTo>
                    <a:pt x="2562238" y="1376815"/>
                    <a:pt x="2601185" y="1537682"/>
                    <a:pt x="2575785" y="1720562"/>
                  </a:cubicBezTo>
                  <a:cubicBezTo>
                    <a:pt x="2563085" y="1812002"/>
                    <a:pt x="2533028" y="1903442"/>
                    <a:pt x="2500855" y="1996152"/>
                  </a:cubicBezTo>
                  <a:lnTo>
                    <a:pt x="2465503" y="2099517"/>
                  </a:lnTo>
                  <a:lnTo>
                    <a:pt x="2369896" y="2148879"/>
                  </a:lnTo>
                  <a:cubicBezTo>
                    <a:pt x="2338613" y="2165035"/>
                    <a:pt x="2311837" y="2178608"/>
                    <a:pt x="2291305" y="2187921"/>
                  </a:cubicBezTo>
                  <a:cubicBezTo>
                    <a:pt x="2127052" y="2262428"/>
                    <a:pt x="2149065" y="2367414"/>
                    <a:pt x="2108425" y="2452081"/>
                  </a:cubicBezTo>
                  <a:cubicBezTo>
                    <a:pt x="2072865" y="2526165"/>
                    <a:pt x="2064531" y="2512089"/>
                    <a:pt x="2052793" y="2634465"/>
                  </a:cubicBezTo>
                  <a:lnTo>
                    <a:pt x="2052546" y="2637317"/>
                  </a:lnTo>
                  <a:lnTo>
                    <a:pt x="2050333" y="2639497"/>
                  </a:lnTo>
                  <a:cubicBezTo>
                    <a:pt x="2042332" y="2649461"/>
                    <a:pt x="2034554" y="2661421"/>
                    <a:pt x="2027145" y="2675602"/>
                  </a:cubicBezTo>
                  <a:cubicBezTo>
                    <a:pt x="1967878" y="2789055"/>
                    <a:pt x="1901838" y="3185295"/>
                    <a:pt x="1844265" y="3325842"/>
                  </a:cubicBezTo>
                  <a:cubicBezTo>
                    <a:pt x="1837068" y="3343411"/>
                    <a:pt x="1830586" y="3359100"/>
                    <a:pt x="1824570" y="3373170"/>
                  </a:cubicBezTo>
                  <a:lnTo>
                    <a:pt x="1824459" y="3373417"/>
                  </a:lnTo>
                  <a:lnTo>
                    <a:pt x="1355747" y="3373417"/>
                  </a:lnTo>
                  <a:lnTo>
                    <a:pt x="1371666" y="3353147"/>
                  </a:lnTo>
                  <a:cubicBezTo>
                    <a:pt x="1386007" y="3333780"/>
                    <a:pt x="1396378" y="3316952"/>
                    <a:pt x="1397225" y="3305522"/>
                  </a:cubicBezTo>
                  <a:cubicBezTo>
                    <a:pt x="1400612" y="3259802"/>
                    <a:pt x="1358278" y="3229322"/>
                    <a:pt x="1305785" y="3244562"/>
                  </a:cubicBezTo>
                  <a:cubicBezTo>
                    <a:pt x="1266415" y="3255992"/>
                    <a:pt x="1220378" y="3301712"/>
                    <a:pt x="1154814" y="3349575"/>
                  </a:cubicBezTo>
                  <a:lnTo>
                    <a:pt x="1118312" y="3373417"/>
                  </a:lnTo>
                  <a:lnTo>
                    <a:pt x="211552" y="3373417"/>
                  </a:lnTo>
                  <a:lnTo>
                    <a:pt x="206600" y="3304887"/>
                  </a:lnTo>
                  <a:cubicBezTo>
                    <a:pt x="208082" y="3239482"/>
                    <a:pt x="216972" y="3160742"/>
                    <a:pt x="208505" y="3061682"/>
                  </a:cubicBezTo>
                  <a:cubicBezTo>
                    <a:pt x="191572" y="2863562"/>
                    <a:pt x="179718" y="2428375"/>
                    <a:pt x="147545" y="2279362"/>
                  </a:cubicBezTo>
                  <a:cubicBezTo>
                    <a:pt x="115372" y="2130349"/>
                    <a:pt x="25625" y="2296295"/>
                    <a:pt x="15465" y="2167602"/>
                  </a:cubicBezTo>
                  <a:cubicBezTo>
                    <a:pt x="5305" y="2038909"/>
                    <a:pt x="-40415" y="1879735"/>
                    <a:pt x="96745" y="1537682"/>
                  </a:cubicBezTo>
                  <a:cubicBezTo>
                    <a:pt x="233905" y="1195629"/>
                    <a:pt x="562412" y="357429"/>
                    <a:pt x="838425" y="115282"/>
                  </a:cubicBezTo>
                  <a:cubicBezTo>
                    <a:pt x="941930" y="24477"/>
                    <a:pt x="1064485" y="-2034"/>
                    <a:pt x="1189213" y="119"/>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40"/>
            <p:cNvSpPr/>
            <p:nvPr/>
          </p:nvSpPr>
          <p:spPr>
            <a:xfrm>
              <a:off x="7028191" y="4971951"/>
              <a:ext cx="197527" cy="480294"/>
            </a:xfrm>
            <a:custGeom>
              <a:avLst/>
              <a:gdLst>
                <a:gd name="connsiteX0" fmla="*/ 197527 w 197527"/>
                <a:gd name="connsiteY0" fmla="*/ 0 h 480294"/>
                <a:gd name="connsiteX1" fmla="*/ 163002 w 197527"/>
                <a:gd name="connsiteY1" fmla="*/ 124426 h 480294"/>
                <a:gd name="connsiteX2" fmla="*/ 103312 w 197527"/>
                <a:gd name="connsiteY2" fmla="*/ 441291 h 480294"/>
                <a:gd name="connsiteX3" fmla="*/ 97922 w 197527"/>
                <a:gd name="connsiteY3" fmla="*/ 480294 h 480294"/>
                <a:gd name="connsiteX4" fmla="*/ 72593 w 197527"/>
                <a:gd name="connsiteY4" fmla="*/ 436448 h 480294"/>
                <a:gd name="connsiteX5" fmla="*/ 51241 w 197527"/>
                <a:gd name="connsiteY5" fmla="*/ 388585 h 480294"/>
                <a:gd name="connsiteX6" fmla="*/ 10601 w 197527"/>
                <a:gd name="connsiteY6" fmla="*/ 154905 h 480294"/>
                <a:gd name="connsiteX7" fmla="*/ 55448 w 197527"/>
                <a:gd name="connsiteY7" fmla="*/ 52115 h 480294"/>
                <a:gd name="connsiteX8" fmla="*/ 73542 w 197527"/>
                <a:gd name="connsiteY8" fmla="*/ 19472 h 480294"/>
                <a:gd name="connsiteX9" fmla="*/ 76821 w 197527"/>
                <a:gd name="connsiteY9" fmla="*/ 17834 h 480294"/>
                <a:gd name="connsiteX10" fmla="*/ 122362 w 197527"/>
                <a:gd name="connsiteY10" fmla="*/ 2505 h 48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527" h="480294">
                  <a:moveTo>
                    <a:pt x="197527" y="0"/>
                  </a:moveTo>
                  <a:lnTo>
                    <a:pt x="163002" y="124426"/>
                  </a:lnTo>
                  <a:cubicBezTo>
                    <a:pt x="141836" y="220946"/>
                    <a:pt x="120246" y="333976"/>
                    <a:pt x="103312" y="441291"/>
                  </a:cubicBezTo>
                  <a:lnTo>
                    <a:pt x="97922" y="480294"/>
                  </a:lnTo>
                  <a:lnTo>
                    <a:pt x="72593" y="436448"/>
                  </a:lnTo>
                  <a:cubicBezTo>
                    <a:pt x="64471" y="420124"/>
                    <a:pt x="57168" y="403402"/>
                    <a:pt x="51241" y="388585"/>
                  </a:cubicBezTo>
                  <a:cubicBezTo>
                    <a:pt x="27534" y="329318"/>
                    <a:pt x="-21572" y="256505"/>
                    <a:pt x="10601" y="154905"/>
                  </a:cubicBezTo>
                  <a:cubicBezTo>
                    <a:pt x="18645" y="129505"/>
                    <a:pt x="34943" y="92781"/>
                    <a:pt x="55448" y="52115"/>
                  </a:cubicBezTo>
                  <a:lnTo>
                    <a:pt x="73542" y="19472"/>
                  </a:lnTo>
                  <a:lnTo>
                    <a:pt x="76821" y="17834"/>
                  </a:lnTo>
                  <a:cubicBezTo>
                    <a:pt x="90348" y="12268"/>
                    <a:pt x="105429" y="7162"/>
                    <a:pt x="122362" y="2505"/>
                  </a:cubicBezTo>
                  <a:close/>
                </a:path>
              </a:pathLst>
            </a:cu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20"/>
            <p:cNvSpPr/>
            <p:nvPr/>
          </p:nvSpPr>
          <p:spPr>
            <a:xfrm>
              <a:off x="5598502" y="2901757"/>
              <a:ext cx="1655340" cy="2541127"/>
            </a:xfrm>
            <a:custGeom>
              <a:avLst/>
              <a:gdLst>
                <a:gd name="connsiteX0" fmla="*/ 58530 w 1655340"/>
                <a:gd name="connsiteY0" fmla="*/ 375979 h 2541127"/>
                <a:gd name="connsiteX1" fmla="*/ 353170 w 1655340"/>
                <a:gd name="connsiteY1" fmla="*/ 477579 h 2541127"/>
                <a:gd name="connsiteX2" fmla="*/ 698610 w 1655340"/>
                <a:gd name="connsiteY2" fmla="*/ 589339 h 2541127"/>
                <a:gd name="connsiteX3" fmla="*/ 759570 w 1655340"/>
                <a:gd name="connsiteY3" fmla="*/ 772219 h 2541127"/>
                <a:gd name="connsiteX4" fmla="*/ 1023730 w 1655340"/>
                <a:gd name="connsiteY4" fmla="*/ 955099 h 2541127"/>
                <a:gd name="connsiteX5" fmla="*/ 1084690 w 1655340"/>
                <a:gd name="connsiteY5" fmla="*/ 1788219 h 2541127"/>
                <a:gd name="connsiteX6" fmla="*/ 1125330 w 1655340"/>
                <a:gd name="connsiteY6" fmla="*/ 1442779 h 2541127"/>
                <a:gd name="connsiteX7" fmla="*/ 1176130 w 1655340"/>
                <a:gd name="connsiteY7" fmla="*/ 1686619 h 2541127"/>
                <a:gd name="connsiteX8" fmla="*/ 1176130 w 1655340"/>
                <a:gd name="connsiteY8" fmla="*/ 2489259 h 2541127"/>
                <a:gd name="connsiteX9" fmla="*/ 1379330 w 1655340"/>
                <a:gd name="connsiteY9" fmla="*/ 2418139 h 2541127"/>
                <a:gd name="connsiteX10" fmla="*/ 1643490 w 1655340"/>
                <a:gd name="connsiteY10" fmla="*/ 2062539 h 2541127"/>
                <a:gd name="connsiteX11" fmla="*/ 1602850 w 1655340"/>
                <a:gd name="connsiteY11" fmla="*/ 1849179 h 2541127"/>
                <a:gd name="connsiteX12" fmla="*/ 1541890 w 1655340"/>
                <a:gd name="connsiteY12" fmla="*/ 1940619 h 2541127"/>
                <a:gd name="connsiteX13" fmla="*/ 1541890 w 1655340"/>
                <a:gd name="connsiteY13" fmla="*/ 1666299 h 2541127"/>
                <a:gd name="connsiteX14" fmla="*/ 1633330 w 1655340"/>
                <a:gd name="connsiteY14" fmla="*/ 1473259 h 2541127"/>
                <a:gd name="connsiteX15" fmla="*/ 1592690 w 1655340"/>
                <a:gd name="connsiteY15" fmla="*/ 1280219 h 2541127"/>
                <a:gd name="connsiteX16" fmla="*/ 1511410 w 1655340"/>
                <a:gd name="connsiteY16" fmla="*/ 1361499 h 2541127"/>
                <a:gd name="connsiteX17" fmla="*/ 1419970 w 1655340"/>
                <a:gd name="connsiteY17" fmla="*/ 1148139 h 2541127"/>
                <a:gd name="connsiteX18" fmla="*/ 1379330 w 1655340"/>
                <a:gd name="connsiteY18" fmla="*/ 1473259 h 2541127"/>
                <a:gd name="connsiteX19" fmla="*/ 1165970 w 1655340"/>
                <a:gd name="connsiteY19" fmla="*/ 1229419 h 2541127"/>
                <a:gd name="connsiteX20" fmla="*/ 1145650 w 1655340"/>
                <a:gd name="connsiteY20" fmla="*/ 853499 h 2541127"/>
                <a:gd name="connsiteX21" fmla="*/ 1094850 w 1655340"/>
                <a:gd name="connsiteY21" fmla="*/ 497899 h 2541127"/>
                <a:gd name="connsiteX22" fmla="*/ 1287890 w 1655340"/>
                <a:gd name="connsiteY22" fmla="*/ 721419 h 2541127"/>
                <a:gd name="connsiteX23" fmla="*/ 1399650 w 1655340"/>
                <a:gd name="connsiteY23" fmla="*/ 1026219 h 2541127"/>
                <a:gd name="connsiteX24" fmla="*/ 1308210 w 1655340"/>
                <a:gd name="connsiteY24" fmla="*/ 589339 h 2541127"/>
                <a:gd name="connsiteX25" fmla="*/ 1470770 w 1655340"/>
                <a:gd name="connsiteY25" fmla="*/ 701099 h 2541127"/>
                <a:gd name="connsiteX26" fmla="*/ 1389490 w 1655340"/>
                <a:gd name="connsiteY26" fmla="*/ 548699 h 2541127"/>
                <a:gd name="connsiteX27" fmla="*/ 1389490 w 1655340"/>
                <a:gd name="connsiteY27" fmla="*/ 447099 h 2541127"/>
                <a:gd name="connsiteX28" fmla="*/ 1155810 w 1655340"/>
                <a:gd name="connsiteY28" fmla="*/ 233739 h 2541127"/>
                <a:gd name="connsiteX29" fmla="*/ 790050 w 1655340"/>
                <a:gd name="connsiteY29" fmla="*/ 61019 h 2541127"/>
                <a:gd name="connsiteX30" fmla="*/ 68690 w 1655340"/>
                <a:gd name="connsiteY30" fmla="*/ 20379 h 2541127"/>
                <a:gd name="connsiteX31" fmla="*/ 58530 w 1655340"/>
                <a:gd name="connsiteY31" fmla="*/ 375979 h 254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55340" h="2541127">
                  <a:moveTo>
                    <a:pt x="58530" y="375979"/>
                  </a:moveTo>
                  <a:cubicBezTo>
                    <a:pt x="105943" y="452179"/>
                    <a:pt x="353170" y="477579"/>
                    <a:pt x="353170" y="477579"/>
                  </a:cubicBezTo>
                  <a:cubicBezTo>
                    <a:pt x="459850" y="513139"/>
                    <a:pt x="630877" y="540232"/>
                    <a:pt x="698610" y="589339"/>
                  </a:cubicBezTo>
                  <a:cubicBezTo>
                    <a:pt x="766343" y="638446"/>
                    <a:pt x="705383" y="711259"/>
                    <a:pt x="759570" y="772219"/>
                  </a:cubicBezTo>
                  <a:cubicBezTo>
                    <a:pt x="813757" y="833179"/>
                    <a:pt x="969543" y="785766"/>
                    <a:pt x="1023730" y="955099"/>
                  </a:cubicBezTo>
                  <a:cubicBezTo>
                    <a:pt x="1077917" y="1124432"/>
                    <a:pt x="1067757" y="1706939"/>
                    <a:pt x="1084690" y="1788219"/>
                  </a:cubicBezTo>
                  <a:cubicBezTo>
                    <a:pt x="1101623" y="1869499"/>
                    <a:pt x="1110090" y="1459712"/>
                    <a:pt x="1125330" y="1442779"/>
                  </a:cubicBezTo>
                  <a:cubicBezTo>
                    <a:pt x="1140570" y="1425846"/>
                    <a:pt x="1167663" y="1512206"/>
                    <a:pt x="1176130" y="1686619"/>
                  </a:cubicBezTo>
                  <a:cubicBezTo>
                    <a:pt x="1184597" y="1861032"/>
                    <a:pt x="1142263" y="2367339"/>
                    <a:pt x="1176130" y="2489259"/>
                  </a:cubicBezTo>
                  <a:cubicBezTo>
                    <a:pt x="1209997" y="2611179"/>
                    <a:pt x="1301437" y="2489259"/>
                    <a:pt x="1379330" y="2418139"/>
                  </a:cubicBezTo>
                  <a:cubicBezTo>
                    <a:pt x="1457223" y="2347019"/>
                    <a:pt x="1606237" y="2157366"/>
                    <a:pt x="1643490" y="2062539"/>
                  </a:cubicBezTo>
                  <a:cubicBezTo>
                    <a:pt x="1680743" y="1967712"/>
                    <a:pt x="1619783" y="1869499"/>
                    <a:pt x="1602850" y="1849179"/>
                  </a:cubicBezTo>
                  <a:cubicBezTo>
                    <a:pt x="1585917" y="1828859"/>
                    <a:pt x="1552050" y="1971099"/>
                    <a:pt x="1541890" y="1940619"/>
                  </a:cubicBezTo>
                  <a:cubicBezTo>
                    <a:pt x="1531730" y="1910139"/>
                    <a:pt x="1526650" y="1744192"/>
                    <a:pt x="1541890" y="1666299"/>
                  </a:cubicBezTo>
                  <a:cubicBezTo>
                    <a:pt x="1557130" y="1588406"/>
                    <a:pt x="1624863" y="1537606"/>
                    <a:pt x="1633330" y="1473259"/>
                  </a:cubicBezTo>
                  <a:cubicBezTo>
                    <a:pt x="1641797" y="1408912"/>
                    <a:pt x="1613010" y="1298846"/>
                    <a:pt x="1592690" y="1280219"/>
                  </a:cubicBezTo>
                  <a:cubicBezTo>
                    <a:pt x="1572370" y="1261592"/>
                    <a:pt x="1540197" y="1383512"/>
                    <a:pt x="1511410" y="1361499"/>
                  </a:cubicBezTo>
                  <a:cubicBezTo>
                    <a:pt x="1482623" y="1339486"/>
                    <a:pt x="1441983" y="1129512"/>
                    <a:pt x="1419970" y="1148139"/>
                  </a:cubicBezTo>
                  <a:cubicBezTo>
                    <a:pt x="1397957" y="1166766"/>
                    <a:pt x="1421663" y="1459712"/>
                    <a:pt x="1379330" y="1473259"/>
                  </a:cubicBezTo>
                  <a:cubicBezTo>
                    <a:pt x="1336997" y="1486806"/>
                    <a:pt x="1204917" y="1332712"/>
                    <a:pt x="1165970" y="1229419"/>
                  </a:cubicBezTo>
                  <a:cubicBezTo>
                    <a:pt x="1127023" y="1126126"/>
                    <a:pt x="1157503" y="975419"/>
                    <a:pt x="1145650" y="853499"/>
                  </a:cubicBezTo>
                  <a:cubicBezTo>
                    <a:pt x="1133797" y="731579"/>
                    <a:pt x="1071143" y="519912"/>
                    <a:pt x="1094850" y="497899"/>
                  </a:cubicBezTo>
                  <a:cubicBezTo>
                    <a:pt x="1118557" y="475886"/>
                    <a:pt x="1237090" y="633366"/>
                    <a:pt x="1287890" y="721419"/>
                  </a:cubicBezTo>
                  <a:cubicBezTo>
                    <a:pt x="1338690" y="809472"/>
                    <a:pt x="1396263" y="1048232"/>
                    <a:pt x="1399650" y="1026219"/>
                  </a:cubicBezTo>
                  <a:cubicBezTo>
                    <a:pt x="1403037" y="1004206"/>
                    <a:pt x="1296357" y="643526"/>
                    <a:pt x="1308210" y="589339"/>
                  </a:cubicBezTo>
                  <a:cubicBezTo>
                    <a:pt x="1320063" y="535152"/>
                    <a:pt x="1457223" y="707872"/>
                    <a:pt x="1470770" y="701099"/>
                  </a:cubicBezTo>
                  <a:cubicBezTo>
                    <a:pt x="1484317" y="694326"/>
                    <a:pt x="1403037" y="591032"/>
                    <a:pt x="1389490" y="548699"/>
                  </a:cubicBezTo>
                  <a:cubicBezTo>
                    <a:pt x="1375943" y="506366"/>
                    <a:pt x="1428437" y="499592"/>
                    <a:pt x="1389490" y="447099"/>
                  </a:cubicBezTo>
                  <a:cubicBezTo>
                    <a:pt x="1350543" y="394606"/>
                    <a:pt x="1255717" y="298086"/>
                    <a:pt x="1155810" y="233739"/>
                  </a:cubicBezTo>
                  <a:cubicBezTo>
                    <a:pt x="1055903" y="169392"/>
                    <a:pt x="971237" y="96579"/>
                    <a:pt x="790050" y="61019"/>
                  </a:cubicBezTo>
                  <a:cubicBezTo>
                    <a:pt x="608863" y="25459"/>
                    <a:pt x="187223" y="-30421"/>
                    <a:pt x="68690" y="20379"/>
                  </a:cubicBezTo>
                  <a:cubicBezTo>
                    <a:pt x="-49843" y="71179"/>
                    <a:pt x="11117" y="299779"/>
                    <a:pt x="58530" y="375979"/>
                  </a:cubicBezTo>
                  <a:close/>
                </a:path>
              </a:pathLst>
            </a:custGeom>
            <a:gradFill>
              <a:gsLst>
                <a:gs pos="0">
                  <a:srgbClr val="BDBDBC"/>
                </a:gs>
                <a:gs pos="100000">
                  <a:srgbClr val="A09A8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reeform 27"/>
            <p:cNvSpPr/>
            <p:nvPr/>
          </p:nvSpPr>
          <p:spPr>
            <a:xfrm>
              <a:off x="6801926" y="2932001"/>
              <a:ext cx="521828" cy="703088"/>
            </a:xfrm>
            <a:custGeom>
              <a:avLst/>
              <a:gdLst>
                <a:gd name="connsiteX0" fmla="*/ 3186 w 521828"/>
                <a:gd name="connsiteY0" fmla="*/ 295 h 703088"/>
                <a:gd name="connsiteX1" fmla="*/ 196226 w 521828"/>
                <a:gd name="connsiteY1" fmla="*/ 132375 h 703088"/>
                <a:gd name="connsiteX2" fmla="*/ 267346 w 521828"/>
                <a:gd name="connsiteY2" fmla="*/ 162855 h 703088"/>
                <a:gd name="connsiteX3" fmla="*/ 419746 w 521828"/>
                <a:gd name="connsiteY3" fmla="*/ 467655 h 703088"/>
                <a:gd name="connsiteX4" fmla="*/ 521346 w 521828"/>
                <a:gd name="connsiteY4" fmla="*/ 589575 h 703088"/>
                <a:gd name="connsiteX5" fmla="*/ 379106 w 521828"/>
                <a:gd name="connsiteY5" fmla="*/ 701335 h 703088"/>
                <a:gd name="connsiteX6" fmla="*/ 389266 w 521828"/>
                <a:gd name="connsiteY6" fmla="*/ 498135 h 703088"/>
                <a:gd name="connsiteX7" fmla="*/ 226706 w 521828"/>
                <a:gd name="connsiteY7" fmla="*/ 183175 h 703088"/>
                <a:gd name="connsiteX8" fmla="*/ 84466 w 521828"/>
                <a:gd name="connsiteY8" fmla="*/ 173015 h 703088"/>
                <a:gd name="connsiteX9" fmla="*/ 3186 w 521828"/>
                <a:gd name="connsiteY9" fmla="*/ 295 h 70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828" h="703088">
                  <a:moveTo>
                    <a:pt x="3186" y="295"/>
                  </a:moveTo>
                  <a:cubicBezTo>
                    <a:pt x="21813" y="-6478"/>
                    <a:pt x="152199" y="105282"/>
                    <a:pt x="196226" y="132375"/>
                  </a:cubicBezTo>
                  <a:cubicBezTo>
                    <a:pt x="240253" y="159468"/>
                    <a:pt x="230093" y="106975"/>
                    <a:pt x="267346" y="162855"/>
                  </a:cubicBezTo>
                  <a:cubicBezTo>
                    <a:pt x="304599" y="218735"/>
                    <a:pt x="377413" y="396535"/>
                    <a:pt x="419746" y="467655"/>
                  </a:cubicBezTo>
                  <a:cubicBezTo>
                    <a:pt x="462079" y="538775"/>
                    <a:pt x="528119" y="550628"/>
                    <a:pt x="521346" y="589575"/>
                  </a:cubicBezTo>
                  <a:cubicBezTo>
                    <a:pt x="514573" y="628522"/>
                    <a:pt x="401119" y="716575"/>
                    <a:pt x="379106" y="701335"/>
                  </a:cubicBezTo>
                  <a:cubicBezTo>
                    <a:pt x="357093" y="686095"/>
                    <a:pt x="414666" y="584495"/>
                    <a:pt x="389266" y="498135"/>
                  </a:cubicBezTo>
                  <a:cubicBezTo>
                    <a:pt x="363866" y="411775"/>
                    <a:pt x="277506" y="237362"/>
                    <a:pt x="226706" y="183175"/>
                  </a:cubicBezTo>
                  <a:cubicBezTo>
                    <a:pt x="175906" y="128988"/>
                    <a:pt x="116639" y="200108"/>
                    <a:pt x="84466" y="173015"/>
                  </a:cubicBezTo>
                  <a:cubicBezTo>
                    <a:pt x="52293" y="145922"/>
                    <a:pt x="-15441" y="7068"/>
                    <a:pt x="3186" y="295"/>
                  </a:cubicBezTo>
                  <a:close/>
                </a:path>
              </a:pathLst>
            </a:custGeom>
            <a:solidFill>
              <a:srgbClr val="BDB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reeform 38"/>
            <p:cNvSpPr/>
            <p:nvPr/>
          </p:nvSpPr>
          <p:spPr>
            <a:xfrm>
              <a:off x="4921830" y="4925526"/>
              <a:ext cx="1759281" cy="1264906"/>
            </a:xfrm>
            <a:custGeom>
              <a:avLst/>
              <a:gdLst>
                <a:gd name="connsiteX0" fmla="*/ 253912 w 1759281"/>
                <a:gd name="connsiteY0" fmla="*/ 194 h 1264906"/>
                <a:gd name="connsiteX1" fmla="*/ 359282 w 1759281"/>
                <a:gd name="connsiteY1" fmla="*/ 69250 h 1264906"/>
                <a:gd name="connsiteX2" fmla="*/ 328802 w 1759281"/>
                <a:gd name="connsiteY2" fmla="*/ 353730 h 1264906"/>
                <a:gd name="connsiteX3" fmla="*/ 308482 w 1759281"/>
                <a:gd name="connsiteY3" fmla="*/ 526450 h 1264906"/>
                <a:gd name="connsiteX4" fmla="*/ 471042 w 1759281"/>
                <a:gd name="connsiteY4" fmla="*/ 729650 h 1264906"/>
                <a:gd name="connsiteX5" fmla="*/ 471042 w 1759281"/>
                <a:gd name="connsiteY5" fmla="*/ 902370 h 1264906"/>
                <a:gd name="connsiteX6" fmla="*/ 613282 w 1759281"/>
                <a:gd name="connsiteY6" fmla="*/ 1064930 h 1264906"/>
                <a:gd name="connsiteX7" fmla="*/ 664082 w 1759281"/>
                <a:gd name="connsiteY7" fmla="*/ 932850 h 1264906"/>
                <a:gd name="connsiteX8" fmla="*/ 684402 w 1759281"/>
                <a:gd name="connsiteY8" fmla="*/ 1095410 h 1264906"/>
                <a:gd name="connsiteX9" fmla="*/ 857122 w 1759281"/>
                <a:gd name="connsiteY9" fmla="*/ 902370 h 1264906"/>
                <a:gd name="connsiteX10" fmla="*/ 836802 w 1759281"/>
                <a:gd name="connsiteY10" fmla="*/ 709330 h 1264906"/>
                <a:gd name="connsiteX11" fmla="*/ 1009522 w 1759281"/>
                <a:gd name="connsiteY11" fmla="*/ 749970 h 1264906"/>
                <a:gd name="connsiteX12" fmla="*/ 1131442 w 1759281"/>
                <a:gd name="connsiteY12" fmla="*/ 841410 h 1264906"/>
                <a:gd name="connsiteX13" fmla="*/ 1324482 w 1759281"/>
                <a:gd name="connsiteY13" fmla="*/ 922690 h 1264906"/>
                <a:gd name="connsiteX14" fmla="*/ 1415922 w 1759281"/>
                <a:gd name="connsiteY14" fmla="*/ 780450 h 1264906"/>
                <a:gd name="connsiteX15" fmla="*/ 1466722 w 1759281"/>
                <a:gd name="connsiteY15" fmla="*/ 810930 h 1264906"/>
                <a:gd name="connsiteX16" fmla="*/ 1517522 w 1759281"/>
                <a:gd name="connsiteY16" fmla="*/ 821090 h 1264906"/>
                <a:gd name="connsiteX17" fmla="*/ 1507362 w 1759281"/>
                <a:gd name="connsiteY17" fmla="*/ 1064930 h 1264906"/>
                <a:gd name="connsiteX18" fmla="*/ 1598802 w 1759281"/>
                <a:gd name="connsiteY18" fmla="*/ 1217330 h 1264906"/>
                <a:gd name="connsiteX19" fmla="*/ 1740983 w 1759281"/>
                <a:gd name="connsiteY19" fmla="*/ 1033726 h 1264906"/>
                <a:gd name="connsiteX20" fmla="*/ 1759281 w 1759281"/>
                <a:gd name="connsiteY20" fmla="*/ 1014611 h 1264906"/>
                <a:gd name="connsiteX21" fmla="*/ 1744931 w 1759281"/>
                <a:gd name="connsiteY21" fmla="*/ 1072392 h 1264906"/>
                <a:gd name="connsiteX22" fmla="*/ 1700402 w 1759281"/>
                <a:gd name="connsiteY22" fmla="*/ 1217331 h 1264906"/>
                <a:gd name="connsiteX23" fmla="*/ 1680707 w 1759281"/>
                <a:gd name="connsiteY23" fmla="*/ 1264659 h 1264906"/>
                <a:gd name="connsiteX24" fmla="*/ 1680596 w 1759281"/>
                <a:gd name="connsiteY24" fmla="*/ 1264906 h 1264906"/>
                <a:gd name="connsiteX25" fmla="*/ 1211884 w 1759281"/>
                <a:gd name="connsiteY25" fmla="*/ 1264906 h 1264906"/>
                <a:gd name="connsiteX26" fmla="*/ 1227803 w 1759281"/>
                <a:gd name="connsiteY26" fmla="*/ 1244636 h 1264906"/>
                <a:gd name="connsiteX27" fmla="*/ 1253362 w 1759281"/>
                <a:gd name="connsiteY27" fmla="*/ 1197011 h 1264906"/>
                <a:gd name="connsiteX28" fmla="*/ 1161922 w 1759281"/>
                <a:gd name="connsiteY28" fmla="*/ 1136051 h 1264906"/>
                <a:gd name="connsiteX29" fmla="*/ 1010951 w 1759281"/>
                <a:gd name="connsiteY29" fmla="*/ 1241064 h 1264906"/>
                <a:gd name="connsiteX30" fmla="*/ 974449 w 1759281"/>
                <a:gd name="connsiteY30" fmla="*/ 1264906 h 1264906"/>
                <a:gd name="connsiteX31" fmla="*/ 67689 w 1759281"/>
                <a:gd name="connsiteY31" fmla="*/ 1264906 h 1264906"/>
                <a:gd name="connsiteX32" fmla="*/ 62737 w 1759281"/>
                <a:gd name="connsiteY32" fmla="*/ 1196376 h 1264906"/>
                <a:gd name="connsiteX33" fmla="*/ 64642 w 1759281"/>
                <a:gd name="connsiteY33" fmla="*/ 953171 h 1264906"/>
                <a:gd name="connsiteX34" fmla="*/ 3682 w 1759281"/>
                <a:gd name="connsiteY34" fmla="*/ 170851 h 1264906"/>
                <a:gd name="connsiteX35" fmla="*/ 0 w 1759281"/>
                <a:gd name="connsiteY35" fmla="*/ 160104 h 1264906"/>
                <a:gd name="connsiteX36" fmla="*/ 42219 w 1759281"/>
                <a:gd name="connsiteY36" fmla="*/ 126737 h 1264906"/>
                <a:gd name="connsiteX37" fmla="*/ 115442 w 1759281"/>
                <a:gd name="connsiteY37" fmla="*/ 69250 h 1264906"/>
                <a:gd name="connsiteX38" fmla="*/ 253912 w 1759281"/>
                <a:gd name="connsiteY38" fmla="*/ 194 h 126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59281" h="1264906">
                  <a:moveTo>
                    <a:pt x="253912" y="194"/>
                  </a:moveTo>
                  <a:cubicBezTo>
                    <a:pt x="310202" y="-3246"/>
                    <a:pt x="337057" y="39617"/>
                    <a:pt x="359282" y="69250"/>
                  </a:cubicBezTo>
                  <a:cubicBezTo>
                    <a:pt x="394842" y="116663"/>
                    <a:pt x="337269" y="277530"/>
                    <a:pt x="328802" y="353730"/>
                  </a:cubicBezTo>
                  <a:cubicBezTo>
                    <a:pt x="320335" y="429930"/>
                    <a:pt x="284775" y="463797"/>
                    <a:pt x="308482" y="526450"/>
                  </a:cubicBezTo>
                  <a:cubicBezTo>
                    <a:pt x="332189" y="589103"/>
                    <a:pt x="443949" y="666997"/>
                    <a:pt x="471042" y="729650"/>
                  </a:cubicBezTo>
                  <a:cubicBezTo>
                    <a:pt x="498135" y="792303"/>
                    <a:pt x="447335" y="846490"/>
                    <a:pt x="471042" y="902370"/>
                  </a:cubicBezTo>
                  <a:cubicBezTo>
                    <a:pt x="494749" y="958250"/>
                    <a:pt x="581109" y="1059850"/>
                    <a:pt x="613282" y="1064930"/>
                  </a:cubicBezTo>
                  <a:cubicBezTo>
                    <a:pt x="645455" y="1070010"/>
                    <a:pt x="652229" y="927770"/>
                    <a:pt x="664082" y="932850"/>
                  </a:cubicBezTo>
                  <a:cubicBezTo>
                    <a:pt x="675935" y="937930"/>
                    <a:pt x="652229" y="1100490"/>
                    <a:pt x="684402" y="1095410"/>
                  </a:cubicBezTo>
                  <a:cubicBezTo>
                    <a:pt x="716575" y="1090330"/>
                    <a:pt x="831722" y="966717"/>
                    <a:pt x="857122" y="902370"/>
                  </a:cubicBezTo>
                  <a:cubicBezTo>
                    <a:pt x="882522" y="838023"/>
                    <a:pt x="811402" y="734730"/>
                    <a:pt x="836802" y="709330"/>
                  </a:cubicBezTo>
                  <a:cubicBezTo>
                    <a:pt x="862202" y="683930"/>
                    <a:pt x="960415" y="727957"/>
                    <a:pt x="1009522" y="749970"/>
                  </a:cubicBezTo>
                  <a:cubicBezTo>
                    <a:pt x="1058629" y="771983"/>
                    <a:pt x="1078949" y="812623"/>
                    <a:pt x="1131442" y="841410"/>
                  </a:cubicBezTo>
                  <a:cubicBezTo>
                    <a:pt x="1183935" y="870197"/>
                    <a:pt x="1277069" y="932850"/>
                    <a:pt x="1324482" y="922690"/>
                  </a:cubicBezTo>
                  <a:cubicBezTo>
                    <a:pt x="1371895" y="912530"/>
                    <a:pt x="1392215" y="799077"/>
                    <a:pt x="1415922" y="780450"/>
                  </a:cubicBezTo>
                  <a:cubicBezTo>
                    <a:pt x="1439629" y="761823"/>
                    <a:pt x="1449789" y="804157"/>
                    <a:pt x="1466722" y="810930"/>
                  </a:cubicBezTo>
                  <a:cubicBezTo>
                    <a:pt x="1483655" y="817703"/>
                    <a:pt x="1510749" y="778757"/>
                    <a:pt x="1517522" y="821090"/>
                  </a:cubicBezTo>
                  <a:cubicBezTo>
                    <a:pt x="1524295" y="863423"/>
                    <a:pt x="1493815" y="998890"/>
                    <a:pt x="1507362" y="1064930"/>
                  </a:cubicBezTo>
                  <a:cubicBezTo>
                    <a:pt x="1520909" y="1130970"/>
                    <a:pt x="1549695" y="1224103"/>
                    <a:pt x="1598802" y="1217330"/>
                  </a:cubicBezTo>
                  <a:cubicBezTo>
                    <a:pt x="1629494" y="1213097"/>
                    <a:pt x="1692597" y="1094432"/>
                    <a:pt x="1740983" y="1033726"/>
                  </a:cubicBezTo>
                  <a:lnTo>
                    <a:pt x="1759281" y="1014611"/>
                  </a:lnTo>
                  <a:lnTo>
                    <a:pt x="1744931" y="1072392"/>
                  </a:lnTo>
                  <a:cubicBezTo>
                    <a:pt x="1729718" y="1131077"/>
                    <a:pt x="1714796" y="1182194"/>
                    <a:pt x="1700402" y="1217331"/>
                  </a:cubicBezTo>
                  <a:cubicBezTo>
                    <a:pt x="1693205" y="1234900"/>
                    <a:pt x="1686723" y="1250589"/>
                    <a:pt x="1680707" y="1264659"/>
                  </a:cubicBezTo>
                  <a:lnTo>
                    <a:pt x="1680596" y="1264906"/>
                  </a:lnTo>
                  <a:lnTo>
                    <a:pt x="1211884" y="1264906"/>
                  </a:lnTo>
                  <a:lnTo>
                    <a:pt x="1227803" y="1244636"/>
                  </a:lnTo>
                  <a:cubicBezTo>
                    <a:pt x="1242144" y="1225269"/>
                    <a:pt x="1252515" y="1208441"/>
                    <a:pt x="1253362" y="1197011"/>
                  </a:cubicBezTo>
                  <a:cubicBezTo>
                    <a:pt x="1256749" y="1151291"/>
                    <a:pt x="1214415" y="1120811"/>
                    <a:pt x="1161922" y="1136051"/>
                  </a:cubicBezTo>
                  <a:cubicBezTo>
                    <a:pt x="1122552" y="1147481"/>
                    <a:pt x="1076515" y="1193201"/>
                    <a:pt x="1010951" y="1241064"/>
                  </a:cubicBezTo>
                  <a:lnTo>
                    <a:pt x="974449" y="1264906"/>
                  </a:lnTo>
                  <a:lnTo>
                    <a:pt x="67689" y="1264906"/>
                  </a:lnTo>
                  <a:lnTo>
                    <a:pt x="62737" y="1196376"/>
                  </a:lnTo>
                  <a:cubicBezTo>
                    <a:pt x="64219" y="1130971"/>
                    <a:pt x="73109" y="1052231"/>
                    <a:pt x="64642" y="953171"/>
                  </a:cubicBezTo>
                  <a:cubicBezTo>
                    <a:pt x="47709" y="755051"/>
                    <a:pt x="35855" y="319864"/>
                    <a:pt x="3682" y="170851"/>
                  </a:cubicBezTo>
                  <a:lnTo>
                    <a:pt x="0" y="160104"/>
                  </a:lnTo>
                  <a:lnTo>
                    <a:pt x="42219" y="126737"/>
                  </a:lnTo>
                  <a:cubicBezTo>
                    <a:pt x="70489" y="104651"/>
                    <a:pt x="95334" y="85337"/>
                    <a:pt x="115442" y="69250"/>
                  </a:cubicBezTo>
                  <a:cubicBezTo>
                    <a:pt x="175767" y="20990"/>
                    <a:pt x="220138" y="2258"/>
                    <a:pt x="253912" y="194"/>
                  </a:cubicBezTo>
                  <a:close/>
                </a:path>
              </a:pathLst>
            </a:custGeom>
            <a:solidFill>
              <a:srgbClr val="A09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37"/>
            <p:cNvSpPr/>
            <p:nvPr/>
          </p:nvSpPr>
          <p:spPr>
            <a:xfrm>
              <a:off x="4986473" y="5380856"/>
              <a:ext cx="432062" cy="809576"/>
            </a:xfrm>
            <a:custGeom>
              <a:avLst/>
              <a:gdLst>
                <a:gd name="connsiteX0" fmla="*/ 0 w 401581"/>
                <a:gd name="connsiteY0" fmla="*/ 0 h 809576"/>
                <a:gd name="connsiteX1" fmla="*/ 132080 w 401581"/>
                <a:gd name="connsiteY1" fmla="*/ 203200 h 809576"/>
                <a:gd name="connsiteX2" fmla="*/ 401581 w 401581"/>
                <a:gd name="connsiteY2" fmla="*/ 809576 h 809576"/>
                <a:gd name="connsiteX3" fmla="*/ 151833 w 401581"/>
                <a:gd name="connsiteY3" fmla="*/ 809576 h 809576"/>
                <a:gd name="connsiteX4" fmla="*/ 71120 w 401581"/>
                <a:gd name="connsiteY4" fmla="*/ 640080 h 809576"/>
                <a:gd name="connsiteX5" fmla="*/ 50800 w 401581"/>
                <a:gd name="connsiteY5" fmla="*/ 497840 h 8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81" h="809576">
                  <a:moveTo>
                    <a:pt x="0" y="0"/>
                  </a:moveTo>
                  <a:lnTo>
                    <a:pt x="132080" y="203200"/>
                  </a:lnTo>
                  <a:lnTo>
                    <a:pt x="401581" y="809576"/>
                  </a:lnTo>
                  <a:lnTo>
                    <a:pt x="151833" y="809576"/>
                  </a:lnTo>
                  <a:lnTo>
                    <a:pt x="71120" y="640080"/>
                  </a:lnTo>
                  <a:lnTo>
                    <a:pt x="50800" y="497840"/>
                  </a:lnTo>
                  <a:close/>
                </a:path>
              </a:pathLst>
            </a:custGeom>
            <a:gradFill flip="none" rotWithShape="1">
              <a:gsLst>
                <a:gs pos="18000">
                  <a:schemeClr val="tx1">
                    <a:alpha val="31000"/>
                  </a:schemeClr>
                </a:gs>
                <a:gs pos="78000">
                  <a:schemeClr val="tx1">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reeform 35"/>
            <p:cNvSpPr/>
            <p:nvPr/>
          </p:nvSpPr>
          <p:spPr>
            <a:xfrm>
              <a:off x="5951606" y="5747461"/>
              <a:ext cx="416626" cy="442971"/>
            </a:xfrm>
            <a:custGeom>
              <a:avLst/>
              <a:gdLst>
                <a:gd name="connsiteX0" fmla="*/ 28665 w 416626"/>
                <a:gd name="connsiteY0" fmla="*/ 382294 h 442971"/>
                <a:gd name="connsiteX1" fmla="*/ 0 w 416626"/>
                <a:gd name="connsiteY1" fmla="*/ 404528 h 442971"/>
                <a:gd name="connsiteX2" fmla="*/ 11496 w 416626"/>
                <a:gd name="connsiteY2" fmla="*/ 394760 h 442971"/>
                <a:gd name="connsiteX3" fmla="*/ 363125 w 416626"/>
                <a:gd name="connsiteY3" fmla="*/ 0 h 442971"/>
                <a:gd name="connsiteX4" fmla="*/ 388686 w 416626"/>
                <a:gd name="connsiteY4" fmla="*/ 75990 h 442971"/>
                <a:gd name="connsiteX5" fmla="*/ 416626 w 416626"/>
                <a:gd name="connsiteY5" fmla="*/ 253155 h 442971"/>
                <a:gd name="connsiteX6" fmla="*/ 404561 w 416626"/>
                <a:gd name="connsiteY6" fmla="*/ 439210 h 442971"/>
                <a:gd name="connsiteX7" fmla="*/ 403730 w 416626"/>
                <a:gd name="connsiteY7" fmla="*/ 442971 h 442971"/>
                <a:gd name="connsiteX8" fmla="*/ 182108 w 416626"/>
                <a:gd name="connsiteY8" fmla="*/ 442971 h 442971"/>
                <a:gd name="connsiteX9" fmla="*/ 198027 w 416626"/>
                <a:gd name="connsiteY9" fmla="*/ 422701 h 442971"/>
                <a:gd name="connsiteX10" fmla="*/ 223586 w 416626"/>
                <a:gd name="connsiteY10" fmla="*/ 375076 h 442971"/>
                <a:gd name="connsiteX11" fmla="*/ 132146 w 416626"/>
                <a:gd name="connsiteY11" fmla="*/ 314116 h 442971"/>
                <a:gd name="connsiteX12" fmla="*/ 113462 w 416626"/>
                <a:gd name="connsiteY12" fmla="*/ 322861 h 442971"/>
                <a:gd name="connsiteX13" fmla="*/ 146910 w 416626"/>
                <a:gd name="connsiteY13" fmla="*/ 293954 h 442971"/>
                <a:gd name="connsiteX14" fmla="*/ 223586 w 416626"/>
                <a:gd name="connsiteY14" fmla="*/ 212515 h 442971"/>
                <a:gd name="connsiteX15" fmla="*/ 217871 w 416626"/>
                <a:gd name="connsiteY15" fmla="*/ 113455 h 442971"/>
                <a:gd name="connsiteX16" fmla="*/ 212536 w 416626"/>
                <a:gd name="connsiteY16" fmla="*/ 79923 h 442971"/>
                <a:gd name="connsiteX17" fmla="*/ 251923 w 416626"/>
                <a:gd name="connsiteY17" fmla="*/ 96390 h 442971"/>
                <a:gd name="connsiteX18" fmla="*/ 294706 w 416626"/>
                <a:gd name="connsiteY18" fmla="*/ 100755 h 442971"/>
                <a:gd name="connsiteX19" fmla="*/ 349316 w 416626"/>
                <a:gd name="connsiteY19" fmla="*/ 32810 h 4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6626" h="442971">
                  <a:moveTo>
                    <a:pt x="28665" y="382294"/>
                  </a:moveTo>
                  <a:lnTo>
                    <a:pt x="0" y="404528"/>
                  </a:lnTo>
                  <a:lnTo>
                    <a:pt x="11496" y="394760"/>
                  </a:lnTo>
                  <a:close/>
                  <a:moveTo>
                    <a:pt x="363125" y="0"/>
                  </a:moveTo>
                  <a:lnTo>
                    <a:pt x="388686" y="75990"/>
                  </a:lnTo>
                  <a:cubicBezTo>
                    <a:pt x="404773" y="134198"/>
                    <a:pt x="416626" y="200662"/>
                    <a:pt x="416626" y="253155"/>
                  </a:cubicBezTo>
                  <a:cubicBezTo>
                    <a:pt x="416626" y="305649"/>
                    <a:pt x="415356" y="376346"/>
                    <a:pt x="404561" y="439210"/>
                  </a:cubicBezTo>
                  <a:lnTo>
                    <a:pt x="403730" y="442971"/>
                  </a:lnTo>
                  <a:lnTo>
                    <a:pt x="182108" y="442971"/>
                  </a:lnTo>
                  <a:lnTo>
                    <a:pt x="198027" y="422701"/>
                  </a:lnTo>
                  <a:cubicBezTo>
                    <a:pt x="212368" y="403334"/>
                    <a:pt x="222739" y="386506"/>
                    <a:pt x="223586" y="375076"/>
                  </a:cubicBezTo>
                  <a:cubicBezTo>
                    <a:pt x="226973" y="329356"/>
                    <a:pt x="184639" y="298876"/>
                    <a:pt x="132146" y="314116"/>
                  </a:cubicBezTo>
                  <a:lnTo>
                    <a:pt x="113462" y="322861"/>
                  </a:lnTo>
                  <a:lnTo>
                    <a:pt x="146910" y="293954"/>
                  </a:lnTo>
                  <a:cubicBezTo>
                    <a:pt x="181041" y="267760"/>
                    <a:pt x="210887" y="250615"/>
                    <a:pt x="223586" y="212515"/>
                  </a:cubicBezTo>
                  <a:cubicBezTo>
                    <a:pt x="232053" y="187115"/>
                    <a:pt x="224856" y="149862"/>
                    <a:pt x="217871" y="113455"/>
                  </a:cubicBezTo>
                  <a:lnTo>
                    <a:pt x="212536" y="79923"/>
                  </a:lnTo>
                  <a:lnTo>
                    <a:pt x="251923" y="96390"/>
                  </a:lnTo>
                  <a:cubicBezTo>
                    <a:pt x="268142" y="101284"/>
                    <a:pt x="282853" y="103295"/>
                    <a:pt x="294706" y="100755"/>
                  </a:cubicBezTo>
                  <a:cubicBezTo>
                    <a:pt x="318413" y="95675"/>
                    <a:pt x="335346" y="64772"/>
                    <a:pt x="349316" y="32810"/>
                  </a:cubicBezTo>
                  <a:close/>
                </a:path>
              </a:pathLst>
            </a:custGeom>
            <a:gradFill flip="none" rotWithShape="1">
              <a:gsLst>
                <a:gs pos="60000">
                  <a:schemeClr val="tx1">
                    <a:alpha val="31000"/>
                  </a:schemeClr>
                </a:gs>
                <a:gs pos="100000">
                  <a:schemeClr val="tx1">
                    <a:alpha val="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1" name="Freeform 2050"/>
            <p:cNvSpPr/>
            <p:nvPr/>
          </p:nvSpPr>
          <p:spPr>
            <a:xfrm rot="195998">
              <a:off x="5563545" y="5384243"/>
              <a:ext cx="728425" cy="842159"/>
            </a:xfrm>
            <a:custGeom>
              <a:avLst/>
              <a:gdLst>
                <a:gd name="connsiteX0" fmla="*/ 199933 w 632058"/>
                <a:gd name="connsiteY0" fmla="*/ 34536 h 703580"/>
                <a:gd name="connsiteX1" fmla="*/ 6893 w 632058"/>
                <a:gd name="connsiteY1" fmla="*/ 654296 h 703580"/>
                <a:gd name="connsiteX2" fmla="*/ 484413 w 632058"/>
                <a:gd name="connsiteY2" fmla="*/ 603496 h 703580"/>
                <a:gd name="connsiteX3" fmla="*/ 616493 w 632058"/>
                <a:gd name="connsiteY3" fmla="*/ 115816 h 703580"/>
                <a:gd name="connsiteX4" fmla="*/ 179613 w 632058"/>
                <a:gd name="connsiteY4" fmla="*/ 85336 h 703580"/>
                <a:gd name="connsiteX5" fmla="*/ 199933 w 632058"/>
                <a:gd name="connsiteY5" fmla="*/ 34536 h 703580"/>
                <a:gd name="connsiteX0" fmla="*/ 199545 w 631670"/>
                <a:gd name="connsiteY0" fmla="*/ 33477 h 702521"/>
                <a:gd name="connsiteX1" fmla="*/ 6505 w 631670"/>
                <a:gd name="connsiteY1" fmla="*/ 653237 h 702521"/>
                <a:gd name="connsiteX2" fmla="*/ 484025 w 631670"/>
                <a:gd name="connsiteY2" fmla="*/ 602437 h 702521"/>
                <a:gd name="connsiteX3" fmla="*/ 616105 w 631670"/>
                <a:gd name="connsiteY3" fmla="*/ 114757 h 702521"/>
                <a:gd name="connsiteX4" fmla="*/ 87934 w 631670"/>
                <a:gd name="connsiteY4" fmla="*/ 88685 h 702521"/>
                <a:gd name="connsiteX5" fmla="*/ 199545 w 631670"/>
                <a:gd name="connsiteY5" fmla="*/ 33477 h 702521"/>
                <a:gd name="connsiteX0" fmla="*/ 200840 w 632965"/>
                <a:gd name="connsiteY0" fmla="*/ 53589 h 722633"/>
                <a:gd name="connsiteX1" fmla="*/ 7800 w 632965"/>
                <a:gd name="connsiteY1" fmla="*/ 673349 h 722633"/>
                <a:gd name="connsiteX2" fmla="*/ 485320 w 632965"/>
                <a:gd name="connsiteY2" fmla="*/ 622549 h 722633"/>
                <a:gd name="connsiteX3" fmla="*/ 617400 w 632965"/>
                <a:gd name="connsiteY3" fmla="*/ 134869 h 722633"/>
                <a:gd name="connsiteX4" fmla="*/ 359630 w 632965"/>
                <a:gd name="connsiteY4" fmla="*/ 44080 h 722633"/>
                <a:gd name="connsiteX5" fmla="*/ 200840 w 632965"/>
                <a:gd name="connsiteY5" fmla="*/ 53589 h 722633"/>
                <a:gd name="connsiteX0" fmla="*/ 155263 w 638105"/>
                <a:gd name="connsiteY0" fmla="*/ 53362 h 719775"/>
                <a:gd name="connsiteX1" fmla="*/ 12940 w 638105"/>
                <a:gd name="connsiteY1" fmla="*/ 670672 h 719775"/>
                <a:gd name="connsiteX2" fmla="*/ 490460 w 638105"/>
                <a:gd name="connsiteY2" fmla="*/ 619872 h 719775"/>
                <a:gd name="connsiteX3" fmla="*/ 622540 w 638105"/>
                <a:gd name="connsiteY3" fmla="*/ 132192 h 719775"/>
                <a:gd name="connsiteX4" fmla="*/ 364770 w 638105"/>
                <a:gd name="connsiteY4" fmla="*/ 41403 h 719775"/>
                <a:gd name="connsiteX5" fmla="*/ 155263 w 638105"/>
                <a:gd name="connsiteY5" fmla="*/ 53362 h 719775"/>
                <a:gd name="connsiteX0" fmla="*/ 155263 w 728425"/>
                <a:gd name="connsiteY0" fmla="*/ 53362 h 712510"/>
                <a:gd name="connsiteX1" fmla="*/ 12940 w 728425"/>
                <a:gd name="connsiteY1" fmla="*/ 670672 h 712510"/>
                <a:gd name="connsiteX2" fmla="*/ 490460 w 728425"/>
                <a:gd name="connsiteY2" fmla="*/ 619872 h 712510"/>
                <a:gd name="connsiteX3" fmla="*/ 724644 w 728425"/>
                <a:gd name="connsiteY3" fmla="*/ 320198 h 712510"/>
                <a:gd name="connsiteX4" fmla="*/ 622540 w 728425"/>
                <a:gd name="connsiteY4" fmla="*/ 132192 h 712510"/>
                <a:gd name="connsiteX5" fmla="*/ 364770 w 728425"/>
                <a:gd name="connsiteY5" fmla="*/ 41403 h 712510"/>
                <a:gd name="connsiteX6" fmla="*/ 155263 w 728425"/>
                <a:gd name="connsiteY6" fmla="*/ 53362 h 71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425" h="712510">
                  <a:moveTo>
                    <a:pt x="155263" y="53362"/>
                  </a:moveTo>
                  <a:cubicBezTo>
                    <a:pt x="96625" y="158240"/>
                    <a:pt x="-42926" y="576254"/>
                    <a:pt x="12940" y="670672"/>
                  </a:cubicBezTo>
                  <a:cubicBezTo>
                    <a:pt x="68806" y="765090"/>
                    <a:pt x="371843" y="678284"/>
                    <a:pt x="490460" y="619872"/>
                  </a:cubicBezTo>
                  <a:cubicBezTo>
                    <a:pt x="609077" y="561460"/>
                    <a:pt x="702631" y="401478"/>
                    <a:pt x="724644" y="320198"/>
                  </a:cubicBezTo>
                  <a:cubicBezTo>
                    <a:pt x="746657" y="238918"/>
                    <a:pt x="667304" y="179392"/>
                    <a:pt x="622540" y="132192"/>
                  </a:cubicBezTo>
                  <a:cubicBezTo>
                    <a:pt x="577776" y="84992"/>
                    <a:pt x="442649" y="54541"/>
                    <a:pt x="364770" y="41403"/>
                  </a:cubicBezTo>
                  <a:cubicBezTo>
                    <a:pt x="286891" y="28265"/>
                    <a:pt x="213901" y="-51516"/>
                    <a:pt x="155263" y="53362"/>
                  </a:cubicBezTo>
                  <a:close/>
                </a:path>
              </a:pathLst>
            </a:custGeom>
            <a:solidFill>
              <a:schemeClr val="tx1">
                <a:alpha val="1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3" name="Freeform 2052"/>
            <p:cNvSpPr/>
            <p:nvPr/>
          </p:nvSpPr>
          <p:spPr>
            <a:xfrm>
              <a:off x="6233768" y="2904351"/>
              <a:ext cx="1080570" cy="2513202"/>
            </a:xfrm>
            <a:custGeom>
              <a:avLst/>
              <a:gdLst>
                <a:gd name="connsiteX0" fmla="*/ 16676 w 1081622"/>
                <a:gd name="connsiteY0" fmla="*/ 57938 h 2553178"/>
                <a:gd name="connsiteX1" fmla="*/ 240196 w 1081622"/>
                <a:gd name="connsiteY1" fmla="*/ 423698 h 2553178"/>
                <a:gd name="connsiteX2" fmla="*/ 412916 w 1081622"/>
                <a:gd name="connsiteY2" fmla="*/ 982498 h 2553178"/>
                <a:gd name="connsiteX3" fmla="*/ 555156 w 1081622"/>
                <a:gd name="connsiteY3" fmla="*/ 2526818 h 2553178"/>
                <a:gd name="connsiteX4" fmla="*/ 1022516 w 1081622"/>
                <a:gd name="connsiteY4" fmla="*/ 1886738 h 2553178"/>
                <a:gd name="connsiteX5" fmla="*/ 1042836 w 1081622"/>
                <a:gd name="connsiteY5" fmla="*/ 982498 h 2553178"/>
                <a:gd name="connsiteX6" fmla="*/ 727876 w 1081622"/>
                <a:gd name="connsiteY6" fmla="*/ 98578 h 2553178"/>
                <a:gd name="connsiteX7" fmla="*/ 16676 w 1081622"/>
                <a:gd name="connsiteY7" fmla="*/ 57938 h 2553178"/>
                <a:gd name="connsiteX0" fmla="*/ 16676 w 1081622"/>
                <a:gd name="connsiteY0" fmla="*/ 57938 h 2553178"/>
                <a:gd name="connsiteX1" fmla="*/ 240196 w 1081622"/>
                <a:gd name="connsiteY1" fmla="*/ 423698 h 2553178"/>
                <a:gd name="connsiteX2" fmla="*/ 412916 w 1081622"/>
                <a:gd name="connsiteY2" fmla="*/ 982498 h 2553178"/>
                <a:gd name="connsiteX3" fmla="*/ 555156 w 1081622"/>
                <a:gd name="connsiteY3" fmla="*/ 2526818 h 2553178"/>
                <a:gd name="connsiteX4" fmla="*/ 1022516 w 1081622"/>
                <a:gd name="connsiteY4" fmla="*/ 1886738 h 2553178"/>
                <a:gd name="connsiteX5" fmla="*/ 1042836 w 1081622"/>
                <a:gd name="connsiteY5" fmla="*/ 982498 h 2553178"/>
                <a:gd name="connsiteX6" fmla="*/ 727876 w 1081622"/>
                <a:gd name="connsiteY6" fmla="*/ 98578 h 2553178"/>
                <a:gd name="connsiteX7" fmla="*/ 16676 w 1081622"/>
                <a:gd name="connsiteY7" fmla="*/ 57938 h 2553178"/>
                <a:gd name="connsiteX0" fmla="*/ 16676 w 1081622"/>
                <a:gd name="connsiteY0" fmla="*/ 50887 h 2546127"/>
                <a:gd name="connsiteX1" fmla="*/ 240196 w 1081622"/>
                <a:gd name="connsiteY1" fmla="*/ 416647 h 2546127"/>
                <a:gd name="connsiteX2" fmla="*/ 412916 w 1081622"/>
                <a:gd name="connsiteY2" fmla="*/ 975447 h 2546127"/>
                <a:gd name="connsiteX3" fmla="*/ 555156 w 1081622"/>
                <a:gd name="connsiteY3" fmla="*/ 2519767 h 2546127"/>
                <a:gd name="connsiteX4" fmla="*/ 1022516 w 1081622"/>
                <a:gd name="connsiteY4" fmla="*/ 1879687 h 2546127"/>
                <a:gd name="connsiteX5" fmla="*/ 1042836 w 1081622"/>
                <a:gd name="connsiteY5" fmla="*/ 975447 h 2546127"/>
                <a:gd name="connsiteX6" fmla="*/ 727876 w 1081622"/>
                <a:gd name="connsiteY6" fmla="*/ 91527 h 2546127"/>
                <a:gd name="connsiteX7" fmla="*/ 16676 w 1081622"/>
                <a:gd name="connsiteY7" fmla="*/ 50887 h 2546127"/>
                <a:gd name="connsiteX0" fmla="*/ 16676 w 1081622"/>
                <a:gd name="connsiteY0" fmla="*/ 44322 h 2539562"/>
                <a:gd name="connsiteX1" fmla="*/ 240196 w 1081622"/>
                <a:gd name="connsiteY1" fmla="*/ 410082 h 2539562"/>
                <a:gd name="connsiteX2" fmla="*/ 412916 w 1081622"/>
                <a:gd name="connsiteY2" fmla="*/ 968882 h 2539562"/>
                <a:gd name="connsiteX3" fmla="*/ 555156 w 1081622"/>
                <a:gd name="connsiteY3" fmla="*/ 2513202 h 2539562"/>
                <a:gd name="connsiteX4" fmla="*/ 1022516 w 1081622"/>
                <a:gd name="connsiteY4" fmla="*/ 1873122 h 2539562"/>
                <a:gd name="connsiteX5" fmla="*/ 1042836 w 1081622"/>
                <a:gd name="connsiteY5" fmla="*/ 968882 h 2539562"/>
                <a:gd name="connsiteX6" fmla="*/ 727876 w 1081622"/>
                <a:gd name="connsiteY6" fmla="*/ 84962 h 2539562"/>
                <a:gd name="connsiteX7" fmla="*/ 16676 w 1081622"/>
                <a:gd name="connsiteY7" fmla="*/ 44322 h 2539562"/>
                <a:gd name="connsiteX0" fmla="*/ 16676 w 1081622"/>
                <a:gd name="connsiteY0" fmla="*/ 44322 h 2539562"/>
                <a:gd name="connsiteX1" fmla="*/ 240196 w 1081622"/>
                <a:gd name="connsiteY1" fmla="*/ 410082 h 2539562"/>
                <a:gd name="connsiteX2" fmla="*/ 412916 w 1081622"/>
                <a:gd name="connsiteY2" fmla="*/ 968882 h 2539562"/>
                <a:gd name="connsiteX3" fmla="*/ 555156 w 1081622"/>
                <a:gd name="connsiteY3" fmla="*/ 2513202 h 2539562"/>
                <a:gd name="connsiteX4" fmla="*/ 1022516 w 1081622"/>
                <a:gd name="connsiteY4" fmla="*/ 1873122 h 2539562"/>
                <a:gd name="connsiteX5" fmla="*/ 1042836 w 1081622"/>
                <a:gd name="connsiteY5" fmla="*/ 968882 h 2539562"/>
                <a:gd name="connsiteX6" fmla="*/ 727876 w 1081622"/>
                <a:gd name="connsiteY6" fmla="*/ 84962 h 2539562"/>
                <a:gd name="connsiteX7" fmla="*/ 16676 w 1081622"/>
                <a:gd name="connsiteY7" fmla="*/ 44322 h 2539562"/>
                <a:gd name="connsiteX0" fmla="*/ 16676 w 1081622"/>
                <a:gd name="connsiteY0" fmla="*/ 44322 h 2513202"/>
                <a:gd name="connsiteX1" fmla="*/ 240196 w 1081622"/>
                <a:gd name="connsiteY1" fmla="*/ 410082 h 2513202"/>
                <a:gd name="connsiteX2" fmla="*/ 412916 w 1081622"/>
                <a:gd name="connsiteY2" fmla="*/ 968882 h 2513202"/>
                <a:gd name="connsiteX3" fmla="*/ 555156 w 1081622"/>
                <a:gd name="connsiteY3" fmla="*/ 2513202 h 2513202"/>
                <a:gd name="connsiteX4" fmla="*/ 1022516 w 1081622"/>
                <a:gd name="connsiteY4" fmla="*/ 1873122 h 2513202"/>
                <a:gd name="connsiteX5" fmla="*/ 1042836 w 1081622"/>
                <a:gd name="connsiteY5" fmla="*/ 968882 h 2513202"/>
                <a:gd name="connsiteX6" fmla="*/ 727876 w 1081622"/>
                <a:gd name="connsiteY6" fmla="*/ 84962 h 2513202"/>
                <a:gd name="connsiteX7" fmla="*/ 16676 w 1081622"/>
                <a:gd name="connsiteY7" fmla="*/ 44322 h 2513202"/>
                <a:gd name="connsiteX0" fmla="*/ 15624 w 1080570"/>
                <a:gd name="connsiteY0" fmla="*/ 44322 h 2513202"/>
                <a:gd name="connsiteX1" fmla="*/ 259464 w 1080570"/>
                <a:gd name="connsiteY1" fmla="*/ 318642 h 2513202"/>
                <a:gd name="connsiteX2" fmla="*/ 411864 w 1080570"/>
                <a:gd name="connsiteY2" fmla="*/ 968882 h 2513202"/>
                <a:gd name="connsiteX3" fmla="*/ 554104 w 1080570"/>
                <a:gd name="connsiteY3" fmla="*/ 2513202 h 2513202"/>
                <a:gd name="connsiteX4" fmla="*/ 1021464 w 1080570"/>
                <a:gd name="connsiteY4" fmla="*/ 1873122 h 2513202"/>
                <a:gd name="connsiteX5" fmla="*/ 1041784 w 1080570"/>
                <a:gd name="connsiteY5" fmla="*/ 968882 h 2513202"/>
                <a:gd name="connsiteX6" fmla="*/ 726824 w 1080570"/>
                <a:gd name="connsiteY6" fmla="*/ 84962 h 2513202"/>
                <a:gd name="connsiteX7" fmla="*/ 15624 w 1080570"/>
                <a:gd name="connsiteY7" fmla="*/ 44322 h 251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570" h="2513202">
                  <a:moveTo>
                    <a:pt x="15624" y="44322"/>
                  </a:moveTo>
                  <a:cubicBezTo>
                    <a:pt x="-65656" y="98509"/>
                    <a:pt x="193424" y="164549"/>
                    <a:pt x="259464" y="318642"/>
                  </a:cubicBezTo>
                  <a:cubicBezTo>
                    <a:pt x="325504" y="472735"/>
                    <a:pt x="362757" y="603122"/>
                    <a:pt x="411864" y="968882"/>
                  </a:cubicBezTo>
                  <a:cubicBezTo>
                    <a:pt x="460971" y="1334642"/>
                    <a:pt x="452504" y="2362496"/>
                    <a:pt x="554104" y="2513202"/>
                  </a:cubicBezTo>
                  <a:cubicBezTo>
                    <a:pt x="716664" y="2481028"/>
                    <a:pt x="940184" y="2130509"/>
                    <a:pt x="1021464" y="1873122"/>
                  </a:cubicBezTo>
                  <a:cubicBezTo>
                    <a:pt x="1102744" y="1615735"/>
                    <a:pt x="1090891" y="1266909"/>
                    <a:pt x="1041784" y="968882"/>
                  </a:cubicBezTo>
                  <a:cubicBezTo>
                    <a:pt x="992677" y="670855"/>
                    <a:pt x="899544" y="239055"/>
                    <a:pt x="726824" y="84962"/>
                  </a:cubicBezTo>
                  <a:cubicBezTo>
                    <a:pt x="554104" y="-69131"/>
                    <a:pt x="249304" y="30775"/>
                    <a:pt x="15624" y="44322"/>
                  </a:cubicBezTo>
                  <a:close/>
                </a:path>
              </a:pathLst>
            </a:custGeom>
            <a:gradFill>
              <a:gsLst>
                <a:gs pos="25000">
                  <a:schemeClr val="tx1">
                    <a:alpha val="0"/>
                  </a:schemeClr>
                </a:gs>
                <a:gs pos="78000">
                  <a:schemeClr val="tx1">
                    <a:alpha val="1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p:cNvGrpSpPr/>
            <p:nvPr/>
          </p:nvGrpSpPr>
          <p:grpSpPr>
            <a:xfrm>
              <a:off x="3359696" y="1700808"/>
              <a:ext cx="3603526" cy="3994934"/>
              <a:chOff x="3034423" y="1124744"/>
              <a:chExt cx="3603526" cy="3994934"/>
            </a:xfrm>
          </p:grpSpPr>
          <p:grpSp>
            <p:nvGrpSpPr>
              <p:cNvPr id="16" name="Group 15"/>
              <p:cNvGrpSpPr/>
              <p:nvPr/>
            </p:nvGrpSpPr>
            <p:grpSpPr>
              <a:xfrm>
                <a:off x="3034423" y="1124744"/>
                <a:ext cx="3603526" cy="3994934"/>
                <a:chOff x="3713508" y="1346443"/>
                <a:chExt cx="3603526" cy="3994934"/>
              </a:xfrm>
            </p:grpSpPr>
            <p:sp>
              <p:nvSpPr>
                <p:cNvPr id="11" name="Freeform 10"/>
                <p:cNvSpPr/>
                <p:nvPr/>
              </p:nvSpPr>
              <p:spPr>
                <a:xfrm>
                  <a:off x="4406108" y="1346443"/>
                  <a:ext cx="543066" cy="426720"/>
                </a:xfrm>
                <a:custGeom>
                  <a:avLst/>
                  <a:gdLst>
                    <a:gd name="connsiteX0" fmla="*/ 540035 w 570515"/>
                    <a:gd name="connsiteY0" fmla="*/ 426720 h 426720"/>
                    <a:gd name="connsiteX1" fmla="*/ 519715 w 570515"/>
                    <a:gd name="connsiteY1" fmla="*/ 121920 h 426720"/>
                    <a:gd name="connsiteX2" fmla="*/ 367315 w 570515"/>
                    <a:gd name="connsiteY2" fmla="*/ 0 h 426720"/>
                    <a:gd name="connsiteX3" fmla="*/ 92995 w 570515"/>
                    <a:gd name="connsiteY3" fmla="*/ 121920 h 426720"/>
                    <a:gd name="connsiteX4" fmla="*/ 1555 w 570515"/>
                    <a:gd name="connsiteY4" fmla="*/ 335280 h 426720"/>
                    <a:gd name="connsiteX5" fmla="*/ 153955 w 570515"/>
                    <a:gd name="connsiteY5" fmla="*/ 355600 h 426720"/>
                    <a:gd name="connsiteX6" fmla="*/ 570515 w 570515"/>
                    <a:gd name="connsiteY6" fmla="*/ 243840 h 426720"/>
                    <a:gd name="connsiteX0" fmla="*/ 540035 w 543066"/>
                    <a:gd name="connsiteY0" fmla="*/ 426720 h 426720"/>
                    <a:gd name="connsiteX1" fmla="*/ 519715 w 543066"/>
                    <a:gd name="connsiteY1" fmla="*/ 121920 h 426720"/>
                    <a:gd name="connsiteX2" fmla="*/ 367315 w 543066"/>
                    <a:gd name="connsiteY2" fmla="*/ 0 h 426720"/>
                    <a:gd name="connsiteX3" fmla="*/ 92995 w 543066"/>
                    <a:gd name="connsiteY3" fmla="*/ 121920 h 426720"/>
                    <a:gd name="connsiteX4" fmla="*/ 1555 w 543066"/>
                    <a:gd name="connsiteY4" fmla="*/ 335280 h 426720"/>
                    <a:gd name="connsiteX5" fmla="*/ 153955 w 543066"/>
                    <a:gd name="connsiteY5" fmla="*/ 355600 h 426720"/>
                    <a:gd name="connsiteX6" fmla="*/ 468915 w 543066"/>
                    <a:gd name="connsiteY6" fmla="*/ 355600 h 42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066" h="426720">
                      <a:moveTo>
                        <a:pt x="540035" y="426720"/>
                      </a:moveTo>
                      <a:cubicBezTo>
                        <a:pt x="544268" y="309880"/>
                        <a:pt x="548502" y="193040"/>
                        <a:pt x="519715" y="121920"/>
                      </a:cubicBezTo>
                      <a:cubicBezTo>
                        <a:pt x="490928" y="50800"/>
                        <a:pt x="438435" y="0"/>
                        <a:pt x="367315" y="0"/>
                      </a:cubicBezTo>
                      <a:cubicBezTo>
                        <a:pt x="296195" y="0"/>
                        <a:pt x="153955" y="66040"/>
                        <a:pt x="92995" y="121920"/>
                      </a:cubicBezTo>
                      <a:cubicBezTo>
                        <a:pt x="32035" y="177800"/>
                        <a:pt x="-8605" y="296333"/>
                        <a:pt x="1555" y="335280"/>
                      </a:cubicBezTo>
                      <a:cubicBezTo>
                        <a:pt x="11715" y="374227"/>
                        <a:pt x="76062" y="352213"/>
                        <a:pt x="153955" y="355600"/>
                      </a:cubicBezTo>
                      <a:cubicBezTo>
                        <a:pt x="231848" y="358987"/>
                        <a:pt x="308048" y="403860"/>
                        <a:pt x="468915" y="355600"/>
                      </a:cubicBez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6"/>
                <p:cNvSpPr/>
                <p:nvPr/>
              </p:nvSpPr>
              <p:spPr>
                <a:xfrm>
                  <a:off x="5902920" y="1888272"/>
                  <a:ext cx="1414114" cy="741703"/>
                </a:xfrm>
                <a:custGeom>
                  <a:avLst/>
                  <a:gdLst>
                    <a:gd name="connsiteX0" fmla="*/ 94382 w 1414114"/>
                    <a:gd name="connsiteY0" fmla="*/ 679977 h 741703"/>
                    <a:gd name="connsiteX1" fmla="*/ 216302 w 1414114"/>
                    <a:gd name="connsiteY1" fmla="*/ 710457 h 741703"/>
                    <a:gd name="connsiteX2" fmla="*/ 358542 w 1414114"/>
                    <a:gd name="connsiteY2" fmla="*/ 679977 h 741703"/>
                    <a:gd name="connsiteX3" fmla="*/ 602382 w 1414114"/>
                    <a:gd name="connsiteY3" fmla="*/ 740937 h 741703"/>
                    <a:gd name="connsiteX4" fmla="*/ 1029102 w 1414114"/>
                    <a:gd name="connsiteY4" fmla="*/ 629177 h 741703"/>
                    <a:gd name="connsiteX5" fmla="*/ 1354222 w 1414114"/>
                    <a:gd name="connsiteY5" fmla="*/ 334537 h 741703"/>
                    <a:gd name="connsiteX6" fmla="*/ 1405022 w 1414114"/>
                    <a:gd name="connsiteY6" fmla="*/ 182137 h 741703"/>
                    <a:gd name="connsiteX7" fmla="*/ 1242462 w 1414114"/>
                    <a:gd name="connsiteY7" fmla="*/ 29737 h 741703"/>
                    <a:gd name="connsiteX8" fmla="*/ 886862 w 1414114"/>
                    <a:gd name="connsiteY8" fmla="*/ 9417 h 741703"/>
                    <a:gd name="connsiteX9" fmla="*/ 592222 w 1414114"/>
                    <a:gd name="connsiteY9" fmla="*/ 141497 h 741703"/>
                    <a:gd name="connsiteX10" fmla="*/ 216302 w 1414114"/>
                    <a:gd name="connsiteY10" fmla="*/ 121177 h 741703"/>
                    <a:gd name="connsiteX11" fmla="*/ 2942 w 1414114"/>
                    <a:gd name="connsiteY11" fmla="*/ 334537 h 741703"/>
                    <a:gd name="connsiteX12" fmla="*/ 94382 w 1414114"/>
                    <a:gd name="connsiteY12" fmla="*/ 679977 h 74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4114" h="741703">
                      <a:moveTo>
                        <a:pt x="94382" y="679977"/>
                      </a:moveTo>
                      <a:cubicBezTo>
                        <a:pt x="129942" y="742630"/>
                        <a:pt x="172275" y="710457"/>
                        <a:pt x="216302" y="710457"/>
                      </a:cubicBezTo>
                      <a:cubicBezTo>
                        <a:pt x="260329" y="710457"/>
                        <a:pt x="294195" y="674897"/>
                        <a:pt x="358542" y="679977"/>
                      </a:cubicBezTo>
                      <a:cubicBezTo>
                        <a:pt x="422889" y="685057"/>
                        <a:pt x="490622" y="749404"/>
                        <a:pt x="602382" y="740937"/>
                      </a:cubicBezTo>
                      <a:cubicBezTo>
                        <a:pt x="714142" y="732470"/>
                        <a:pt x="903795" y="696910"/>
                        <a:pt x="1029102" y="629177"/>
                      </a:cubicBezTo>
                      <a:cubicBezTo>
                        <a:pt x="1154409" y="561444"/>
                        <a:pt x="1291569" y="409044"/>
                        <a:pt x="1354222" y="334537"/>
                      </a:cubicBezTo>
                      <a:cubicBezTo>
                        <a:pt x="1416875" y="260030"/>
                        <a:pt x="1423649" y="232937"/>
                        <a:pt x="1405022" y="182137"/>
                      </a:cubicBezTo>
                      <a:cubicBezTo>
                        <a:pt x="1386395" y="131337"/>
                        <a:pt x="1328822" y="58524"/>
                        <a:pt x="1242462" y="29737"/>
                      </a:cubicBezTo>
                      <a:cubicBezTo>
                        <a:pt x="1156102" y="950"/>
                        <a:pt x="995235" y="-9210"/>
                        <a:pt x="886862" y="9417"/>
                      </a:cubicBezTo>
                      <a:cubicBezTo>
                        <a:pt x="778489" y="28044"/>
                        <a:pt x="703982" y="122870"/>
                        <a:pt x="592222" y="141497"/>
                      </a:cubicBezTo>
                      <a:cubicBezTo>
                        <a:pt x="480462" y="160124"/>
                        <a:pt x="314515" y="89004"/>
                        <a:pt x="216302" y="121177"/>
                      </a:cubicBezTo>
                      <a:cubicBezTo>
                        <a:pt x="118089" y="153350"/>
                        <a:pt x="21569" y="236324"/>
                        <a:pt x="2942" y="334537"/>
                      </a:cubicBezTo>
                      <a:cubicBezTo>
                        <a:pt x="-15685" y="432750"/>
                        <a:pt x="58822" y="617324"/>
                        <a:pt x="94382" y="67997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4"/>
                <p:cNvSpPr/>
                <p:nvPr/>
              </p:nvSpPr>
              <p:spPr>
                <a:xfrm>
                  <a:off x="4023360" y="1562100"/>
                  <a:ext cx="2301240" cy="3756660"/>
                </a:xfrm>
                <a:custGeom>
                  <a:avLst/>
                  <a:gdLst>
                    <a:gd name="connsiteX0" fmla="*/ 388620 w 2301240"/>
                    <a:gd name="connsiteY0" fmla="*/ 548640 h 3779520"/>
                    <a:gd name="connsiteX1" fmla="*/ 403860 w 2301240"/>
                    <a:gd name="connsiteY1" fmla="*/ 411480 h 3779520"/>
                    <a:gd name="connsiteX2" fmla="*/ 342900 w 2301240"/>
                    <a:gd name="connsiteY2" fmla="*/ 289560 h 3779520"/>
                    <a:gd name="connsiteX3" fmla="*/ 335280 w 2301240"/>
                    <a:gd name="connsiteY3" fmla="*/ 144780 h 3779520"/>
                    <a:gd name="connsiteX4" fmla="*/ 365760 w 2301240"/>
                    <a:gd name="connsiteY4" fmla="*/ 68580 h 3779520"/>
                    <a:gd name="connsiteX5" fmla="*/ 495300 w 2301240"/>
                    <a:gd name="connsiteY5" fmla="*/ 38100 h 3779520"/>
                    <a:gd name="connsiteX6" fmla="*/ 807720 w 2301240"/>
                    <a:gd name="connsiteY6" fmla="*/ 45720 h 3779520"/>
                    <a:gd name="connsiteX7" fmla="*/ 967740 w 2301240"/>
                    <a:gd name="connsiteY7" fmla="*/ 38100 h 3779520"/>
                    <a:gd name="connsiteX8" fmla="*/ 1181100 w 2301240"/>
                    <a:gd name="connsiteY8" fmla="*/ 0 h 3779520"/>
                    <a:gd name="connsiteX9" fmla="*/ 1356360 w 2301240"/>
                    <a:gd name="connsiteY9" fmla="*/ 7620 h 3779520"/>
                    <a:gd name="connsiteX10" fmla="*/ 1508760 w 2301240"/>
                    <a:gd name="connsiteY10" fmla="*/ 60960 h 3779520"/>
                    <a:gd name="connsiteX11" fmla="*/ 1607820 w 2301240"/>
                    <a:gd name="connsiteY11" fmla="*/ 83820 h 3779520"/>
                    <a:gd name="connsiteX12" fmla="*/ 1851660 w 2301240"/>
                    <a:gd name="connsiteY12" fmla="*/ 106680 h 3779520"/>
                    <a:gd name="connsiteX13" fmla="*/ 1996440 w 2301240"/>
                    <a:gd name="connsiteY13" fmla="*/ 182880 h 3779520"/>
                    <a:gd name="connsiteX14" fmla="*/ 2194560 w 2301240"/>
                    <a:gd name="connsiteY14" fmla="*/ 297180 h 3779520"/>
                    <a:gd name="connsiteX15" fmla="*/ 2263140 w 2301240"/>
                    <a:gd name="connsiteY15" fmla="*/ 403860 h 3779520"/>
                    <a:gd name="connsiteX16" fmla="*/ 2301240 w 2301240"/>
                    <a:gd name="connsiteY16" fmla="*/ 556260 h 3779520"/>
                    <a:gd name="connsiteX17" fmla="*/ 2255520 w 2301240"/>
                    <a:gd name="connsiteY17" fmla="*/ 647700 h 3779520"/>
                    <a:gd name="connsiteX18" fmla="*/ 2217420 w 2301240"/>
                    <a:gd name="connsiteY18" fmla="*/ 708660 h 3779520"/>
                    <a:gd name="connsiteX19" fmla="*/ 2110740 w 2301240"/>
                    <a:gd name="connsiteY19" fmla="*/ 830580 h 3779520"/>
                    <a:gd name="connsiteX20" fmla="*/ 1973580 w 2301240"/>
                    <a:gd name="connsiteY20" fmla="*/ 1706880 h 3779520"/>
                    <a:gd name="connsiteX21" fmla="*/ 1988820 w 2301240"/>
                    <a:gd name="connsiteY21" fmla="*/ 1905000 h 3779520"/>
                    <a:gd name="connsiteX22" fmla="*/ 1965960 w 2301240"/>
                    <a:gd name="connsiteY22" fmla="*/ 2156460 h 3779520"/>
                    <a:gd name="connsiteX23" fmla="*/ 1851660 w 2301240"/>
                    <a:gd name="connsiteY23" fmla="*/ 2423160 h 3779520"/>
                    <a:gd name="connsiteX24" fmla="*/ 1706880 w 2301240"/>
                    <a:gd name="connsiteY24" fmla="*/ 2567940 h 3779520"/>
                    <a:gd name="connsiteX25" fmla="*/ 1516380 w 2301240"/>
                    <a:gd name="connsiteY25" fmla="*/ 2773680 h 3779520"/>
                    <a:gd name="connsiteX26" fmla="*/ 1478280 w 2301240"/>
                    <a:gd name="connsiteY26" fmla="*/ 2819400 h 3779520"/>
                    <a:gd name="connsiteX27" fmla="*/ 1432560 w 2301240"/>
                    <a:gd name="connsiteY27" fmla="*/ 2964180 h 3779520"/>
                    <a:gd name="connsiteX28" fmla="*/ 1402080 w 2301240"/>
                    <a:gd name="connsiteY28" fmla="*/ 3086100 h 3779520"/>
                    <a:gd name="connsiteX29" fmla="*/ 1371600 w 2301240"/>
                    <a:gd name="connsiteY29" fmla="*/ 3230880 h 3779520"/>
                    <a:gd name="connsiteX30" fmla="*/ 1280160 w 2301240"/>
                    <a:gd name="connsiteY30" fmla="*/ 3390900 h 3779520"/>
                    <a:gd name="connsiteX31" fmla="*/ 1211580 w 2301240"/>
                    <a:gd name="connsiteY31" fmla="*/ 3528060 h 3779520"/>
                    <a:gd name="connsiteX32" fmla="*/ 998220 w 2301240"/>
                    <a:gd name="connsiteY32" fmla="*/ 3657600 h 3779520"/>
                    <a:gd name="connsiteX33" fmla="*/ 632460 w 2301240"/>
                    <a:gd name="connsiteY33" fmla="*/ 3756660 h 3779520"/>
                    <a:gd name="connsiteX34" fmla="*/ 381000 w 2301240"/>
                    <a:gd name="connsiteY34" fmla="*/ 3779520 h 3779520"/>
                    <a:gd name="connsiteX35" fmla="*/ 0 w 2301240"/>
                    <a:gd name="connsiteY35" fmla="*/ 3665220 h 3779520"/>
                    <a:gd name="connsiteX36" fmla="*/ 38100 w 2301240"/>
                    <a:gd name="connsiteY36" fmla="*/ 3177540 h 3779520"/>
                    <a:gd name="connsiteX37" fmla="*/ 205740 w 2301240"/>
                    <a:gd name="connsiteY37" fmla="*/ 2811780 h 3779520"/>
                    <a:gd name="connsiteX38" fmla="*/ 259080 w 2301240"/>
                    <a:gd name="connsiteY38" fmla="*/ 2369820 h 3779520"/>
                    <a:gd name="connsiteX39" fmla="*/ 289560 w 2301240"/>
                    <a:gd name="connsiteY39" fmla="*/ 1988820 h 3779520"/>
                    <a:gd name="connsiteX40" fmla="*/ 350520 w 2301240"/>
                    <a:gd name="connsiteY40" fmla="*/ 1729740 h 3779520"/>
                    <a:gd name="connsiteX41" fmla="*/ 274320 w 2301240"/>
                    <a:gd name="connsiteY41" fmla="*/ 1432560 h 3779520"/>
                    <a:gd name="connsiteX42" fmla="*/ 388620 w 2301240"/>
                    <a:gd name="connsiteY42" fmla="*/ 548640 h 3779520"/>
                    <a:gd name="connsiteX0" fmla="*/ 388620 w 2301240"/>
                    <a:gd name="connsiteY0" fmla="*/ 548640 h 3756660"/>
                    <a:gd name="connsiteX1" fmla="*/ 403860 w 2301240"/>
                    <a:gd name="connsiteY1" fmla="*/ 411480 h 3756660"/>
                    <a:gd name="connsiteX2" fmla="*/ 342900 w 2301240"/>
                    <a:gd name="connsiteY2" fmla="*/ 289560 h 3756660"/>
                    <a:gd name="connsiteX3" fmla="*/ 335280 w 2301240"/>
                    <a:gd name="connsiteY3" fmla="*/ 144780 h 3756660"/>
                    <a:gd name="connsiteX4" fmla="*/ 365760 w 2301240"/>
                    <a:gd name="connsiteY4" fmla="*/ 68580 h 3756660"/>
                    <a:gd name="connsiteX5" fmla="*/ 495300 w 2301240"/>
                    <a:gd name="connsiteY5" fmla="*/ 38100 h 3756660"/>
                    <a:gd name="connsiteX6" fmla="*/ 807720 w 2301240"/>
                    <a:gd name="connsiteY6" fmla="*/ 45720 h 3756660"/>
                    <a:gd name="connsiteX7" fmla="*/ 967740 w 2301240"/>
                    <a:gd name="connsiteY7" fmla="*/ 38100 h 3756660"/>
                    <a:gd name="connsiteX8" fmla="*/ 1181100 w 2301240"/>
                    <a:gd name="connsiteY8" fmla="*/ 0 h 3756660"/>
                    <a:gd name="connsiteX9" fmla="*/ 1356360 w 2301240"/>
                    <a:gd name="connsiteY9" fmla="*/ 7620 h 3756660"/>
                    <a:gd name="connsiteX10" fmla="*/ 1508760 w 2301240"/>
                    <a:gd name="connsiteY10" fmla="*/ 60960 h 3756660"/>
                    <a:gd name="connsiteX11" fmla="*/ 1607820 w 2301240"/>
                    <a:gd name="connsiteY11" fmla="*/ 83820 h 3756660"/>
                    <a:gd name="connsiteX12" fmla="*/ 1851660 w 2301240"/>
                    <a:gd name="connsiteY12" fmla="*/ 106680 h 3756660"/>
                    <a:gd name="connsiteX13" fmla="*/ 1996440 w 2301240"/>
                    <a:gd name="connsiteY13" fmla="*/ 182880 h 3756660"/>
                    <a:gd name="connsiteX14" fmla="*/ 2194560 w 2301240"/>
                    <a:gd name="connsiteY14" fmla="*/ 297180 h 3756660"/>
                    <a:gd name="connsiteX15" fmla="*/ 2263140 w 2301240"/>
                    <a:gd name="connsiteY15" fmla="*/ 403860 h 3756660"/>
                    <a:gd name="connsiteX16" fmla="*/ 2301240 w 2301240"/>
                    <a:gd name="connsiteY16" fmla="*/ 556260 h 3756660"/>
                    <a:gd name="connsiteX17" fmla="*/ 2255520 w 2301240"/>
                    <a:gd name="connsiteY17" fmla="*/ 647700 h 3756660"/>
                    <a:gd name="connsiteX18" fmla="*/ 2217420 w 2301240"/>
                    <a:gd name="connsiteY18" fmla="*/ 708660 h 3756660"/>
                    <a:gd name="connsiteX19" fmla="*/ 2110740 w 2301240"/>
                    <a:gd name="connsiteY19" fmla="*/ 830580 h 3756660"/>
                    <a:gd name="connsiteX20" fmla="*/ 1973580 w 2301240"/>
                    <a:gd name="connsiteY20" fmla="*/ 1706880 h 3756660"/>
                    <a:gd name="connsiteX21" fmla="*/ 1988820 w 2301240"/>
                    <a:gd name="connsiteY21" fmla="*/ 1905000 h 3756660"/>
                    <a:gd name="connsiteX22" fmla="*/ 1965960 w 2301240"/>
                    <a:gd name="connsiteY22" fmla="*/ 2156460 h 3756660"/>
                    <a:gd name="connsiteX23" fmla="*/ 1851660 w 2301240"/>
                    <a:gd name="connsiteY23" fmla="*/ 2423160 h 3756660"/>
                    <a:gd name="connsiteX24" fmla="*/ 1706880 w 2301240"/>
                    <a:gd name="connsiteY24" fmla="*/ 2567940 h 3756660"/>
                    <a:gd name="connsiteX25" fmla="*/ 1516380 w 2301240"/>
                    <a:gd name="connsiteY25" fmla="*/ 2773680 h 3756660"/>
                    <a:gd name="connsiteX26" fmla="*/ 1478280 w 2301240"/>
                    <a:gd name="connsiteY26" fmla="*/ 2819400 h 3756660"/>
                    <a:gd name="connsiteX27" fmla="*/ 1432560 w 2301240"/>
                    <a:gd name="connsiteY27" fmla="*/ 2964180 h 3756660"/>
                    <a:gd name="connsiteX28" fmla="*/ 1402080 w 2301240"/>
                    <a:gd name="connsiteY28" fmla="*/ 3086100 h 3756660"/>
                    <a:gd name="connsiteX29" fmla="*/ 1371600 w 2301240"/>
                    <a:gd name="connsiteY29" fmla="*/ 3230880 h 3756660"/>
                    <a:gd name="connsiteX30" fmla="*/ 1280160 w 2301240"/>
                    <a:gd name="connsiteY30" fmla="*/ 3390900 h 3756660"/>
                    <a:gd name="connsiteX31" fmla="*/ 1211580 w 2301240"/>
                    <a:gd name="connsiteY31" fmla="*/ 3528060 h 3756660"/>
                    <a:gd name="connsiteX32" fmla="*/ 998220 w 2301240"/>
                    <a:gd name="connsiteY32" fmla="*/ 3657600 h 3756660"/>
                    <a:gd name="connsiteX33" fmla="*/ 632460 w 2301240"/>
                    <a:gd name="connsiteY33" fmla="*/ 3756660 h 3756660"/>
                    <a:gd name="connsiteX34" fmla="*/ 381000 w 2301240"/>
                    <a:gd name="connsiteY34" fmla="*/ 3756371 h 3756660"/>
                    <a:gd name="connsiteX35" fmla="*/ 0 w 2301240"/>
                    <a:gd name="connsiteY35" fmla="*/ 3665220 h 3756660"/>
                    <a:gd name="connsiteX36" fmla="*/ 38100 w 2301240"/>
                    <a:gd name="connsiteY36" fmla="*/ 3177540 h 3756660"/>
                    <a:gd name="connsiteX37" fmla="*/ 205740 w 2301240"/>
                    <a:gd name="connsiteY37" fmla="*/ 2811780 h 3756660"/>
                    <a:gd name="connsiteX38" fmla="*/ 259080 w 2301240"/>
                    <a:gd name="connsiteY38" fmla="*/ 2369820 h 3756660"/>
                    <a:gd name="connsiteX39" fmla="*/ 289560 w 2301240"/>
                    <a:gd name="connsiteY39" fmla="*/ 1988820 h 3756660"/>
                    <a:gd name="connsiteX40" fmla="*/ 350520 w 2301240"/>
                    <a:gd name="connsiteY40" fmla="*/ 1729740 h 3756660"/>
                    <a:gd name="connsiteX41" fmla="*/ 274320 w 2301240"/>
                    <a:gd name="connsiteY41" fmla="*/ 1432560 h 3756660"/>
                    <a:gd name="connsiteX42" fmla="*/ 388620 w 2301240"/>
                    <a:gd name="connsiteY42" fmla="*/ 548640 h 375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01240" h="3756660">
                      <a:moveTo>
                        <a:pt x="388620" y="548640"/>
                      </a:moveTo>
                      <a:lnTo>
                        <a:pt x="403860" y="411480"/>
                      </a:lnTo>
                      <a:lnTo>
                        <a:pt x="342900" y="289560"/>
                      </a:lnTo>
                      <a:lnTo>
                        <a:pt x="335280" y="144780"/>
                      </a:lnTo>
                      <a:lnTo>
                        <a:pt x="365760" y="68580"/>
                      </a:lnTo>
                      <a:lnTo>
                        <a:pt x="495300" y="38100"/>
                      </a:lnTo>
                      <a:lnTo>
                        <a:pt x="807720" y="45720"/>
                      </a:lnTo>
                      <a:lnTo>
                        <a:pt x="967740" y="38100"/>
                      </a:lnTo>
                      <a:lnTo>
                        <a:pt x="1181100" y="0"/>
                      </a:lnTo>
                      <a:lnTo>
                        <a:pt x="1356360" y="7620"/>
                      </a:lnTo>
                      <a:lnTo>
                        <a:pt x="1508760" y="60960"/>
                      </a:lnTo>
                      <a:lnTo>
                        <a:pt x="1607820" y="83820"/>
                      </a:lnTo>
                      <a:lnTo>
                        <a:pt x="1851660" y="106680"/>
                      </a:lnTo>
                      <a:lnTo>
                        <a:pt x="1996440" y="182880"/>
                      </a:lnTo>
                      <a:lnTo>
                        <a:pt x="2194560" y="297180"/>
                      </a:lnTo>
                      <a:lnTo>
                        <a:pt x="2263140" y="403860"/>
                      </a:lnTo>
                      <a:lnTo>
                        <a:pt x="2301240" y="556260"/>
                      </a:lnTo>
                      <a:lnTo>
                        <a:pt x="2255520" y="647700"/>
                      </a:lnTo>
                      <a:lnTo>
                        <a:pt x="2217420" y="708660"/>
                      </a:lnTo>
                      <a:lnTo>
                        <a:pt x="2110740" y="830580"/>
                      </a:lnTo>
                      <a:lnTo>
                        <a:pt x="1973580" y="1706880"/>
                      </a:lnTo>
                      <a:lnTo>
                        <a:pt x="1988820" y="1905000"/>
                      </a:lnTo>
                      <a:lnTo>
                        <a:pt x="1965960" y="2156460"/>
                      </a:lnTo>
                      <a:lnTo>
                        <a:pt x="1851660" y="2423160"/>
                      </a:lnTo>
                      <a:lnTo>
                        <a:pt x="1706880" y="2567940"/>
                      </a:lnTo>
                      <a:lnTo>
                        <a:pt x="1516380" y="2773680"/>
                      </a:lnTo>
                      <a:lnTo>
                        <a:pt x="1478280" y="2819400"/>
                      </a:lnTo>
                      <a:lnTo>
                        <a:pt x="1432560" y="2964180"/>
                      </a:lnTo>
                      <a:lnTo>
                        <a:pt x="1402080" y="3086100"/>
                      </a:lnTo>
                      <a:lnTo>
                        <a:pt x="1371600" y="3230880"/>
                      </a:lnTo>
                      <a:lnTo>
                        <a:pt x="1280160" y="3390900"/>
                      </a:lnTo>
                      <a:lnTo>
                        <a:pt x="1211580" y="3528060"/>
                      </a:lnTo>
                      <a:lnTo>
                        <a:pt x="998220" y="3657600"/>
                      </a:lnTo>
                      <a:lnTo>
                        <a:pt x="632460" y="3756660"/>
                      </a:lnTo>
                      <a:lnTo>
                        <a:pt x="381000" y="3756371"/>
                      </a:lnTo>
                      <a:lnTo>
                        <a:pt x="0" y="3665220"/>
                      </a:lnTo>
                      <a:lnTo>
                        <a:pt x="38100" y="3177540"/>
                      </a:lnTo>
                      <a:lnTo>
                        <a:pt x="205740" y="2811780"/>
                      </a:lnTo>
                      <a:lnTo>
                        <a:pt x="259080" y="2369820"/>
                      </a:lnTo>
                      <a:lnTo>
                        <a:pt x="289560" y="1988820"/>
                      </a:lnTo>
                      <a:lnTo>
                        <a:pt x="350520" y="1729740"/>
                      </a:lnTo>
                      <a:lnTo>
                        <a:pt x="274320" y="1432560"/>
                      </a:lnTo>
                      <a:lnTo>
                        <a:pt x="388620" y="548640"/>
                      </a:lnTo>
                      <a:close/>
                    </a:path>
                  </a:pathLst>
                </a:cu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5"/>
                <p:cNvSpPr/>
                <p:nvPr/>
              </p:nvSpPr>
              <p:spPr>
                <a:xfrm>
                  <a:off x="3863752" y="1633220"/>
                  <a:ext cx="2072640" cy="3634740"/>
                </a:xfrm>
                <a:custGeom>
                  <a:avLst/>
                  <a:gdLst>
                    <a:gd name="connsiteX0" fmla="*/ 2072640 w 2072640"/>
                    <a:gd name="connsiteY0" fmla="*/ 114300 h 3627120"/>
                    <a:gd name="connsiteX1" fmla="*/ 1920240 w 2072640"/>
                    <a:gd name="connsiteY1" fmla="*/ 381000 h 3627120"/>
                    <a:gd name="connsiteX2" fmla="*/ 1897380 w 2072640"/>
                    <a:gd name="connsiteY2" fmla="*/ 457200 h 3627120"/>
                    <a:gd name="connsiteX3" fmla="*/ 1882140 w 2072640"/>
                    <a:gd name="connsiteY3" fmla="*/ 617220 h 3627120"/>
                    <a:gd name="connsiteX4" fmla="*/ 1379220 w 2072640"/>
                    <a:gd name="connsiteY4" fmla="*/ 1569720 h 3627120"/>
                    <a:gd name="connsiteX5" fmla="*/ 1303020 w 2072640"/>
                    <a:gd name="connsiteY5" fmla="*/ 1760220 h 3627120"/>
                    <a:gd name="connsiteX6" fmla="*/ 1234440 w 2072640"/>
                    <a:gd name="connsiteY6" fmla="*/ 1927860 h 3627120"/>
                    <a:gd name="connsiteX7" fmla="*/ 1120140 w 2072640"/>
                    <a:gd name="connsiteY7" fmla="*/ 2026920 h 3627120"/>
                    <a:gd name="connsiteX8" fmla="*/ 1097280 w 2072640"/>
                    <a:gd name="connsiteY8" fmla="*/ 2133600 h 3627120"/>
                    <a:gd name="connsiteX9" fmla="*/ 1104900 w 2072640"/>
                    <a:gd name="connsiteY9" fmla="*/ 2415540 h 3627120"/>
                    <a:gd name="connsiteX10" fmla="*/ 1127760 w 2072640"/>
                    <a:gd name="connsiteY10" fmla="*/ 2644140 h 3627120"/>
                    <a:gd name="connsiteX11" fmla="*/ 1203960 w 2072640"/>
                    <a:gd name="connsiteY11" fmla="*/ 2895600 h 3627120"/>
                    <a:gd name="connsiteX12" fmla="*/ 1150620 w 2072640"/>
                    <a:gd name="connsiteY12" fmla="*/ 3025140 h 3627120"/>
                    <a:gd name="connsiteX13" fmla="*/ 1059180 w 2072640"/>
                    <a:gd name="connsiteY13" fmla="*/ 3086100 h 3627120"/>
                    <a:gd name="connsiteX14" fmla="*/ 403860 w 2072640"/>
                    <a:gd name="connsiteY14" fmla="*/ 3169920 h 3627120"/>
                    <a:gd name="connsiteX15" fmla="*/ 266700 w 2072640"/>
                    <a:gd name="connsiteY15" fmla="*/ 3627120 h 3627120"/>
                    <a:gd name="connsiteX16" fmla="*/ 137160 w 2072640"/>
                    <a:gd name="connsiteY16" fmla="*/ 3558540 h 3627120"/>
                    <a:gd name="connsiteX17" fmla="*/ 22860 w 2072640"/>
                    <a:gd name="connsiteY17" fmla="*/ 3482340 h 3627120"/>
                    <a:gd name="connsiteX18" fmla="*/ 7620 w 2072640"/>
                    <a:gd name="connsiteY18" fmla="*/ 3436620 h 3627120"/>
                    <a:gd name="connsiteX19" fmla="*/ 0 w 2072640"/>
                    <a:gd name="connsiteY19" fmla="*/ 3337560 h 3627120"/>
                    <a:gd name="connsiteX20" fmla="*/ 53340 w 2072640"/>
                    <a:gd name="connsiteY20" fmla="*/ 3139440 h 3627120"/>
                    <a:gd name="connsiteX21" fmla="*/ 198120 w 2072640"/>
                    <a:gd name="connsiteY21" fmla="*/ 2827020 h 3627120"/>
                    <a:gd name="connsiteX22" fmla="*/ 342900 w 2072640"/>
                    <a:gd name="connsiteY22" fmla="*/ 2613660 h 3627120"/>
                    <a:gd name="connsiteX23" fmla="*/ 495300 w 2072640"/>
                    <a:gd name="connsiteY23" fmla="*/ 2400300 h 3627120"/>
                    <a:gd name="connsiteX24" fmla="*/ 556260 w 2072640"/>
                    <a:gd name="connsiteY24" fmla="*/ 2164080 h 3627120"/>
                    <a:gd name="connsiteX25" fmla="*/ 601980 w 2072640"/>
                    <a:gd name="connsiteY25" fmla="*/ 1981200 h 3627120"/>
                    <a:gd name="connsiteX26" fmla="*/ 647700 w 2072640"/>
                    <a:gd name="connsiteY26" fmla="*/ 1714500 h 3627120"/>
                    <a:gd name="connsiteX27" fmla="*/ 777240 w 2072640"/>
                    <a:gd name="connsiteY27" fmla="*/ 1310640 h 3627120"/>
                    <a:gd name="connsiteX28" fmla="*/ 800100 w 2072640"/>
                    <a:gd name="connsiteY28" fmla="*/ 457200 h 3627120"/>
                    <a:gd name="connsiteX29" fmla="*/ 861060 w 2072640"/>
                    <a:gd name="connsiteY29" fmla="*/ 373380 h 3627120"/>
                    <a:gd name="connsiteX30" fmla="*/ 838200 w 2072640"/>
                    <a:gd name="connsiteY30" fmla="*/ 243840 h 3627120"/>
                    <a:gd name="connsiteX31" fmla="*/ 838200 w 2072640"/>
                    <a:gd name="connsiteY31" fmla="*/ 68580 h 3627120"/>
                    <a:gd name="connsiteX32" fmla="*/ 845820 w 2072640"/>
                    <a:gd name="connsiteY32" fmla="*/ 0 h 3627120"/>
                    <a:gd name="connsiteX33" fmla="*/ 1089660 w 2072640"/>
                    <a:gd name="connsiteY33" fmla="*/ 60960 h 3627120"/>
                    <a:gd name="connsiteX34" fmla="*/ 1158240 w 2072640"/>
                    <a:gd name="connsiteY34" fmla="*/ 30480 h 3627120"/>
                    <a:gd name="connsiteX35" fmla="*/ 1272540 w 2072640"/>
                    <a:gd name="connsiteY35" fmla="*/ 38100 h 3627120"/>
                    <a:gd name="connsiteX36" fmla="*/ 1363980 w 2072640"/>
                    <a:gd name="connsiteY36" fmla="*/ 30480 h 3627120"/>
                    <a:gd name="connsiteX37" fmla="*/ 1501140 w 2072640"/>
                    <a:gd name="connsiteY37" fmla="*/ 38100 h 3627120"/>
                    <a:gd name="connsiteX38" fmla="*/ 1638300 w 2072640"/>
                    <a:gd name="connsiteY38" fmla="*/ 91440 h 3627120"/>
                    <a:gd name="connsiteX39" fmla="*/ 1714500 w 2072640"/>
                    <a:gd name="connsiteY39" fmla="*/ 45720 h 3627120"/>
                    <a:gd name="connsiteX40" fmla="*/ 1851660 w 2072640"/>
                    <a:gd name="connsiteY40" fmla="*/ 76200 h 3627120"/>
                    <a:gd name="connsiteX41" fmla="*/ 2072640 w 2072640"/>
                    <a:gd name="connsiteY41" fmla="*/ 114300 h 3627120"/>
                    <a:gd name="connsiteX0" fmla="*/ 2072640 w 2072640"/>
                    <a:gd name="connsiteY0" fmla="*/ 114300 h 3627120"/>
                    <a:gd name="connsiteX1" fmla="*/ 1920240 w 2072640"/>
                    <a:gd name="connsiteY1" fmla="*/ 381000 h 3627120"/>
                    <a:gd name="connsiteX2" fmla="*/ 1897380 w 2072640"/>
                    <a:gd name="connsiteY2" fmla="*/ 457200 h 3627120"/>
                    <a:gd name="connsiteX3" fmla="*/ 1882140 w 2072640"/>
                    <a:gd name="connsiteY3" fmla="*/ 617220 h 3627120"/>
                    <a:gd name="connsiteX4" fmla="*/ 1379220 w 2072640"/>
                    <a:gd name="connsiteY4" fmla="*/ 1569720 h 3627120"/>
                    <a:gd name="connsiteX5" fmla="*/ 1303020 w 2072640"/>
                    <a:gd name="connsiteY5" fmla="*/ 1760220 h 3627120"/>
                    <a:gd name="connsiteX6" fmla="*/ 1234440 w 2072640"/>
                    <a:gd name="connsiteY6" fmla="*/ 1927860 h 3627120"/>
                    <a:gd name="connsiteX7" fmla="*/ 1120140 w 2072640"/>
                    <a:gd name="connsiteY7" fmla="*/ 2026920 h 3627120"/>
                    <a:gd name="connsiteX8" fmla="*/ 1097280 w 2072640"/>
                    <a:gd name="connsiteY8" fmla="*/ 2133600 h 3627120"/>
                    <a:gd name="connsiteX9" fmla="*/ 1104900 w 2072640"/>
                    <a:gd name="connsiteY9" fmla="*/ 2415540 h 3627120"/>
                    <a:gd name="connsiteX10" fmla="*/ 1127760 w 2072640"/>
                    <a:gd name="connsiteY10" fmla="*/ 2644140 h 3627120"/>
                    <a:gd name="connsiteX11" fmla="*/ 1203960 w 2072640"/>
                    <a:gd name="connsiteY11" fmla="*/ 2895600 h 3627120"/>
                    <a:gd name="connsiteX12" fmla="*/ 1150620 w 2072640"/>
                    <a:gd name="connsiteY12" fmla="*/ 3025140 h 3627120"/>
                    <a:gd name="connsiteX13" fmla="*/ 1059180 w 2072640"/>
                    <a:gd name="connsiteY13" fmla="*/ 3086100 h 3627120"/>
                    <a:gd name="connsiteX14" fmla="*/ 403860 w 2072640"/>
                    <a:gd name="connsiteY14" fmla="*/ 3169920 h 3627120"/>
                    <a:gd name="connsiteX15" fmla="*/ 266700 w 2072640"/>
                    <a:gd name="connsiteY15" fmla="*/ 3627120 h 3627120"/>
                    <a:gd name="connsiteX16" fmla="*/ 101600 w 2072640"/>
                    <a:gd name="connsiteY16" fmla="*/ 3583940 h 3627120"/>
                    <a:gd name="connsiteX17" fmla="*/ 22860 w 2072640"/>
                    <a:gd name="connsiteY17" fmla="*/ 3482340 h 3627120"/>
                    <a:gd name="connsiteX18" fmla="*/ 7620 w 2072640"/>
                    <a:gd name="connsiteY18" fmla="*/ 3436620 h 3627120"/>
                    <a:gd name="connsiteX19" fmla="*/ 0 w 2072640"/>
                    <a:gd name="connsiteY19" fmla="*/ 3337560 h 3627120"/>
                    <a:gd name="connsiteX20" fmla="*/ 53340 w 2072640"/>
                    <a:gd name="connsiteY20" fmla="*/ 3139440 h 3627120"/>
                    <a:gd name="connsiteX21" fmla="*/ 198120 w 2072640"/>
                    <a:gd name="connsiteY21" fmla="*/ 2827020 h 3627120"/>
                    <a:gd name="connsiteX22" fmla="*/ 342900 w 2072640"/>
                    <a:gd name="connsiteY22" fmla="*/ 2613660 h 3627120"/>
                    <a:gd name="connsiteX23" fmla="*/ 495300 w 2072640"/>
                    <a:gd name="connsiteY23" fmla="*/ 2400300 h 3627120"/>
                    <a:gd name="connsiteX24" fmla="*/ 556260 w 2072640"/>
                    <a:gd name="connsiteY24" fmla="*/ 2164080 h 3627120"/>
                    <a:gd name="connsiteX25" fmla="*/ 601980 w 2072640"/>
                    <a:gd name="connsiteY25" fmla="*/ 1981200 h 3627120"/>
                    <a:gd name="connsiteX26" fmla="*/ 647700 w 2072640"/>
                    <a:gd name="connsiteY26" fmla="*/ 1714500 h 3627120"/>
                    <a:gd name="connsiteX27" fmla="*/ 777240 w 2072640"/>
                    <a:gd name="connsiteY27" fmla="*/ 1310640 h 3627120"/>
                    <a:gd name="connsiteX28" fmla="*/ 800100 w 2072640"/>
                    <a:gd name="connsiteY28" fmla="*/ 457200 h 3627120"/>
                    <a:gd name="connsiteX29" fmla="*/ 861060 w 2072640"/>
                    <a:gd name="connsiteY29" fmla="*/ 373380 h 3627120"/>
                    <a:gd name="connsiteX30" fmla="*/ 838200 w 2072640"/>
                    <a:gd name="connsiteY30" fmla="*/ 243840 h 3627120"/>
                    <a:gd name="connsiteX31" fmla="*/ 838200 w 2072640"/>
                    <a:gd name="connsiteY31" fmla="*/ 68580 h 3627120"/>
                    <a:gd name="connsiteX32" fmla="*/ 845820 w 2072640"/>
                    <a:gd name="connsiteY32" fmla="*/ 0 h 3627120"/>
                    <a:gd name="connsiteX33" fmla="*/ 1089660 w 2072640"/>
                    <a:gd name="connsiteY33" fmla="*/ 60960 h 3627120"/>
                    <a:gd name="connsiteX34" fmla="*/ 1158240 w 2072640"/>
                    <a:gd name="connsiteY34" fmla="*/ 30480 h 3627120"/>
                    <a:gd name="connsiteX35" fmla="*/ 1272540 w 2072640"/>
                    <a:gd name="connsiteY35" fmla="*/ 38100 h 3627120"/>
                    <a:gd name="connsiteX36" fmla="*/ 1363980 w 2072640"/>
                    <a:gd name="connsiteY36" fmla="*/ 30480 h 3627120"/>
                    <a:gd name="connsiteX37" fmla="*/ 1501140 w 2072640"/>
                    <a:gd name="connsiteY37" fmla="*/ 38100 h 3627120"/>
                    <a:gd name="connsiteX38" fmla="*/ 1638300 w 2072640"/>
                    <a:gd name="connsiteY38" fmla="*/ 91440 h 3627120"/>
                    <a:gd name="connsiteX39" fmla="*/ 1714500 w 2072640"/>
                    <a:gd name="connsiteY39" fmla="*/ 45720 h 3627120"/>
                    <a:gd name="connsiteX40" fmla="*/ 1851660 w 2072640"/>
                    <a:gd name="connsiteY40" fmla="*/ 76200 h 3627120"/>
                    <a:gd name="connsiteX41" fmla="*/ 2072640 w 2072640"/>
                    <a:gd name="connsiteY41" fmla="*/ 114300 h 3627120"/>
                    <a:gd name="connsiteX0" fmla="*/ 2072640 w 2072640"/>
                    <a:gd name="connsiteY0" fmla="*/ 114300 h 3637280"/>
                    <a:gd name="connsiteX1" fmla="*/ 1920240 w 2072640"/>
                    <a:gd name="connsiteY1" fmla="*/ 381000 h 3637280"/>
                    <a:gd name="connsiteX2" fmla="*/ 1897380 w 2072640"/>
                    <a:gd name="connsiteY2" fmla="*/ 457200 h 3637280"/>
                    <a:gd name="connsiteX3" fmla="*/ 1882140 w 2072640"/>
                    <a:gd name="connsiteY3" fmla="*/ 617220 h 3637280"/>
                    <a:gd name="connsiteX4" fmla="*/ 1379220 w 2072640"/>
                    <a:gd name="connsiteY4" fmla="*/ 1569720 h 3637280"/>
                    <a:gd name="connsiteX5" fmla="*/ 1303020 w 2072640"/>
                    <a:gd name="connsiteY5" fmla="*/ 1760220 h 3637280"/>
                    <a:gd name="connsiteX6" fmla="*/ 1234440 w 2072640"/>
                    <a:gd name="connsiteY6" fmla="*/ 1927860 h 3637280"/>
                    <a:gd name="connsiteX7" fmla="*/ 1120140 w 2072640"/>
                    <a:gd name="connsiteY7" fmla="*/ 2026920 h 3637280"/>
                    <a:gd name="connsiteX8" fmla="*/ 1097280 w 2072640"/>
                    <a:gd name="connsiteY8" fmla="*/ 2133600 h 3637280"/>
                    <a:gd name="connsiteX9" fmla="*/ 1104900 w 2072640"/>
                    <a:gd name="connsiteY9" fmla="*/ 2415540 h 3637280"/>
                    <a:gd name="connsiteX10" fmla="*/ 1127760 w 2072640"/>
                    <a:gd name="connsiteY10" fmla="*/ 2644140 h 3637280"/>
                    <a:gd name="connsiteX11" fmla="*/ 1203960 w 2072640"/>
                    <a:gd name="connsiteY11" fmla="*/ 2895600 h 3637280"/>
                    <a:gd name="connsiteX12" fmla="*/ 1150620 w 2072640"/>
                    <a:gd name="connsiteY12" fmla="*/ 3025140 h 3637280"/>
                    <a:gd name="connsiteX13" fmla="*/ 1059180 w 2072640"/>
                    <a:gd name="connsiteY13" fmla="*/ 3086100 h 3637280"/>
                    <a:gd name="connsiteX14" fmla="*/ 403860 w 2072640"/>
                    <a:gd name="connsiteY14" fmla="*/ 3169920 h 3637280"/>
                    <a:gd name="connsiteX15" fmla="*/ 271780 w 2072640"/>
                    <a:gd name="connsiteY15" fmla="*/ 3637280 h 3637280"/>
                    <a:gd name="connsiteX16" fmla="*/ 101600 w 2072640"/>
                    <a:gd name="connsiteY16" fmla="*/ 3583940 h 3637280"/>
                    <a:gd name="connsiteX17" fmla="*/ 22860 w 2072640"/>
                    <a:gd name="connsiteY17" fmla="*/ 3482340 h 3637280"/>
                    <a:gd name="connsiteX18" fmla="*/ 7620 w 2072640"/>
                    <a:gd name="connsiteY18" fmla="*/ 3436620 h 3637280"/>
                    <a:gd name="connsiteX19" fmla="*/ 0 w 2072640"/>
                    <a:gd name="connsiteY19" fmla="*/ 3337560 h 3637280"/>
                    <a:gd name="connsiteX20" fmla="*/ 53340 w 2072640"/>
                    <a:gd name="connsiteY20" fmla="*/ 3139440 h 3637280"/>
                    <a:gd name="connsiteX21" fmla="*/ 198120 w 2072640"/>
                    <a:gd name="connsiteY21" fmla="*/ 2827020 h 3637280"/>
                    <a:gd name="connsiteX22" fmla="*/ 342900 w 2072640"/>
                    <a:gd name="connsiteY22" fmla="*/ 2613660 h 3637280"/>
                    <a:gd name="connsiteX23" fmla="*/ 495300 w 2072640"/>
                    <a:gd name="connsiteY23" fmla="*/ 2400300 h 3637280"/>
                    <a:gd name="connsiteX24" fmla="*/ 556260 w 2072640"/>
                    <a:gd name="connsiteY24" fmla="*/ 2164080 h 3637280"/>
                    <a:gd name="connsiteX25" fmla="*/ 601980 w 2072640"/>
                    <a:gd name="connsiteY25" fmla="*/ 1981200 h 3637280"/>
                    <a:gd name="connsiteX26" fmla="*/ 647700 w 2072640"/>
                    <a:gd name="connsiteY26" fmla="*/ 1714500 h 3637280"/>
                    <a:gd name="connsiteX27" fmla="*/ 777240 w 2072640"/>
                    <a:gd name="connsiteY27" fmla="*/ 1310640 h 3637280"/>
                    <a:gd name="connsiteX28" fmla="*/ 800100 w 2072640"/>
                    <a:gd name="connsiteY28" fmla="*/ 457200 h 3637280"/>
                    <a:gd name="connsiteX29" fmla="*/ 861060 w 2072640"/>
                    <a:gd name="connsiteY29" fmla="*/ 373380 h 3637280"/>
                    <a:gd name="connsiteX30" fmla="*/ 838200 w 2072640"/>
                    <a:gd name="connsiteY30" fmla="*/ 243840 h 3637280"/>
                    <a:gd name="connsiteX31" fmla="*/ 838200 w 2072640"/>
                    <a:gd name="connsiteY31" fmla="*/ 68580 h 3637280"/>
                    <a:gd name="connsiteX32" fmla="*/ 845820 w 2072640"/>
                    <a:gd name="connsiteY32" fmla="*/ 0 h 3637280"/>
                    <a:gd name="connsiteX33" fmla="*/ 1089660 w 2072640"/>
                    <a:gd name="connsiteY33" fmla="*/ 60960 h 3637280"/>
                    <a:gd name="connsiteX34" fmla="*/ 1158240 w 2072640"/>
                    <a:gd name="connsiteY34" fmla="*/ 30480 h 3637280"/>
                    <a:gd name="connsiteX35" fmla="*/ 1272540 w 2072640"/>
                    <a:gd name="connsiteY35" fmla="*/ 38100 h 3637280"/>
                    <a:gd name="connsiteX36" fmla="*/ 1363980 w 2072640"/>
                    <a:gd name="connsiteY36" fmla="*/ 30480 h 3637280"/>
                    <a:gd name="connsiteX37" fmla="*/ 1501140 w 2072640"/>
                    <a:gd name="connsiteY37" fmla="*/ 38100 h 3637280"/>
                    <a:gd name="connsiteX38" fmla="*/ 1638300 w 2072640"/>
                    <a:gd name="connsiteY38" fmla="*/ 91440 h 3637280"/>
                    <a:gd name="connsiteX39" fmla="*/ 1714500 w 2072640"/>
                    <a:gd name="connsiteY39" fmla="*/ 45720 h 3637280"/>
                    <a:gd name="connsiteX40" fmla="*/ 1851660 w 2072640"/>
                    <a:gd name="connsiteY40" fmla="*/ 76200 h 3637280"/>
                    <a:gd name="connsiteX41" fmla="*/ 2072640 w 2072640"/>
                    <a:gd name="connsiteY41" fmla="*/ 114300 h 363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72640" h="3637280">
                      <a:moveTo>
                        <a:pt x="2072640" y="114300"/>
                      </a:moveTo>
                      <a:lnTo>
                        <a:pt x="1920240" y="381000"/>
                      </a:lnTo>
                      <a:lnTo>
                        <a:pt x="1897380" y="457200"/>
                      </a:lnTo>
                      <a:lnTo>
                        <a:pt x="1882140" y="617220"/>
                      </a:lnTo>
                      <a:lnTo>
                        <a:pt x="1379220" y="1569720"/>
                      </a:lnTo>
                      <a:lnTo>
                        <a:pt x="1303020" y="1760220"/>
                      </a:lnTo>
                      <a:lnTo>
                        <a:pt x="1234440" y="1927860"/>
                      </a:lnTo>
                      <a:lnTo>
                        <a:pt x="1120140" y="2026920"/>
                      </a:lnTo>
                      <a:lnTo>
                        <a:pt x="1097280" y="2133600"/>
                      </a:lnTo>
                      <a:lnTo>
                        <a:pt x="1104900" y="2415540"/>
                      </a:lnTo>
                      <a:lnTo>
                        <a:pt x="1127760" y="2644140"/>
                      </a:lnTo>
                      <a:lnTo>
                        <a:pt x="1203960" y="2895600"/>
                      </a:lnTo>
                      <a:lnTo>
                        <a:pt x="1150620" y="3025140"/>
                      </a:lnTo>
                      <a:lnTo>
                        <a:pt x="1059180" y="3086100"/>
                      </a:lnTo>
                      <a:lnTo>
                        <a:pt x="403860" y="3169920"/>
                      </a:lnTo>
                      <a:lnTo>
                        <a:pt x="271780" y="3637280"/>
                      </a:lnTo>
                      <a:lnTo>
                        <a:pt x="101600" y="3583940"/>
                      </a:lnTo>
                      <a:lnTo>
                        <a:pt x="22860" y="3482340"/>
                      </a:lnTo>
                      <a:lnTo>
                        <a:pt x="7620" y="3436620"/>
                      </a:lnTo>
                      <a:lnTo>
                        <a:pt x="0" y="3337560"/>
                      </a:lnTo>
                      <a:lnTo>
                        <a:pt x="53340" y="3139440"/>
                      </a:lnTo>
                      <a:lnTo>
                        <a:pt x="198120" y="2827020"/>
                      </a:lnTo>
                      <a:lnTo>
                        <a:pt x="342900" y="2613660"/>
                      </a:lnTo>
                      <a:lnTo>
                        <a:pt x="495300" y="2400300"/>
                      </a:lnTo>
                      <a:lnTo>
                        <a:pt x="556260" y="2164080"/>
                      </a:lnTo>
                      <a:lnTo>
                        <a:pt x="601980" y="1981200"/>
                      </a:lnTo>
                      <a:lnTo>
                        <a:pt x="647700" y="1714500"/>
                      </a:lnTo>
                      <a:lnTo>
                        <a:pt x="777240" y="1310640"/>
                      </a:lnTo>
                      <a:lnTo>
                        <a:pt x="800100" y="457200"/>
                      </a:lnTo>
                      <a:lnTo>
                        <a:pt x="861060" y="373380"/>
                      </a:lnTo>
                      <a:lnTo>
                        <a:pt x="838200" y="243840"/>
                      </a:lnTo>
                      <a:lnTo>
                        <a:pt x="838200" y="68580"/>
                      </a:lnTo>
                      <a:lnTo>
                        <a:pt x="845820" y="0"/>
                      </a:lnTo>
                      <a:lnTo>
                        <a:pt x="1089660" y="60960"/>
                      </a:lnTo>
                      <a:lnTo>
                        <a:pt x="1158240" y="30480"/>
                      </a:lnTo>
                      <a:lnTo>
                        <a:pt x="1272540" y="38100"/>
                      </a:lnTo>
                      <a:lnTo>
                        <a:pt x="1363980" y="30480"/>
                      </a:lnTo>
                      <a:lnTo>
                        <a:pt x="1501140" y="38100"/>
                      </a:lnTo>
                      <a:lnTo>
                        <a:pt x="1638300" y="91440"/>
                      </a:lnTo>
                      <a:lnTo>
                        <a:pt x="1714500" y="45720"/>
                      </a:lnTo>
                      <a:lnTo>
                        <a:pt x="1851660" y="76200"/>
                      </a:lnTo>
                      <a:lnTo>
                        <a:pt x="2072640" y="114300"/>
                      </a:lnTo>
                      <a:close/>
                    </a:path>
                  </a:pathLst>
                </a:custGeom>
                <a:solidFill>
                  <a:srgbClr val="C0B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p:cNvGrpSpPr/>
                <p:nvPr/>
              </p:nvGrpSpPr>
              <p:grpSpPr>
                <a:xfrm>
                  <a:off x="3965486" y="4565873"/>
                  <a:ext cx="1053297" cy="775504"/>
                  <a:chOff x="3965486" y="4565873"/>
                  <a:chExt cx="1053297" cy="775504"/>
                </a:xfrm>
              </p:grpSpPr>
              <p:sp>
                <p:nvSpPr>
                  <p:cNvPr id="8" name="Freeform 7"/>
                  <p:cNvSpPr/>
                  <p:nvPr/>
                </p:nvSpPr>
                <p:spPr>
                  <a:xfrm>
                    <a:off x="3965487" y="4565873"/>
                    <a:ext cx="1053296" cy="775504"/>
                  </a:xfrm>
                  <a:custGeom>
                    <a:avLst/>
                    <a:gdLst>
                      <a:gd name="connsiteX0" fmla="*/ 127321 w 1053296"/>
                      <a:gd name="connsiteY0" fmla="*/ 706056 h 775504"/>
                      <a:gd name="connsiteX1" fmla="*/ 532435 w 1053296"/>
                      <a:gd name="connsiteY1" fmla="*/ 775504 h 775504"/>
                      <a:gd name="connsiteX2" fmla="*/ 810227 w 1053296"/>
                      <a:gd name="connsiteY2" fmla="*/ 775504 h 775504"/>
                      <a:gd name="connsiteX3" fmla="*/ 960698 w 1053296"/>
                      <a:gd name="connsiteY3" fmla="*/ 625033 h 775504"/>
                      <a:gd name="connsiteX4" fmla="*/ 1030146 w 1053296"/>
                      <a:gd name="connsiteY4" fmla="*/ 439838 h 775504"/>
                      <a:gd name="connsiteX5" fmla="*/ 1053296 w 1053296"/>
                      <a:gd name="connsiteY5" fmla="*/ 138897 h 775504"/>
                      <a:gd name="connsiteX6" fmla="*/ 960698 w 1053296"/>
                      <a:gd name="connsiteY6" fmla="*/ 34724 h 775504"/>
                      <a:gd name="connsiteX7" fmla="*/ 601883 w 1053296"/>
                      <a:gd name="connsiteY7" fmla="*/ 0 h 775504"/>
                      <a:gd name="connsiteX8" fmla="*/ 92597 w 1053296"/>
                      <a:gd name="connsiteY8" fmla="*/ 46299 h 775504"/>
                      <a:gd name="connsiteX9" fmla="*/ 0 w 1053296"/>
                      <a:gd name="connsiteY9" fmla="*/ 138897 h 775504"/>
                      <a:gd name="connsiteX10" fmla="*/ 0 w 1053296"/>
                      <a:gd name="connsiteY10" fmla="*/ 347241 h 775504"/>
                      <a:gd name="connsiteX11" fmla="*/ 11574 w 1053296"/>
                      <a:gd name="connsiteY11" fmla="*/ 497712 h 775504"/>
                      <a:gd name="connsiteX12" fmla="*/ 185195 w 1053296"/>
                      <a:gd name="connsiteY12" fmla="*/ 706056 h 775504"/>
                      <a:gd name="connsiteX13" fmla="*/ 127321 w 1053296"/>
                      <a:gd name="connsiteY13" fmla="*/ 706056 h 775504"/>
                      <a:gd name="connsiteX0" fmla="*/ 127321 w 1053296"/>
                      <a:gd name="connsiteY0" fmla="*/ 706056 h 775504"/>
                      <a:gd name="connsiteX1" fmla="*/ 532435 w 1053296"/>
                      <a:gd name="connsiteY1" fmla="*/ 775504 h 775504"/>
                      <a:gd name="connsiteX2" fmla="*/ 810227 w 1053296"/>
                      <a:gd name="connsiteY2" fmla="*/ 775504 h 775504"/>
                      <a:gd name="connsiteX3" fmla="*/ 960698 w 1053296"/>
                      <a:gd name="connsiteY3" fmla="*/ 625033 h 775504"/>
                      <a:gd name="connsiteX4" fmla="*/ 1030146 w 1053296"/>
                      <a:gd name="connsiteY4" fmla="*/ 439838 h 775504"/>
                      <a:gd name="connsiteX5" fmla="*/ 1053296 w 1053296"/>
                      <a:gd name="connsiteY5" fmla="*/ 138897 h 775504"/>
                      <a:gd name="connsiteX6" fmla="*/ 960698 w 1053296"/>
                      <a:gd name="connsiteY6" fmla="*/ 34724 h 775504"/>
                      <a:gd name="connsiteX7" fmla="*/ 601883 w 1053296"/>
                      <a:gd name="connsiteY7" fmla="*/ 0 h 775504"/>
                      <a:gd name="connsiteX8" fmla="*/ 92597 w 1053296"/>
                      <a:gd name="connsiteY8" fmla="*/ 46299 h 775504"/>
                      <a:gd name="connsiteX9" fmla="*/ 0 w 1053296"/>
                      <a:gd name="connsiteY9" fmla="*/ 138897 h 775504"/>
                      <a:gd name="connsiteX10" fmla="*/ 0 w 1053296"/>
                      <a:gd name="connsiteY10" fmla="*/ 347241 h 775504"/>
                      <a:gd name="connsiteX11" fmla="*/ 11574 w 1053296"/>
                      <a:gd name="connsiteY11" fmla="*/ 497712 h 775504"/>
                      <a:gd name="connsiteX12" fmla="*/ 127321 w 1053296"/>
                      <a:gd name="connsiteY12" fmla="*/ 706056 h 77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296" h="775504">
                        <a:moveTo>
                          <a:pt x="127321" y="706056"/>
                        </a:moveTo>
                        <a:lnTo>
                          <a:pt x="532435" y="775504"/>
                        </a:lnTo>
                        <a:lnTo>
                          <a:pt x="810227" y="775504"/>
                        </a:lnTo>
                        <a:lnTo>
                          <a:pt x="960698" y="625033"/>
                        </a:lnTo>
                        <a:lnTo>
                          <a:pt x="1030146" y="439838"/>
                        </a:lnTo>
                        <a:lnTo>
                          <a:pt x="1053296" y="138897"/>
                        </a:lnTo>
                        <a:lnTo>
                          <a:pt x="960698" y="34724"/>
                        </a:lnTo>
                        <a:lnTo>
                          <a:pt x="601883" y="0"/>
                        </a:lnTo>
                        <a:lnTo>
                          <a:pt x="92597" y="46299"/>
                        </a:lnTo>
                        <a:lnTo>
                          <a:pt x="0" y="138897"/>
                        </a:lnTo>
                        <a:lnTo>
                          <a:pt x="0" y="347241"/>
                        </a:lnTo>
                        <a:lnTo>
                          <a:pt x="11574" y="497712"/>
                        </a:lnTo>
                        <a:lnTo>
                          <a:pt x="127321" y="706056"/>
                        </a:lnTo>
                        <a:close/>
                      </a:path>
                    </a:pathLst>
                  </a:custGeom>
                  <a:solidFill>
                    <a:srgbClr val="C98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p:cNvSpPr/>
                  <p:nvPr/>
                </p:nvSpPr>
                <p:spPr>
                  <a:xfrm>
                    <a:off x="3977640" y="4640580"/>
                    <a:ext cx="243840" cy="525780"/>
                  </a:xfrm>
                  <a:custGeom>
                    <a:avLst/>
                    <a:gdLst>
                      <a:gd name="connsiteX0" fmla="*/ 175260 w 243840"/>
                      <a:gd name="connsiteY0" fmla="*/ 30480 h 525780"/>
                      <a:gd name="connsiteX1" fmla="*/ 137160 w 243840"/>
                      <a:gd name="connsiteY1" fmla="*/ 167640 h 525780"/>
                      <a:gd name="connsiteX2" fmla="*/ 175260 w 243840"/>
                      <a:gd name="connsiteY2" fmla="*/ 259080 h 525780"/>
                      <a:gd name="connsiteX3" fmla="*/ 243840 w 243840"/>
                      <a:gd name="connsiteY3" fmla="*/ 365760 h 525780"/>
                      <a:gd name="connsiteX4" fmla="*/ 220980 w 243840"/>
                      <a:gd name="connsiteY4" fmla="*/ 434340 h 525780"/>
                      <a:gd name="connsiteX5" fmla="*/ 137160 w 243840"/>
                      <a:gd name="connsiteY5" fmla="*/ 525780 h 525780"/>
                      <a:gd name="connsiteX6" fmla="*/ 30480 w 243840"/>
                      <a:gd name="connsiteY6" fmla="*/ 426720 h 525780"/>
                      <a:gd name="connsiteX7" fmla="*/ 0 w 243840"/>
                      <a:gd name="connsiteY7" fmla="*/ 213360 h 525780"/>
                      <a:gd name="connsiteX8" fmla="*/ 68580 w 243840"/>
                      <a:gd name="connsiteY8" fmla="*/ 38100 h 525780"/>
                      <a:gd name="connsiteX9" fmla="*/ 114300 w 243840"/>
                      <a:gd name="connsiteY9" fmla="*/ 0 h 525780"/>
                      <a:gd name="connsiteX10" fmla="*/ 175260 w 243840"/>
                      <a:gd name="connsiteY10" fmla="*/ 30480 h 5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840" h="525780">
                        <a:moveTo>
                          <a:pt x="175260" y="30480"/>
                        </a:moveTo>
                        <a:lnTo>
                          <a:pt x="137160" y="167640"/>
                        </a:lnTo>
                        <a:lnTo>
                          <a:pt x="175260" y="259080"/>
                        </a:lnTo>
                        <a:lnTo>
                          <a:pt x="243840" y="365760"/>
                        </a:lnTo>
                        <a:lnTo>
                          <a:pt x="220980" y="434340"/>
                        </a:lnTo>
                        <a:lnTo>
                          <a:pt x="137160" y="525780"/>
                        </a:lnTo>
                        <a:lnTo>
                          <a:pt x="30480" y="426720"/>
                        </a:lnTo>
                        <a:lnTo>
                          <a:pt x="0" y="213360"/>
                        </a:lnTo>
                        <a:lnTo>
                          <a:pt x="68580" y="38100"/>
                        </a:lnTo>
                        <a:lnTo>
                          <a:pt x="114300" y="0"/>
                        </a:lnTo>
                        <a:lnTo>
                          <a:pt x="175260" y="30480"/>
                        </a:lnTo>
                        <a:close/>
                      </a:path>
                    </a:pathLst>
                  </a:custGeom>
                  <a:solidFill>
                    <a:srgbClr val="5E4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11"/>
                  <p:cNvSpPr/>
                  <p:nvPr/>
                </p:nvSpPr>
                <p:spPr>
                  <a:xfrm rot="834605" flipH="1">
                    <a:off x="4665728" y="4731889"/>
                    <a:ext cx="243840" cy="525780"/>
                  </a:xfrm>
                  <a:custGeom>
                    <a:avLst/>
                    <a:gdLst>
                      <a:gd name="connsiteX0" fmla="*/ 175260 w 243840"/>
                      <a:gd name="connsiteY0" fmla="*/ 30480 h 525780"/>
                      <a:gd name="connsiteX1" fmla="*/ 137160 w 243840"/>
                      <a:gd name="connsiteY1" fmla="*/ 167640 h 525780"/>
                      <a:gd name="connsiteX2" fmla="*/ 175260 w 243840"/>
                      <a:gd name="connsiteY2" fmla="*/ 259080 h 525780"/>
                      <a:gd name="connsiteX3" fmla="*/ 243840 w 243840"/>
                      <a:gd name="connsiteY3" fmla="*/ 365760 h 525780"/>
                      <a:gd name="connsiteX4" fmla="*/ 220980 w 243840"/>
                      <a:gd name="connsiteY4" fmla="*/ 434340 h 525780"/>
                      <a:gd name="connsiteX5" fmla="*/ 137160 w 243840"/>
                      <a:gd name="connsiteY5" fmla="*/ 525780 h 525780"/>
                      <a:gd name="connsiteX6" fmla="*/ 30480 w 243840"/>
                      <a:gd name="connsiteY6" fmla="*/ 426720 h 525780"/>
                      <a:gd name="connsiteX7" fmla="*/ 0 w 243840"/>
                      <a:gd name="connsiteY7" fmla="*/ 213360 h 525780"/>
                      <a:gd name="connsiteX8" fmla="*/ 68580 w 243840"/>
                      <a:gd name="connsiteY8" fmla="*/ 38100 h 525780"/>
                      <a:gd name="connsiteX9" fmla="*/ 114300 w 243840"/>
                      <a:gd name="connsiteY9" fmla="*/ 0 h 525780"/>
                      <a:gd name="connsiteX10" fmla="*/ 175260 w 243840"/>
                      <a:gd name="connsiteY10" fmla="*/ 30480 h 5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840" h="525780">
                        <a:moveTo>
                          <a:pt x="175260" y="30480"/>
                        </a:moveTo>
                        <a:lnTo>
                          <a:pt x="137160" y="167640"/>
                        </a:lnTo>
                        <a:lnTo>
                          <a:pt x="175260" y="259080"/>
                        </a:lnTo>
                        <a:lnTo>
                          <a:pt x="243840" y="365760"/>
                        </a:lnTo>
                        <a:lnTo>
                          <a:pt x="220980" y="434340"/>
                        </a:lnTo>
                        <a:lnTo>
                          <a:pt x="137160" y="525780"/>
                        </a:lnTo>
                        <a:lnTo>
                          <a:pt x="30480" y="426720"/>
                        </a:lnTo>
                        <a:lnTo>
                          <a:pt x="0" y="213360"/>
                        </a:lnTo>
                        <a:lnTo>
                          <a:pt x="68580" y="38100"/>
                        </a:lnTo>
                        <a:lnTo>
                          <a:pt x="114300" y="0"/>
                        </a:lnTo>
                        <a:lnTo>
                          <a:pt x="175260" y="30480"/>
                        </a:lnTo>
                        <a:close/>
                      </a:path>
                    </a:pathLst>
                  </a:custGeom>
                  <a:solidFill>
                    <a:srgbClr val="483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reeform 46"/>
                  <p:cNvSpPr/>
                  <p:nvPr/>
                </p:nvSpPr>
                <p:spPr>
                  <a:xfrm>
                    <a:off x="3965486" y="4565873"/>
                    <a:ext cx="1052983" cy="775504"/>
                  </a:xfrm>
                  <a:custGeom>
                    <a:avLst/>
                    <a:gdLst>
                      <a:gd name="connsiteX0" fmla="*/ 127321 w 1053296"/>
                      <a:gd name="connsiteY0" fmla="*/ 706056 h 775504"/>
                      <a:gd name="connsiteX1" fmla="*/ 532435 w 1053296"/>
                      <a:gd name="connsiteY1" fmla="*/ 775504 h 775504"/>
                      <a:gd name="connsiteX2" fmla="*/ 810227 w 1053296"/>
                      <a:gd name="connsiteY2" fmla="*/ 775504 h 775504"/>
                      <a:gd name="connsiteX3" fmla="*/ 960698 w 1053296"/>
                      <a:gd name="connsiteY3" fmla="*/ 625033 h 775504"/>
                      <a:gd name="connsiteX4" fmla="*/ 1030146 w 1053296"/>
                      <a:gd name="connsiteY4" fmla="*/ 439838 h 775504"/>
                      <a:gd name="connsiteX5" fmla="*/ 1053296 w 1053296"/>
                      <a:gd name="connsiteY5" fmla="*/ 138897 h 775504"/>
                      <a:gd name="connsiteX6" fmla="*/ 960698 w 1053296"/>
                      <a:gd name="connsiteY6" fmla="*/ 34724 h 775504"/>
                      <a:gd name="connsiteX7" fmla="*/ 601883 w 1053296"/>
                      <a:gd name="connsiteY7" fmla="*/ 0 h 775504"/>
                      <a:gd name="connsiteX8" fmla="*/ 92597 w 1053296"/>
                      <a:gd name="connsiteY8" fmla="*/ 46299 h 775504"/>
                      <a:gd name="connsiteX9" fmla="*/ 0 w 1053296"/>
                      <a:gd name="connsiteY9" fmla="*/ 138897 h 775504"/>
                      <a:gd name="connsiteX10" fmla="*/ 0 w 1053296"/>
                      <a:gd name="connsiteY10" fmla="*/ 347241 h 775504"/>
                      <a:gd name="connsiteX11" fmla="*/ 11574 w 1053296"/>
                      <a:gd name="connsiteY11" fmla="*/ 497712 h 775504"/>
                      <a:gd name="connsiteX12" fmla="*/ 185195 w 1053296"/>
                      <a:gd name="connsiteY12" fmla="*/ 706056 h 775504"/>
                      <a:gd name="connsiteX13" fmla="*/ 127321 w 1053296"/>
                      <a:gd name="connsiteY13" fmla="*/ 706056 h 775504"/>
                      <a:gd name="connsiteX0" fmla="*/ 127321 w 1053296"/>
                      <a:gd name="connsiteY0" fmla="*/ 706056 h 775504"/>
                      <a:gd name="connsiteX1" fmla="*/ 532435 w 1053296"/>
                      <a:gd name="connsiteY1" fmla="*/ 775504 h 775504"/>
                      <a:gd name="connsiteX2" fmla="*/ 810227 w 1053296"/>
                      <a:gd name="connsiteY2" fmla="*/ 775504 h 775504"/>
                      <a:gd name="connsiteX3" fmla="*/ 960698 w 1053296"/>
                      <a:gd name="connsiteY3" fmla="*/ 625033 h 775504"/>
                      <a:gd name="connsiteX4" fmla="*/ 1030146 w 1053296"/>
                      <a:gd name="connsiteY4" fmla="*/ 439838 h 775504"/>
                      <a:gd name="connsiteX5" fmla="*/ 1053296 w 1053296"/>
                      <a:gd name="connsiteY5" fmla="*/ 138897 h 775504"/>
                      <a:gd name="connsiteX6" fmla="*/ 960698 w 1053296"/>
                      <a:gd name="connsiteY6" fmla="*/ 34724 h 775504"/>
                      <a:gd name="connsiteX7" fmla="*/ 601883 w 1053296"/>
                      <a:gd name="connsiteY7" fmla="*/ 0 h 775504"/>
                      <a:gd name="connsiteX8" fmla="*/ 92597 w 1053296"/>
                      <a:gd name="connsiteY8" fmla="*/ 46299 h 775504"/>
                      <a:gd name="connsiteX9" fmla="*/ 0 w 1053296"/>
                      <a:gd name="connsiteY9" fmla="*/ 138897 h 775504"/>
                      <a:gd name="connsiteX10" fmla="*/ 0 w 1053296"/>
                      <a:gd name="connsiteY10" fmla="*/ 347241 h 775504"/>
                      <a:gd name="connsiteX11" fmla="*/ 11574 w 1053296"/>
                      <a:gd name="connsiteY11" fmla="*/ 497712 h 775504"/>
                      <a:gd name="connsiteX12" fmla="*/ 127321 w 1053296"/>
                      <a:gd name="connsiteY12" fmla="*/ 706056 h 77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296" h="775504">
                        <a:moveTo>
                          <a:pt x="127321" y="706056"/>
                        </a:moveTo>
                        <a:lnTo>
                          <a:pt x="532435" y="775504"/>
                        </a:lnTo>
                        <a:lnTo>
                          <a:pt x="810227" y="775504"/>
                        </a:lnTo>
                        <a:lnTo>
                          <a:pt x="960698" y="625033"/>
                        </a:lnTo>
                        <a:lnTo>
                          <a:pt x="1030146" y="439838"/>
                        </a:lnTo>
                        <a:lnTo>
                          <a:pt x="1053296" y="138897"/>
                        </a:lnTo>
                        <a:lnTo>
                          <a:pt x="960698" y="34724"/>
                        </a:lnTo>
                        <a:lnTo>
                          <a:pt x="601883" y="0"/>
                        </a:lnTo>
                        <a:lnTo>
                          <a:pt x="92597" y="46299"/>
                        </a:lnTo>
                        <a:lnTo>
                          <a:pt x="0" y="138897"/>
                        </a:lnTo>
                        <a:lnTo>
                          <a:pt x="0" y="347241"/>
                        </a:lnTo>
                        <a:lnTo>
                          <a:pt x="11574" y="497712"/>
                        </a:lnTo>
                        <a:lnTo>
                          <a:pt x="127321" y="706056"/>
                        </a:lnTo>
                        <a:close/>
                      </a:path>
                    </a:pathLst>
                  </a:custGeom>
                  <a:gradFill flip="none" rotWithShape="1">
                    <a:gsLst>
                      <a:gs pos="17000">
                        <a:schemeClr val="tx1">
                          <a:alpha val="0"/>
                        </a:schemeClr>
                      </a:gs>
                      <a:gs pos="100000">
                        <a:schemeClr val="tx1">
                          <a:alpha val="75000"/>
                        </a:schemeClr>
                      </a:gs>
                      <a:gs pos="64000">
                        <a:schemeClr val="tx1">
                          <a:alpha val="4700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p:cNvGrpSpPr/>
                <p:nvPr/>
              </p:nvGrpSpPr>
              <p:grpSpPr>
                <a:xfrm>
                  <a:off x="3713508" y="2098936"/>
                  <a:ext cx="2465270" cy="1158517"/>
                  <a:chOff x="3713508" y="2098936"/>
                  <a:chExt cx="2465270" cy="1158517"/>
                </a:xfrm>
              </p:grpSpPr>
              <p:sp>
                <p:nvSpPr>
                  <p:cNvPr id="4" name="Rounded Rectangle 3"/>
                  <p:cNvSpPr/>
                  <p:nvPr/>
                </p:nvSpPr>
                <p:spPr>
                  <a:xfrm rot="357645">
                    <a:off x="3713508" y="2113754"/>
                    <a:ext cx="2465270" cy="1143699"/>
                  </a:xfrm>
                  <a:prstGeom prst="roundRect">
                    <a:avLst>
                      <a:gd name="adj" fmla="val 170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ounded Rectangle 1"/>
                  <p:cNvSpPr/>
                  <p:nvPr/>
                </p:nvSpPr>
                <p:spPr>
                  <a:xfrm rot="357645">
                    <a:off x="3715357" y="2098936"/>
                    <a:ext cx="2226369" cy="1073350"/>
                  </a:xfrm>
                  <a:prstGeom prst="roundRect">
                    <a:avLst>
                      <a:gd name="adj" fmla="val 1781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solidFill>
                          <a:schemeClr val="bg1">
                            <a:lumMod val="50000"/>
                          </a:schemeClr>
                        </a:solidFill>
                        <a:effectLst>
                          <a:innerShdw blurRad="114300" dist="76200" dir="2700000">
                            <a:schemeClr val="tx1">
                              <a:alpha val="16000"/>
                            </a:schemeClr>
                          </a:innerShdw>
                        </a:effectLst>
                        <a:latin typeface="Montserrat ExtraBold" panose="00000900000000000000" pitchFamily="2" charset="0"/>
                      </a:rPr>
                      <a:t>VR</a:t>
                    </a:r>
                  </a:p>
                </p:txBody>
              </p:sp>
            </p:grpSp>
            <p:sp>
              <p:nvSpPr>
                <p:cNvPr id="14" name="Freeform 13"/>
                <p:cNvSpPr/>
                <p:nvPr/>
              </p:nvSpPr>
              <p:spPr>
                <a:xfrm>
                  <a:off x="5445759" y="3405990"/>
                  <a:ext cx="560593" cy="658010"/>
                </a:xfrm>
                <a:custGeom>
                  <a:avLst/>
                  <a:gdLst>
                    <a:gd name="connsiteX0" fmla="*/ 508000 w 538480"/>
                    <a:gd name="connsiteY0" fmla="*/ 0 h 640080"/>
                    <a:gd name="connsiteX1" fmla="*/ 0 w 538480"/>
                    <a:gd name="connsiteY1" fmla="*/ 416560 h 640080"/>
                    <a:gd name="connsiteX2" fmla="*/ 81280 w 538480"/>
                    <a:gd name="connsiteY2" fmla="*/ 640080 h 640080"/>
                    <a:gd name="connsiteX3" fmla="*/ 538480 w 538480"/>
                    <a:gd name="connsiteY3" fmla="*/ 111760 h 640080"/>
                    <a:gd name="connsiteX4" fmla="*/ 508000 w 538480"/>
                    <a:gd name="connsiteY4" fmla="*/ 0 h 640080"/>
                    <a:gd name="connsiteX0" fmla="*/ 534894 w 538480"/>
                    <a:gd name="connsiteY0" fmla="*/ 0 h 658010"/>
                    <a:gd name="connsiteX1" fmla="*/ 0 w 538480"/>
                    <a:gd name="connsiteY1" fmla="*/ 434490 h 658010"/>
                    <a:gd name="connsiteX2" fmla="*/ 81280 w 538480"/>
                    <a:gd name="connsiteY2" fmla="*/ 658010 h 658010"/>
                    <a:gd name="connsiteX3" fmla="*/ 538480 w 538480"/>
                    <a:gd name="connsiteY3" fmla="*/ 129690 h 658010"/>
                    <a:gd name="connsiteX4" fmla="*/ 534894 w 538480"/>
                    <a:gd name="connsiteY4" fmla="*/ 0 h 658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480" h="658010">
                      <a:moveTo>
                        <a:pt x="534894" y="0"/>
                      </a:moveTo>
                      <a:lnTo>
                        <a:pt x="0" y="434490"/>
                      </a:lnTo>
                      <a:lnTo>
                        <a:pt x="81280" y="658010"/>
                      </a:lnTo>
                      <a:lnTo>
                        <a:pt x="538480" y="129690"/>
                      </a:lnTo>
                      <a:cubicBezTo>
                        <a:pt x="537285" y="86460"/>
                        <a:pt x="536089" y="43230"/>
                        <a:pt x="534894" y="0"/>
                      </a:cubicBezTo>
                      <a:close/>
                    </a:path>
                  </a:pathLst>
                </a:custGeom>
                <a:solidFill>
                  <a:schemeClr val="tx1"/>
                </a:solidFill>
                <a:ln w="19050">
                  <a:solidFill>
                    <a:srgbClr val="9D98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p:cNvSpPr/>
                <p:nvPr/>
              </p:nvSpPr>
              <p:spPr>
                <a:xfrm>
                  <a:off x="4287520" y="3352800"/>
                  <a:ext cx="1290320" cy="1280160"/>
                </a:xfrm>
                <a:custGeom>
                  <a:avLst/>
                  <a:gdLst>
                    <a:gd name="connsiteX0" fmla="*/ 1148080 w 1300480"/>
                    <a:gd name="connsiteY0" fmla="*/ 1280160 h 1280160"/>
                    <a:gd name="connsiteX1" fmla="*/ 1168400 w 1300480"/>
                    <a:gd name="connsiteY1" fmla="*/ 1026160 h 1280160"/>
                    <a:gd name="connsiteX2" fmla="*/ 1168400 w 1300480"/>
                    <a:gd name="connsiteY2" fmla="*/ 833120 h 1280160"/>
                    <a:gd name="connsiteX3" fmla="*/ 1117600 w 1300480"/>
                    <a:gd name="connsiteY3" fmla="*/ 629920 h 1280160"/>
                    <a:gd name="connsiteX4" fmla="*/ 934720 w 1300480"/>
                    <a:gd name="connsiteY4" fmla="*/ 436880 h 1280160"/>
                    <a:gd name="connsiteX5" fmla="*/ 822960 w 1300480"/>
                    <a:gd name="connsiteY5" fmla="*/ 314960 h 1280160"/>
                    <a:gd name="connsiteX6" fmla="*/ 640080 w 1300480"/>
                    <a:gd name="connsiteY6" fmla="*/ 213360 h 1280160"/>
                    <a:gd name="connsiteX7" fmla="*/ 508000 w 1300480"/>
                    <a:gd name="connsiteY7" fmla="*/ 182880 h 1280160"/>
                    <a:gd name="connsiteX8" fmla="*/ 406400 w 1300480"/>
                    <a:gd name="connsiteY8" fmla="*/ 172720 h 1280160"/>
                    <a:gd name="connsiteX9" fmla="*/ 264160 w 1300480"/>
                    <a:gd name="connsiteY9" fmla="*/ 193040 h 1280160"/>
                    <a:gd name="connsiteX10" fmla="*/ 142240 w 1300480"/>
                    <a:gd name="connsiteY10" fmla="*/ 233680 h 1280160"/>
                    <a:gd name="connsiteX11" fmla="*/ 81280 w 1300480"/>
                    <a:gd name="connsiteY11" fmla="*/ 294640 h 1280160"/>
                    <a:gd name="connsiteX12" fmla="*/ 0 w 1300480"/>
                    <a:gd name="connsiteY12" fmla="*/ 426720 h 1280160"/>
                    <a:gd name="connsiteX13" fmla="*/ 20320 w 1300480"/>
                    <a:gd name="connsiteY13" fmla="*/ 284480 h 1280160"/>
                    <a:gd name="connsiteX14" fmla="*/ 81280 w 1300480"/>
                    <a:gd name="connsiteY14" fmla="*/ 142240 h 1280160"/>
                    <a:gd name="connsiteX15" fmla="*/ 142240 w 1300480"/>
                    <a:gd name="connsiteY15" fmla="*/ 60960 h 1280160"/>
                    <a:gd name="connsiteX16" fmla="*/ 233680 w 1300480"/>
                    <a:gd name="connsiteY16" fmla="*/ 30480 h 1280160"/>
                    <a:gd name="connsiteX17" fmla="*/ 355600 w 1300480"/>
                    <a:gd name="connsiteY17" fmla="*/ 0 h 1280160"/>
                    <a:gd name="connsiteX18" fmla="*/ 487680 w 1300480"/>
                    <a:gd name="connsiteY18" fmla="*/ 10160 h 1280160"/>
                    <a:gd name="connsiteX19" fmla="*/ 650240 w 1300480"/>
                    <a:gd name="connsiteY19" fmla="*/ 20320 h 1280160"/>
                    <a:gd name="connsiteX20" fmla="*/ 772160 w 1300480"/>
                    <a:gd name="connsiteY20" fmla="*/ 101600 h 1280160"/>
                    <a:gd name="connsiteX21" fmla="*/ 975360 w 1300480"/>
                    <a:gd name="connsiteY21" fmla="*/ 223520 h 1280160"/>
                    <a:gd name="connsiteX22" fmla="*/ 1148080 w 1300480"/>
                    <a:gd name="connsiteY22" fmla="*/ 375920 h 1280160"/>
                    <a:gd name="connsiteX23" fmla="*/ 1270000 w 1300480"/>
                    <a:gd name="connsiteY23" fmla="*/ 518160 h 1280160"/>
                    <a:gd name="connsiteX24" fmla="*/ 1300480 w 1300480"/>
                    <a:gd name="connsiteY24" fmla="*/ 680720 h 1280160"/>
                    <a:gd name="connsiteX25" fmla="*/ 1300480 w 1300480"/>
                    <a:gd name="connsiteY25" fmla="*/ 873760 h 1280160"/>
                    <a:gd name="connsiteX26" fmla="*/ 1239520 w 1300480"/>
                    <a:gd name="connsiteY26" fmla="*/ 1016000 h 1280160"/>
                    <a:gd name="connsiteX27" fmla="*/ 1148080 w 1300480"/>
                    <a:gd name="connsiteY27" fmla="*/ 1280160 h 1280160"/>
                    <a:gd name="connsiteX0" fmla="*/ 1137920 w 1290320"/>
                    <a:gd name="connsiteY0" fmla="*/ 1280160 h 1280160"/>
                    <a:gd name="connsiteX1" fmla="*/ 1158240 w 1290320"/>
                    <a:gd name="connsiteY1" fmla="*/ 1026160 h 1280160"/>
                    <a:gd name="connsiteX2" fmla="*/ 1158240 w 1290320"/>
                    <a:gd name="connsiteY2" fmla="*/ 833120 h 1280160"/>
                    <a:gd name="connsiteX3" fmla="*/ 1107440 w 1290320"/>
                    <a:gd name="connsiteY3" fmla="*/ 629920 h 1280160"/>
                    <a:gd name="connsiteX4" fmla="*/ 924560 w 1290320"/>
                    <a:gd name="connsiteY4" fmla="*/ 436880 h 1280160"/>
                    <a:gd name="connsiteX5" fmla="*/ 812800 w 1290320"/>
                    <a:gd name="connsiteY5" fmla="*/ 314960 h 1280160"/>
                    <a:gd name="connsiteX6" fmla="*/ 629920 w 1290320"/>
                    <a:gd name="connsiteY6" fmla="*/ 213360 h 1280160"/>
                    <a:gd name="connsiteX7" fmla="*/ 497840 w 1290320"/>
                    <a:gd name="connsiteY7" fmla="*/ 182880 h 1280160"/>
                    <a:gd name="connsiteX8" fmla="*/ 396240 w 1290320"/>
                    <a:gd name="connsiteY8" fmla="*/ 172720 h 1280160"/>
                    <a:gd name="connsiteX9" fmla="*/ 254000 w 1290320"/>
                    <a:gd name="connsiteY9" fmla="*/ 193040 h 1280160"/>
                    <a:gd name="connsiteX10" fmla="*/ 132080 w 1290320"/>
                    <a:gd name="connsiteY10" fmla="*/ 233680 h 1280160"/>
                    <a:gd name="connsiteX11" fmla="*/ 71120 w 1290320"/>
                    <a:gd name="connsiteY11" fmla="*/ 294640 h 1280160"/>
                    <a:gd name="connsiteX12" fmla="*/ 0 w 1290320"/>
                    <a:gd name="connsiteY12" fmla="*/ 447040 h 1280160"/>
                    <a:gd name="connsiteX13" fmla="*/ 10160 w 1290320"/>
                    <a:gd name="connsiteY13" fmla="*/ 284480 h 1280160"/>
                    <a:gd name="connsiteX14" fmla="*/ 71120 w 1290320"/>
                    <a:gd name="connsiteY14" fmla="*/ 142240 h 1280160"/>
                    <a:gd name="connsiteX15" fmla="*/ 132080 w 1290320"/>
                    <a:gd name="connsiteY15" fmla="*/ 60960 h 1280160"/>
                    <a:gd name="connsiteX16" fmla="*/ 223520 w 1290320"/>
                    <a:gd name="connsiteY16" fmla="*/ 30480 h 1280160"/>
                    <a:gd name="connsiteX17" fmla="*/ 345440 w 1290320"/>
                    <a:gd name="connsiteY17" fmla="*/ 0 h 1280160"/>
                    <a:gd name="connsiteX18" fmla="*/ 477520 w 1290320"/>
                    <a:gd name="connsiteY18" fmla="*/ 10160 h 1280160"/>
                    <a:gd name="connsiteX19" fmla="*/ 640080 w 1290320"/>
                    <a:gd name="connsiteY19" fmla="*/ 20320 h 1280160"/>
                    <a:gd name="connsiteX20" fmla="*/ 762000 w 1290320"/>
                    <a:gd name="connsiteY20" fmla="*/ 101600 h 1280160"/>
                    <a:gd name="connsiteX21" fmla="*/ 965200 w 1290320"/>
                    <a:gd name="connsiteY21" fmla="*/ 223520 h 1280160"/>
                    <a:gd name="connsiteX22" fmla="*/ 1137920 w 1290320"/>
                    <a:gd name="connsiteY22" fmla="*/ 375920 h 1280160"/>
                    <a:gd name="connsiteX23" fmla="*/ 1259840 w 1290320"/>
                    <a:gd name="connsiteY23" fmla="*/ 518160 h 1280160"/>
                    <a:gd name="connsiteX24" fmla="*/ 1290320 w 1290320"/>
                    <a:gd name="connsiteY24" fmla="*/ 680720 h 1280160"/>
                    <a:gd name="connsiteX25" fmla="*/ 1290320 w 1290320"/>
                    <a:gd name="connsiteY25" fmla="*/ 873760 h 1280160"/>
                    <a:gd name="connsiteX26" fmla="*/ 1229360 w 1290320"/>
                    <a:gd name="connsiteY26" fmla="*/ 1016000 h 1280160"/>
                    <a:gd name="connsiteX27" fmla="*/ 1137920 w 1290320"/>
                    <a:gd name="connsiteY27" fmla="*/ 128016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0320" h="1280160">
                      <a:moveTo>
                        <a:pt x="1137920" y="1280160"/>
                      </a:moveTo>
                      <a:lnTo>
                        <a:pt x="1158240" y="1026160"/>
                      </a:lnTo>
                      <a:lnTo>
                        <a:pt x="1158240" y="833120"/>
                      </a:lnTo>
                      <a:lnTo>
                        <a:pt x="1107440" y="629920"/>
                      </a:lnTo>
                      <a:lnTo>
                        <a:pt x="924560" y="436880"/>
                      </a:lnTo>
                      <a:lnTo>
                        <a:pt x="812800" y="314960"/>
                      </a:lnTo>
                      <a:lnTo>
                        <a:pt x="629920" y="213360"/>
                      </a:lnTo>
                      <a:lnTo>
                        <a:pt x="497840" y="182880"/>
                      </a:lnTo>
                      <a:lnTo>
                        <a:pt x="396240" y="172720"/>
                      </a:lnTo>
                      <a:lnTo>
                        <a:pt x="254000" y="193040"/>
                      </a:lnTo>
                      <a:lnTo>
                        <a:pt x="132080" y="233680"/>
                      </a:lnTo>
                      <a:lnTo>
                        <a:pt x="71120" y="294640"/>
                      </a:lnTo>
                      <a:lnTo>
                        <a:pt x="0" y="447040"/>
                      </a:lnTo>
                      <a:lnTo>
                        <a:pt x="10160" y="284480"/>
                      </a:lnTo>
                      <a:lnTo>
                        <a:pt x="71120" y="142240"/>
                      </a:lnTo>
                      <a:lnTo>
                        <a:pt x="132080" y="60960"/>
                      </a:lnTo>
                      <a:lnTo>
                        <a:pt x="223520" y="30480"/>
                      </a:lnTo>
                      <a:lnTo>
                        <a:pt x="345440" y="0"/>
                      </a:lnTo>
                      <a:lnTo>
                        <a:pt x="477520" y="10160"/>
                      </a:lnTo>
                      <a:lnTo>
                        <a:pt x="640080" y="20320"/>
                      </a:lnTo>
                      <a:lnTo>
                        <a:pt x="762000" y="101600"/>
                      </a:lnTo>
                      <a:lnTo>
                        <a:pt x="965200" y="223520"/>
                      </a:lnTo>
                      <a:lnTo>
                        <a:pt x="1137920" y="375920"/>
                      </a:lnTo>
                      <a:lnTo>
                        <a:pt x="1259840" y="518160"/>
                      </a:lnTo>
                      <a:lnTo>
                        <a:pt x="1290320" y="680720"/>
                      </a:lnTo>
                      <a:lnTo>
                        <a:pt x="1290320" y="873760"/>
                      </a:lnTo>
                      <a:lnTo>
                        <a:pt x="1229360" y="1016000"/>
                      </a:lnTo>
                      <a:lnTo>
                        <a:pt x="1137920" y="1280160"/>
                      </a:lnTo>
                      <a:close/>
                    </a:path>
                  </a:pathLst>
                </a:custGeom>
                <a:solidFill>
                  <a:schemeClr val="tx1"/>
                </a:solidFill>
                <a:ln w="28575">
                  <a:solidFill>
                    <a:srgbClr val="9D98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p:cNvSpPr/>
                <p:nvPr/>
              </p:nvSpPr>
              <p:spPr>
                <a:xfrm rot="19721082">
                  <a:off x="5349524" y="3834995"/>
                  <a:ext cx="238066" cy="212457"/>
                </a:xfrm>
                <a:prstGeom prst="roundRect">
                  <a:avLst/>
                </a:prstGeom>
                <a:solidFill>
                  <a:schemeClr val="tx1"/>
                </a:solidFill>
                <a:ln w="28575">
                  <a:solidFill>
                    <a:srgbClr val="9D98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Rounded Rectangle 16"/>
              <p:cNvSpPr/>
              <p:nvPr/>
            </p:nvSpPr>
            <p:spPr>
              <a:xfrm rot="340840">
                <a:off x="5413507" y="2359477"/>
                <a:ext cx="115746" cy="483677"/>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3768865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E13A058-2FAF-471F-8DA8-E479C283832C}"/>
              </a:ext>
            </a:extLst>
          </p:cNvPr>
          <p:cNvGrpSpPr/>
          <p:nvPr/>
        </p:nvGrpSpPr>
        <p:grpSpPr>
          <a:xfrm>
            <a:off x="2999656" y="472182"/>
            <a:ext cx="5907536" cy="5913635"/>
            <a:chOff x="2999656" y="472182"/>
            <a:chExt cx="5907536" cy="5913635"/>
          </a:xfrm>
        </p:grpSpPr>
        <p:grpSp>
          <p:nvGrpSpPr>
            <p:cNvPr id="5" name="Group 4">
              <a:extLst>
                <a:ext uri="{FF2B5EF4-FFF2-40B4-BE49-F238E27FC236}">
                  <a16:creationId xmlns:a16="http://schemas.microsoft.com/office/drawing/2014/main" id="{F5AD39A3-9788-49B7-82FE-0287A9DDC7C3}"/>
                </a:ext>
              </a:extLst>
            </p:cNvPr>
            <p:cNvGrpSpPr/>
            <p:nvPr/>
          </p:nvGrpSpPr>
          <p:grpSpPr>
            <a:xfrm>
              <a:off x="2999656" y="472183"/>
              <a:ext cx="5907536" cy="5913634"/>
              <a:chOff x="2999656" y="472183"/>
              <a:chExt cx="5907536" cy="5913634"/>
            </a:xfrm>
          </p:grpSpPr>
          <p:pic>
            <p:nvPicPr>
              <p:cNvPr id="25" name="Picture 24"/>
              <p:cNvPicPr>
                <a:picLocks noChangeAspect="1"/>
              </p:cNvPicPr>
              <p:nvPr/>
            </p:nvPicPr>
            <p:blipFill>
              <a:blip r:embed="rId2">
                <a:extLst>
                  <a:ext uri="{BEBA8EAE-BF5A-486C-A8C5-ECC9F3942E4B}">
                    <a14:imgProps xmlns:a14="http://schemas.microsoft.com/office/drawing/2010/main">
                      <a14:imgLayer r:embed="rId3">
                        <a14:imgEffect>
                          <a14:artisticBlur radius="40"/>
                        </a14:imgEffect>
                        <a14:imgEffect>
                          <a14:brightnessContrast bright="20000" contrast="20000"/>
                        </a14:imgEffect>
                      </a14:imgLayer>
                    </a14:imgProps>
                  </a:ext>
                </a:extLst>
              </a:blip>
              <a:stretch>
                <a:fillRect/>
              </a:stretch>
            </p:blipFill>
            <p:spPr>
              <a:xfrm>
                <a:off x="2999656" y="472183"/>
                <a:ext cx="5907536" cy="5913633"/>
              </a:xfrm>
              <a:prstGeom prst="rect">
                <a:avLst/>
              </a:prstGeom>
              <a:effectLst>
                <a:innerShdw blurRad="1270000">
                  <a:srgbClr val="0070C0">
                    <a:alpha val="26000"/>
                  </a:srgbClr>
                </a:innerShdw>
              </a:effectLst>
            </p:spPr>
          </p:pic>
          <p:pic>
            <p:nvPicPr>
              <p:cNvPr id="4" name="Picture 3">
                <a:extLst>
                  <a:ext uri="{FF2B5EF4-FFF2-40B4-BE49-F238E27FC236}">
                    <a16:creationId xmlns:a16="http://schemas.microsoft.com/office/drawing/2014/main" id="{49BD937B-E461-4F44-BAF2-C36E2C93FF97}"/>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a14:imgEffect>
                      </a14:imgLayer>
                    </a14:imgProps>
                  </a:ext>
                </a:extLst>
              </a:blip>
              <a:srcRect l="6663" t="6807" r="3350" b="9950"/>
              <a:stretch/>
            </p:blipFill>
            <p:spPr>
              <a:xfrm>
                <a:off x="2999656" y="472183"/>
                <a:ext cx="5907536" cy="5913634"/>
              </a:xfrm>
              <a:prstGeom prst="rect">
                <a:avLst/>
              </a:prstGeom>
            </p:spPr>
          </p:pic>
        </p:grpSp>
        <p:sp>
          <p:nvSpPr>
            <p:cNvPr id="8" name="Rectangle 7">
              <a:extLst>
                <a:ext uri="{FF2B5EF4-FFF2-40B4-BE49-F238E27FC236}">
                  <a16:creationId xmlns:a16="http://schemas.microsoft.com/office/drawing/2014/main" id="{6FED2A5A-32FB-4124-B142-EC6CF0E1DBA1}"/>
                </a:ext>
              </a:extLst>
            </p:cNvPr>
            <p:cNvSpPr/>
            <p:nvPr/>
          </p:nvSpPr>
          <p:spPr>
            <a:xfrm>
              <a:off x="2999656" y="472182"/>
              <a:ext cx="5907536" cy="5913634"/>
            </a:xfrm>
            <a:prstGeom prst="rect">
              <a:avLst/>
            </a:prstGeom>
            <a:blipFill dpi="0" rotWithShape="1">
              <a:blip r:embed="rId6">
                <a:alphaModFix amt="2000"/>
                <a:extLst>
                  <a:ext uri="{BEBA8EAE-BF5A-486C-A8C5-ECC9F3942E4B}">
                    <a14:imgProps xmlns:a14="http://schemas.microsoft.com/office/drawing/2010/main">
                      <a14:imgLayer r:embed="rId7">
                        <a14:imgEffect>
                          <a14:brightnessContrast bright="-29000" contrast="69000"/>
                        </a14:imgEffect>
                      </a14:imgLayer>
                    </a14:imgProps>
                  </a:ext>
                </a:extLst>
              </a:blip>
              <a:srcRect/>
              <a:tile tx="0" ty="0" sx="70000" sy="7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775949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892A11-9934-45DB-A543-616ED193DCAD}"/>
              </a:ext>
            </a:extLst>
          </p:cNvPr>
          <p:cNvSpPr/>
          <p:nvPr/>
        </p:nvSpPr>
        <p:spPr>
          <a:xfrm>
            <a:off x="4727848" y="2564904"/>
            <a:ext cx="360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79C0E27-ABE7-4FDB-9528-FB431D3DEDD6}"/>
              </a:ext>
            </a:extLst>
          </p:cNvPr>
          <p:cNvSpPr/>
          <p:nvPr/>
        </p:nvSpPr>
        <p:spPr>
          <a:xfrm>
            <a:off x="5087848" y="2564904"/>
            <a:ext cx="360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12D828B6-4D81-403E-BA17-E03AFD0E38AE}"/>
              </a:ext>
            </a:extLst>
          </p:cNvPr>
          <p:cNvSpPr/>
          <p:nvPr/>
        </p:nvSpPr>
        <p:spPr>
          <a:xfrm>
            <a:off x="5447848" y="2564904"/>
            <a:ext cx="360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626150AF-97D0-433B-A3A1-972F6BCD65AD}"/>
              </a:ext>
            </a:extLst>
          </p:cNvPr>
          <p:cNvSpPr/>
          <p:nvPr/>
        </p:nvSpPr>
        <p:spPr>
          <a:xfrm>
            <a:off x="4727848" y="2924904"/>
            <a:ext cx="360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4892CC9-D140-4CEA-9663-E1F22CC0BB14}"/>
              </a:ext>
            </a:extLst>
          </p:cNvPr>
          <p:cNvSpPr/>
          <p:nvPr/>
        </p:nvSpPr>
        <p:spPr>
          <a:xfrm>
            <a:off x="4727848" y="3284904"/>
            <a:ext cx="360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731559A-083F-409A-9C63-7CC5B7E7EF92}"/>
              </a:ext>
            </a:extLst>
          </p:cNvPr>
          <p:cNvSpPr/>
          <p:nvPr/>
        </p:nvSpPr>
        <p:spPr>
          <a:xfrm>
            <a:off x="5087848" y="3284904"/>
            <a:ext cx="360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565437D3-5E66-4416-86CF-3459AC8FAED5}"/>
              </a:ext>
            </a:extLst>
          </p:cNvPr>
          <p:cNvSpPr/>
          <p:nvPr/>
        </p:nvSpPr>
        <p:spPr>
          <a:xfrm>
            <a:off x="5447848" y="3284904"/>
            <a:ext cx="360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D757E56-7F58-4BC9-A504-226EBD37B961}"/>
              </a:ext>
            </a:extLst>
          </p:cNvPr>
          <p:cNvSpPr/>
          <p:nvPr/>
        </p:nvSpPr>
        <p:spPr>
          <a:xfrm>
            <a:off x="5447848" y="3644904"/>
            <a:ext cx="360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878E6DE-7BBA-40B3-A8CB-4873E83A0B2F}"/>
              </a:ext>
            </a:extLst>
          </p:cNvPr>
          <p:cNvSpPr/>
          <p:nvPr/>
        </p:nvSpPr>
        <p:spPr>
          <a:xfrm>
            <a:off x="4727848" y="4004904"/>
            <a:ext cx="360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EBD0F12B-8589-4617-8DE0-1034EE764116}"/>
              </a:ext>
            </a:extLst>
          </p:cNvPr>
          <p:cNvSpPr/>
          <p:nvPr/>
        </p:nvSpPr>
        <p:spPr>
          <a:xfrm>
            <a:off x="5087848" y="4004904"/>
            <a:ext cx="360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0556B3E1-A441-4C08-AEEB-B36A69B55DD8}"/>
              </a:ext>
            </a:extLst>
          </p:cNvPr>
          <p:cNvSpPr/>
          <p:nvPr/>
        </p:nvSpPr>
        <p:spPr>
          <a:xfrm>
            <a:off x="5447848" y="4004904"/>
            <a:ext cx="360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C8CF8E85-928E-4020-8241-7D47D5DA5126}"/>
              </a:ext>
            </a:extLst>
          </p:cNvPr>
          <p:cNvSpPr/>
          <p:nvPr/>
        </p:nvSpPr>
        <p:spPr>
          <a:xfrm>
            <a:off x="3287848" y="2564904"/>
            <a:ext cx="360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5147334D-0CE4-4387-9DAE-8309BC681500}"/>
              </a:ext>
            </a:extLst>
          </p:cNvPr>
          <p:cNvSpPr/>
          <p:nvPr/>
        </p:nvSpPr>
        <p:spPr>
          <a:xfrm>
            <a:off x="3647848" y="2564904"/>
            <a:ext cx="360000" cy="3617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736F4CD-A1A6-48B6-81A4-CEA8410DD5FB}"/>
              </a:ext>
            </a:extLst>
          </p:cNvPr>
          <p:cNvSpPr/>
          <p:nvPr/>
        </p:nvSpPr>
        <p:spPr>
          <a:xfrm>
            <a:off x="3647848" y="2924904"/>
            <a:ext cx="360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D6995EB-7DB5-4464-97FE-1E44293A8E43}"/>
              </a:ext>
            </a:extLst>
          </p:cNvPr>
          <p:cNvSpPr/>
          <p:nvPr/>
        </p:nvSpPr>
        <p:spPr>
          <a:xfrm>
            <a:off x="3647848" y="3284984"/>
            <a:ext cx="360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9C808153-EBE4-4853-945F-D4A6454DFD1F}"/>
              </a:ext>
            </a:extLst>
          </p:cNvPr>
          <p:cNvSpPr/>
          <p:nvPr/>
        </p:nvSpPr>
        <p:spPr>
          <a:xfrm>
            <a:off x="3647848" y="3644904"/>
            <a:ext cx="360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2C63432-05B2-4766-9E1F-FB488B54C365}"/>
              </a:ext>
            </a:extLst>
          </p:cNvPr>
          <p:cNvSpPr/>
          <p:nvPr/>
        </p:nvSpPr>
        <p:spPr>
          <a:xfrm>
            <a:off x="3647848" y="4004904"/>
            <a:ext cx="360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63607DA6-E098-4797-A102-D5E1240FB4C8}"/>
              </a:ext>
            </a:extLst>
          </p:cNvPr>
          <p:cNvSpPr/>
          <p:nvPr/>
        </p:nvSpPr>
        <p:spPr>
          <a:xfrm>
            <a:off x="4007848" y="4004904"/>
            <a:ext cx="360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37D6D6EF-8DCD-4540-AA15-61A211CC2075}"/>
              </a:ext>
            </a:extLst>
          </p:cNvPr>
          <p:cNvSpPr/>
          <p:nvPr/>
        </p:nvSpPr>
        <p:spPr>
          <a:xfrm>
            <a:off x="3287848" y="4004904"/>
            <a:ext cx="360000" cy="36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3840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2565ED-F46A-4CDD-83E6-045751A5DC77}"/>
              </a:ext>
            </a:extLst>
          </p:cNvPr>
          <p:cNvSpPr/>
          <p:nvPr/>
        </p:nvSpPr>
        <p:spPr>
          <a:xfrm>
            <a:off x="3071664" y="471458"/>
            <a:ext cx="5909870" cy="59098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a:extLst>
              <a:ext uri="{FF2B5EF4-FFF2-40B4-BE49-F238E27FC236}">
                <a16:creationId xmlns:a16="http://schemas.microsoft.com/office/drawing/2014/main" id="{BF43CBE3-79DF-48D9-8CD8-E9347FEB33EC}"/>
              </a:ext>
            </a:extLst>
          </p:cNvPr>
          <p:cNvGrpSpPr/>
          <p:nvPr/>
        </p:nvGrpSpPr>
        <p:grpSpPr>
          <a:xfrm>
            <a:off x="2932862" y="1068330"/>
            <a:ext cx="6187474" cy="5024966"/>
            <a:chOff x="2932862" y="908720"/>
            <a:chExt cx="6187474" cy="5024966"/>
          </a:xfrm>
        </p:grpSpPr>
        <p:sp>
          <p:nvSpPr>
            <p:cNvPr id="4" name="Freeform: Shape 3">
              <a:extLst>
                <a:ext uri="{FF2B5EF4-FFF2-40B4-BE49-F238E27FC236}">
                  <a16:creationId xmlns:a16="http://schemas.microsoft.com/office/drawing/2014/main" id="{64E9669D-F88C-4EE7-B34E-1BD40CF92E03}"/>
                </a:ext>
              </a:extLst>
            </p:cNvPr>
            <p:cNvSpPr/>
            <p:nvPr/>
          </p:nvSpPr>
          <p:spPr>
            <a:xfrm>
              <a:off x="2932862" y="908720"/>
              <a:ext cx="6187474" cy="1711304"/>
            </a:xfrm>
            <a:custGeom>
              <a:avLst/>
              <a:gdLst>
                <a:gd name="connsiteX0" fmla="*/ 2954935 w 5909870"/>
                <a:gd name="connsiteY0" fmla="*/ 0 h 1634527"/>
                <a:gd name="connsiteX1" fmla="*/ 5811423 w 5909870"/>
                <a:gd name="connsiteY1" fmla="*/ 649721 h 1634527"/>
                <a:gd name="connsiteX2" fmla="*/ 5909870 w 5909870"/>
                <a:gd name="connsiteY2" fmla="*/ 700142 h 1634527"/>
                <a:gd name="connsiteX3" fmla="*/ 5909870 w 5909870"/>
                <a:gd name="connsiteY3" fmla="*/ 1634527 h 1634527"/>
                <a:gd name="connsiteX4" fmla="*/ 5648183 w 5909870"/>
                <a:gd name="connsiteY4" fmla="*/ 1509911 h 1634527"/>
                <a:gd name="connsiteX5" fmla="*/ 2954935 w 5909870"/>
                <a:gd name="connsiteY5" fmla="*/ 936104 h 1634527"/>
                <a:gd name="connsiteX6" fmla="*/ 261688 w 5909870"/>
                <a:gd name="connsiteY6" fmla="*/ 1509911 h 1634527"/>
                <a:gd name="connsiteX7" fmla="*/ 0 w 5909870"/>
                <a:gd name="connsiteY7" fmla="*/ 1634527 h 1634527"/>
                <a:gd name="connsiteX8" fmla="*/ 0 w 5909870"/>
                <a:gd name="connsiteY8" fmla="*/ 700142 h 1634527"/>
                <a:gd name="connsiteX9" fmla="*/ 98448 w 5909870"/>
                <a:gd name="connsiteY9" fmla="*/ 649721 h 1634527"/>
                <a:gd name="connsiteX10" fmla="*/ 2954935 w 5909870"/>
                <a:gd name="connsiteY10" fmla="*/ 0 h 163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870" h="1634527">
                  <a:moveTo>
                    <a:pt x="2954935" y="0"/>
                  </a:moveTo>
                  <a:cubicBezTo>
                    <a:pt x="3978364" y="0"/>
                    <a:pt x="4947292" y="233340"/>
                    <a:pt x="5811423" y="649721"/>
                  </a:cubicBezTo>
                  <a:lnTo>
                    <a:pt x="5909870" y="700142"/>
                  </a:lnTo>
                  <a:lnTo>
                    <a:pt x="5909870" y="1634527"/>
                  </a:lnTo>
                  <a:lnTo>
                    <a:pt x="5648183" y="1509911"/>
                  </a:lnTo>
                  <a:cubicBezTo>
                    <a:pt x="4825964" y="1141188"/>
                    <a:pt x="3914399" y="936104"/>
                    <a:pt x="2954935" y="936104"/>
                  </a:cubicBezTo>
                  <a:cubicBezTo>
                    <a:pt x="1995472" y="936104"/>
                    <a:pt x="1083907" y="1141188"/>
                    <a:pt x="261688" y="1509911"/>
                  </a:cubicBezTo>
                  <a:lnTo>
                    <a:pt x="0" y="1634527"/>
                  </a:lnTo>
                  <a:lnTo>
                    <a:pt x="0" y="700142"/>
                  </a:lnTo>
                  <a:lnTo>
                    <a:pt x="98448" y="649721"/>
                  </a:lnTo>
                  <a:cubicBezTo>
                    <a:pt x="962578" y="233340"/>
                    <a:pt x="1931507" y="0"/>
                    <a:pt x="2954935" y="0"/>
                  </a:cubicBezTo>
                  <a:close/>
                </a:path>
              </a:pathLst>
            </a:custGeom>
            <a:solidFill>
              <a:srgbClr val="FF0000"/>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 name="Freeform: Shape 4">
              <a:extLst>
                <a:ext uri="{FF2B5EF4-FFF2-40B4-BE49-F238E27FC236}">
                  <a16:creationId xmlns:a16="http://schemas.microsoft.com/office/drawing/2014/main" id="{2FCDB614-3F86-4639-98CD-D7BC631DA518}"/>
                </a:ext>
              </a:extLst>
            </p:cNvPr>
            <p:cNvSpPr/>
            <p:nvPr/>
          </p:nvSpPr>
          <p:spPr>
            <a:xfrm>
              <a:off x="2932862" y="1523171"/>
              <a:ext cx="6187474" cy="1711304"/>
            </a:xfrm>
            <a:custGeom>
              <a:avLst/>
              <a:gdLst>
                <a:gd name="connsiteX0" fmla="*/ 2954935 w 5909870"/>
                <a:gd name="connsiteY0" fmla="*/ 0 h 1634527"/>
                <a:gd name="connsiteX1" fmla="*/ 5811423 w 5909870"/>
                <a:gd name="connsiteY1" fmla="*/ 649721 h 1634527"/>
                <a:gd name="connsiteX2" fmla="*/ 5909870 w 5909870"/>
                <a:gd name="connsiteY2" fmla="*/ 700142 h 1634527"/>
                <a:gd name="connsiteX3" fmla="*/ 5909870 w 5909870"/>
                <a:gd name="connsiteY3" fmla="*/ 1634527 h 1634527"/>
                <a:gd name="connsiteX4" fmla="*/ 5648183 w 5909870"/>
                <a:gd name="connsiteY4" fmla="*/ 1509911 h 1634527"/>
                <a:gd name="connsiteX5" fmla="*/ 2954935 w 5909870"/>
                <a:gd name="connsiteY5" fmla="*/ 936104 h 1634527"/>
                <a:gd name="connsiteX6" fmla="*/ 261688 w 5909870"/>
                <a:gd name="connsiteY6" fmla="*/ 1509911 h 1634527"/>
                <a:gd name="connsiteX7" fmla="*/ 0 w 5909870"/>
                <a:gd name="connsiteY7" fmla="*/ 1634527 h 1634527"/>
                <a:gd name="connsiteX8" fmla="*/ 0 w 5909870"/>
                <a:gd name="connsiteY8" fmla="*/ 700142 h 1634527"/>
                <a:gd name="connsiteX9" fmla="*/ 98448 w 5909870"/>
                <a:gd name="connsiteY9" fmla="*/ 649721 h 1634527"/>
                <a:gd name="connsiteX10" fmla="*/ 2954935 w 5909870"/>
                <a:gd name="connsiteY10" fmla="*/ 0 h 163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870" h="1634527">
                  <a:moveTo>
                    <a:pt x="2954935" y="0"/>
                  </a:moveTo>
                  <a:cubicBezTo>
                    <a:pt x="3978364" y="0"/>
                    <a:pt x="4947292" y="233340"/>
                    <a:pt x="5811423" y="649721"/>
                  </a:cubicBezTo>
                  <a:lnTo>
                    <a:pt x="5909870" y="700142"/>
                  </a:lnTo>
                  <a:lnTo>
                    <a:pt x="5909870" y="1634527"/>
                  </a:lnTo>
                  <a:lnTo>
                    <a:pt x="5648183" y="1509911"/>
                  </a:lnTo>
                  <a:cubicBezTo>
                    <a:pt x="4825964" y="1141188"/>
                    <a:pt x="3914399" y="936104"/>
                    <a:pt x="2954935" y="936104"/>
                  </a:cubicBezTo>
                  <a:cubicBezTo>
                    <a:pt x="1995472" y="936104"/>
                    <a:pt x="1083907" y="1141188"/>
                    <a:pt x="261688" y="1509911"/>
                  </a:cubicBezTo>
                  <a:lnTo>
                    <a:pt x="0" y="1634527"/>
                  </a:lnTo>
                  <a:lnTo>
                    <a:pt x="0" y="700142"/>
                  </a:lnTo>
                  <a:lnTo>
                    <a:pt x="98448" y="649721"/>
                  </a:lnTo>
                  <a:cubicBezTo>
                    <a:pt x="962578" y="233340"/>
                    <a:pt x="1931507" y="0"/>
                    <a:pt x="2954935" y="0"/>
                  </a:cubicBezTo>
                  <a:close/>
                </a:path>
              </a:pathLst>
            </a:custGeom>
            <a:solidFill>
              <a:srgbClr val="FF9801"/>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 name="Freeform: Shape 5">
              <a:extLst>
                <a:ext uri="{FF2B5EF4-FFF2-40B4-BE49-F238E27FC236}">
                  <a16:creationId xmlns:a16="http://schemas.microsoft.com/office/drawing/2014/main" id="{7C498182-C19B-4E96-AC73-76DABC465B05}"/>
                </a:ext>
              </a:extLst>
            </p:cNvPr>
            <p:cNvSpPr/>
            <p:nvPr/>
          </p:nvSpPr>
          <p:spPr>
            <a:xfrm>
              <a:off x="2932862" y="2133012"/>
              <a:ext cx="6187474" cy="1711304"/>
            </a:xfrm>
            <a:custGeom>
              <a:avLst/>
              <a:gdLst>
                <a:gd name="connsiteX0" fmla="*/ 2954935 w 5909870"/>
                <a:gd name="connsiteY0" fmla="*/ 0 h 1634527"/>
                <a:gd name="connsiteX1" fmla="*/ 5811423 w 5909870"/>
                <a:gd name="connsiteY1" fmla="*/ 649721 h 1634527"/>
                <a:gd name="connsiteX2" fmla="*/ 5909870 w 5909870"/>
                <a:gd name="connsiteY2" fmla="*/ 700142 h 1634527"/>
                <a:gd name="connsiteX3" fmla="*/ 5909870 w 5909870"/>
                <a:gd name="connsiteY3" fmla="*/ 1634527 h 1634527"/>
                <a:gd name="connsiteX4" fmla="*/ 5648183 w 5909870"/>
                <a:gd name="connsiteY4" fmla="*/ 1509911 h 1634527"/>
                <a:gd name="connsiteX5" fmla="*/ 2954935 w 5909870"/>
                <a:gd name="connsiteY5" fmla="*/ 936104 h 1634527"/>
                <a:gd name="connsiteX6" fmla="*/ 261688 w 5909870"/>
                <a:gd name="connsiteY6" fmla="*/ 1509911 h 1634527"/>
                <a:gd name="connsiteX7" fmla="*/ 0 w 5909870"/>
                <a:gd name="connsiteY7" fmla="*/ 1634527 h 1634527"/>
                <a:gd name="connsiteX8" fmla="*/ 0 w 5909870"/>
                <a:gd name="connsiteY8" fmla="*/ 700142 h 1634527"/>
                <a:gd name="connsiteX9" fmla="*/ 98448 w 5909870"/>
                <a:gd name="connsiteY9" fmla="*/ 649721 h 1634527"/>
                <a:gd name="connsiteX10" fmla="*/ 2954935 w 5909870"/>
                <a:gd name="connsiteY10" fmla="*/ 0 h 163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870" h="1634527">
                  <a:moveTo>
                    <a:pt x="2954935" y="0"/>
                  </a:moveTo>
                  <a:cubicBezTo>
                    <a:pt x="3978364" y="0"/>
                    <a:pt x="4947292" y="233340"/>
                    <a:pt x="5811423" y="649721"/>
                  </a:cubicBezTo>
                  <a:lnTo>
                    <a:pt x="5909870" y="700142"/>
                  </a:lnTo>
                  <a:lnTo>
                    <a:pt x="5909870" y="1634527"/>
                  </a:lnTo>
                  <a:lnTo>
                    <a:pt x="5648183" y="1509911"/>
                  </a:lnTo>
                  <a:cubicBezTo>
                    <a:pt x="4825964" y="1141188"/>
                    <a:pt x="3914399" y="936104"/>
                    <a:pt x="2954935" y="936104"/>
                  </a:cubicBezTo>
                  <a:cubicBezTo>
                    <a:pt x="1995472" y="936104"/>
                    <a:pt x="1083907" y="1141188"/>
                    <a:pt x="261688" y="1509911"/>
                  </a:cubicBezTo>
                  <a:lnTo>
                    <a:pt x="0" y="1634527"/>
                  </a:lnTo>
                  <a:lnTo>
                    <a:pt x="0" y="700142"/>
                  </a:lnTo>
                  <a:lnTo>
                    <a:pt x="98448" y="649721"/>
                  </a:lnTo>
                  <a:cubicBezTo>
                    <a:pt x="962578" y="233340"/>
                    <a:pt x="1931507" y="0"/>
                    <a:pt x="2954935" y="0"/>
                  </a:cubicBezTo>
                  <a:close/>
                </a:path>
              </a:pathLst>
            </a:custGeom>
            <a:solidFill>
              <a:srgbClr val="FFFF01"/>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7" name="Freeform: Shape 6">
              <a:extLst>
                <a:ext uri="{FF2B5EF4-FFF2-40B4-BE49-F238E27FC236}">
                  <a16:creationId xmlns:a16="http://schemas.microsoft.com/office/drawing/2014/main" id="{D6D34D0D-7139-48B1-8B08-3103D64777D1}"/>
                </a:ext>
              </a:extLst>
            </p:cNvPr>
            <p:cNvSpPr/>
            <p:nvPr/>
          </p:nvSpPr>
          <p:spPr>
            <a:xfrm>
              <a:off x="2932862" y="2747463"/>
              <a:ext cx="6187474" cy="1711304"/>
            </a:xfrm>
            <a:custGeom>
              <a:avLst/>
              <a:gdLst>
                <a:gd name="connsiteX0" fmla="*/ 2954935 w 5909870"/>
                <a:gd name="connsiteY0" fmla="*/ 0 h 1634527"/>
                <a:gd name="connsiteX1" fmla="*/ 5811423 w 5909870"/>
                <a:gd name="connsiteY1" fmla="*/ 649721 h 1634527"/>
                <a:gd name="connsiteX2" fmla="*/ 5909870 w 5909870"/>
                <a:gd name="connsiteY2" fmla="*/ 700142 h 1634527"/>
                <a:gd name="connsiteX3" fmla="*/ 5909870 w 5909870"/>
                <a:gd name="connsiteY3" fmla="*/ 1634527 h 1634527"/>
                <a:gd name="connsiteX4" fmla="*/ 5648183 w 5909870"/>
                <a:gd name="connsiteY4" fmla="*/ 1509911 h 1634527"/>
                <a:gd name="connsiteX5" fmla="*/ 2954935 w 5909870"/>
                <a:gd name="connsiteY5" fmla="*/ 936104 h 1634527"/>
                <a:gd name="connsiteX6" fmla="*/ 261688 w 5909870"/>
                <a:gd name="connsiteY6" fmla="*/ 1509911 h 1634527"/>
                <a:gd name="connsiteX7" fmla="*/ 0 w 5909870"/>
                <a:gd name="connsiteY7" fmla="*/ 1634527 h 1634527"/>
                <a:gd name="connsiteX8" fmla="*/ 0 w 5909870"/>
                <a:gd name="connsiteY8" fmla="*/ 700142 h 1634527"/>
                <a:gd name="connsiteX9" fmla="*/ 98448 w 5909870"/>
                <a:gd name="connsiteY9" fmla="*/ 649721 h 1634527"/>
                <a:gd name="connsiteX10" fmla="*/ 2954935 w 5909870"/>
                <a:gd name="connsiteY10" fmla="*/ 0 h 163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870" h="1634527">
                  <a:moveTo>
                    <a:pt x="2954935" y="0"/>
                  </a:moveTo>
                  <a:cubicBezTo>
                    <a:pt x="3978364" y="0"/>
                    <a:pt x="4947292" y="233340"/>
                    <a:pt x="5811423" y="649721"/>
                  </a:cubicBezTo>
                  <a:lnTo>
                    <a:pt x="5909870" y="700142"/>
                  </a:lnTo>
                  <a:lnTo>
                    <a:pt x="5909870" y="1634527"/>
                  </a:lnTo>
                  <a:lnTo>
                    <a:pt x="5648183" y="1509911"/>
                  </a:lnTo>
                  <a:cubicBezTo>
                    <a:pt x="4825964" y="1141188"/>
                    <a:pt x="3914399" y="936104"/>
                    <a:pt x="2954935" y="936104"/>
                  </a:cubicBezTo>
                  <a:cubicBezTo>
                    <a:pt x="1995472" y="936104"/>
                    <a:pt x="1083907" y="1141188"/>
                    <a:pt x="261688" y="1509911"/>
                  </a:cubicBezTo>
                  <a:lnTo>
                    <a:pt x="0" y="1634527"/>
                  </a:lnTo>
                  <a:lnTo>
                    <a:pt x="0" y="700142"/>
                  </a:lnTo>
                  <a:lnTo>
                    <a:pt x="98448" y="649721"/>
                  </a:lnTo>
                  <a:cubicBezTo>
                    <a:pt x="962578" y="233340"/>
                    <a:pt x="1931507" y="0"/>
                    <a:pt x="2954935" y="0"/>
                  </a:cubicBezTo>
                  <a:close/>
                </a:path>
              </a:pathLst>
            </a:custGeom>
            <a:solidFill>
              <a:srgbClr val="00FF00"/>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8" name="Freeform: Shape 7">
              <a:extLst>
                <a:ext uri="{FF2B5EF4-FFF2-40B4-BE49-F238E27FC236}">
                  <a16:creationId xmlns:a16="http://schemas.microsoft.com/office/drawing/2014/main" id="{38670ACF-90FB-4BB8-8B7C-C96AA42ECD08}"/>
                </a:ext>
              </a:extLst>
            </p:cNvPr>
            <p:cNvSpPr/>
            <p:nvPr/>
          </p:nvSpPr>
          <p:spPr>
            <a:xfrm>
              <a:off x="2932862" y="3361914"/>
              <a:ext cx="6187474" cy="1711304"/>
            </a:xfrm>
            <a:custGeom>
              <a:avLst/>
              <a:gdLst>
                <a:gd name="connsiteX0" fmla="*/ 2954935 w 5909870"/>
                <a:gd name="connsiteY0" fmla="*/ 0 h 1634527"/>
                <a:gd name="connsiteX1" fmla="*/ 5811423 w 5909870"/>
                <a:gd name="connsiteY1" fmla="*/ 649721 h 1634527"/>
                <a:gd name="connsiteX2" fmla="*/ 5909870 w 5909870"/>
                <a:gd name="connsiteY2" fmla="*/ 700142 h 1634527"/>
                <a:gd name="connsiteX3" fmla="*/ 5909870 w 5909870"/>
                <a:gd name="connsiteY3" fmla="*/ 1634527 h 1634527"/>
                <a:gd name="connsiteX4" fmla="*/ 5648183 w 5909870"/>
                <a:gd name="connsiteY4" fmla="*/ 1509911 h 1634527"/>
                <a:gd name="connsiteX5" fmla="*/ 2954935 w 5909870"/>
                <a:gd name="connsiteY5" fmla="*/ 936104 h 1634527"/>
                <a:gd name="connsiteX6" fmla="*/ 261688 w 5909870"/>
                <a:gd name="connsiteY6" fmla="*/ 1509911 h 1634527"/>
                <a:gd name="connsiteX7" fmla="*/ 0 w 5909870"/>
                <a:gd name="connsiteY7" fmla="*/ 1634527 h 1634527"/>
                <a:gd name="connsiteX8" fmla="*/ 0 w 5909870"/>
                <a:gd name="connsiteY8" fmla="*/ 700142 h 1634527"/>
                <a:gd name="connsiteX9" fmla="*/ 98448 w 5909870"/>
                <a:gd name="connsiteY9" fmla="*/ 649721 h 1634527"/>
                <a:gd name="connsiteX10" fmla="*/ 2954935 w 5909870"/>
                <a:gd name="connsiteY10" fmla="*/ 0 h 163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870" h="1634527">
                  <a:moveTo>
                    <a:pt x="2954935" y="0"/>
                  </a:moveTo>
                  <a:cubicBezTo>
                    <a:pt x="3978364" y="0"/>
                    <a:pt x="4947292" y="233340"/>
                    <a:pt x="5811423" y="649721"/>
                  </a:cubicBezTo>
                  <a:lnTo>
                    <a:pt x="5909870" y="700142"/>
                  </a:lnTo>
                  <a:lnTo>
                    <a:pt x="5909870" y="1634527"/>
                  </a:lnTo>
                  <a:lnTo>
                    <a:pt x="5648183" y="1509911"/>
                  </a:lnTo>
                  <a:cubicBezTo>
                    <a:pt x="4825964" y="1141188"/>
                    <a:pt x="3914399" y="936104"/>
                    <a:pt x="2954935" y="936104"/>
                  </a:cubicBezTo>
                  <a:cubicBezTo>
                    <a:pt x="1995472" y="936104"/>
                    <a:pt x="1083907" y="1141188"/>
                    <a:pt x="261688" y="1509911"/>
                  </a:cubicBezTo>
                  <a:lnTo>
                    <a:pt x="0" y="1634527"/>
                  </a:lnTo>
                  <a:lnTo>
                    <a:pt x="0" y="700142"/>
                  </a:lnTo>
                  <a:lnTo>
                    <a:pt x="98448" y="649721"/>
                  </a:lnTo>
                  <a:cubicBezTo>
                    <a:pt x="962578" y="233340"/>
                    <a:pt x="1931507" y="0"/>
                    <a:pt x="2954935" y="0"/>
                  </a:cubicBezTo>
                  <a:close/>
                </a:path>
              </a:pathLst>
            </a:custGeom>
            <a:solidFill>
              <a:srgbClr val="01B0FF"/>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Freeform: Shape 8">
              <a:extLst>
                <a:ext uri="{FF2B5EF4-FFF2-40B4-BE49-F238E27FC236}">
                  <a16:creationId xmlns:a16="http://schemas.microsoft.com/office/drawing/2014/main" id="{E023D253-0CAA-40F8-ACB9-27DD5BDFF800}"/>
                </a:ext>
              </a:extLst>
            </p:cNvPr>
            <p:cNvSpPr/>
            <p:nvPr/>
          </p:nvSpPr>
          <p:spPr>
            <a:xfrm>
              <a:off x="2932862" y="3976365"/>
              <a:ext cx="6187474" cy="1711304"/>
            </a:xfrm>
            <a:custGeom>
              <a:avLst/>
              <a:gdLst>
                <a:gd name="connsiteX0" fmla="*/ 2954935 w 5909870"/>
                <a:gd name="connsiteY0" fmla="*/ 0 h 1634527"/>
                <a:gd name="connsiteX1" fmla="*/ 5811423 w 5909870"/>
                <a:gd name="connsiteY1" fmla="*/ 649721 h 1634527"/>
                <a:gd name="connsiteX2" fmla="*/ 5909870 w 5909870"/>
                <a:gd name="connsiteY2" fmla="*/ 700142 h 1634527"/>
                <a:gd name="connsiteX3" fmla="*/ 5909870 w 5909870"/>
                <a:gd name="connsiteY3" fmla="*/ 1634527 h 1634527"/>
                <a:gd name="connsiteX4" fmla="*/ 5648183 w 5909870"/>
                <a:gd name="connsiteY4" fmla="*/ 1509911 h 1634527"/>
                <a:gd name="connsiteX5" fmla="*/ 2954935 w 5909870"/>
                <a:gd name="connsiteY5" fmla="*/ 936104 h 1634527"/>
                <a:gd name="connsiteX6" fmla="*/ 261688 w 5909870"/>
                <a:gd name="connsiteY6" fmla="*/ 1509911 h 1634527"/>
                <a:gd name="connsiteX7" fmla="*/ 0 w 5909870"/>
                <a:gd name="connsiteY7" fmla="*/ 1634527 h 1634527"/>
                <a:gd name="connsiteX8" fmla="*/ 0 w 5909870"/>
                <a:gd name="connsiteY8" fmla="*/ 700142 h 1634527"/>
                <a:gd name="connsiteX9" fmla="*/ 98448 w 5909870"/>
                <a:gd name="connsiteY9" fmla="*/ 649721 h 1634527"/>
                <a:gd name="connsiteX10" fmla="*/ 2954935 w 5909870"/>
                <a:gd name="connsiteY10" fmla="*/ 0 h 163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870" h="1634527">
                  <a:moveTo>
                    <a:pt x="2954935" y="0"/>
                  </a:moveTo>
                  <a:cubicBezTo>
                    <a:pt x="3978364" y="0"/>
                    <a:pt x="4947292" y="233340"/>
                    <a:pt x="5811423" y="649721"/>
                  </a:cubicBezTo>
                  <a:lnTo>
                    <a:pt x="5909870" y="700142"/>
                  </a:lnTo>
                  <a:lnTo>
                    <a:pt x="5909870" y="1634527"/>
                  </a:lnTo>
                  <a:lnTo>
                    <a:pt x="5648183" y="1509911"/>
                  </a:lnTo>
                  <a:cubicBezTo>
                    <a:pt x="4825964" y="1141188"/>
                    <a:pt x="3914399" y="936104"/>
                    <a:pt x="2954935" y="936104"/>
                  </a:cubicBezTo>
                  <a:cubicBezTo>
                    <a:pt x="1995472" y="936104"/>
                    <a:pt x="1083907" y="1141188"/>
                    <a:pt x="261688" y="1509911"/>
                  </a:cubicBezTo>
                  <a:lnTo>
                    <a:pt x="0" y="1634527"/>
                  </a:lnTo>
                  <a:lnTo>
                    <a:pt x="0" y="700142"/>
                  </a:lnTo>
                  <a:lnTo>
                    <a:pt x="98448" y="649721"/>
                  </a:lnTo>
                  <a:cubicBezTo>
                    <a:pt x="962578" y="233340"/>
                    <a:pt x="1931507" y="0"/>
                    <a:pt x="2954935" y="0"/>
                  </a:cubicBezTo>
                  <a:close/>
                </a:path>
              </a:pathLst>
            </a:custGeom>
            <a:solidFill>
              <a:srgbClr val="8001FF"/>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2" name="Freeform: Shape 11">
              <a:extLst>
                <a:ext uri="{FF2B5EF4-FFF2-40B4-BE49-F238E27FC236}">
                  <a16:creationId xmlns:a16="http://schemas.microsoft.com/office/drawing/2014/main" id="{7A1E7985-C140-4764-883D-324B3650DF1F}"/>
                </a:ext>
              </a:extLst>
            </p:cNvPr>
            <p:cNvSpPr/>
            <p:nvPr/>
          </p:nvSpPr>
          <p:spPr>
            <a:xfrm>
              <a:off x="2932862" y="4590816"/>
              <a:ext cx="6187474" cy="1342870"/>
            </a:xfrm>
            <a:custGeom>
              <a:avLst/>
              <a:gdLst>
                <a:gd name="connsiteX0" fmla="*/ 3093737 w 6187474"/>
                <a:gd name="connsiteY0" fmla="*/ 0 h 1342870"/>
                <a:gd name="connsiteX1" fmla="*/ 6084402 w 6187474"/>
                <a:gd name="connsiteY1" fmla="*/ 680240 h 1342870"/>
                <a:gd name="connsiteX2" fmla="*/ 6187474 w 6187474"/>
                <a:gd name="connsiteY2" fmla="*/ 733029 h 1342870"/>
                <a:gd name="connsiteX3" fmla="*/ 6187474 w 6187474"/>
                <a:gd name="connsiteY3" fmla="*/ 1342870 h 1342870"/>
                <a:gd name="connsiteX4" fmla="*/ 6084402 w 6187474"/>
                <a:gd name="connsiteY4" fmla="*/ 1290081 h 1342870"/>
                <a:gd name="connsiteX5" fmla="*/ 3093737 w 6187474"/>
                <a:gd name="connsiteY5" fmla="*/ 609841 h 1342870"/>
                <a:gd name="connsiteX6" fmla="*/ 103073 w 6187474"/>
                <a:gd name="connsiteY6" fmla="*/ 1290081 h 1342870"/>
                <a:gd name="connsiteX7" fmla="*/ 0 w 6187474"/>
                <a:gd name="connsiteY7" fmla="*/ 1342870 h 1342870"/>
                <a:gd name="connsiteX8" fmla="*/ 0 w 6187474"/>
                <a:gd name="connsiteY8" fmla="*/ 733029 h 1342870"/>
                <a:gd name="connsiteX9" fmla="*/ 103073 w 6187474"/>
                <a:gd name="connsiteY9" fmla="*/ 680240 h 1342870"/>
                <a:gd name="connsiteX10" fmla="*/ 3093737 w 6187474"/>
                <a:gd name="connsiteY10" fmla="*/ 0 h 134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87474" h="1342870">
                  <a:moveTo>
                    <a:pt x="3093737" y="0"/>
                  </a:moveTo>
                  <a:cubicBezTo>
                    <a:pt x="4165240" y="0"/>
                    <a:pt x="5179681" y="244301"/>
                    <a:pt x="6084402" y="680240"/>
                  </a:cubicBezTo>
                  <a:lnTo>
                    <a:pt x="6187474" y="733029"/>
                  </a:lnTo>
                  <a:lnTo>
                    <a:pt x="6187474" y="1342870"/>
                  </a:lnTo>
                  <a:lnTo>
                    <a:pt x="6084402" y="1290081"/>
                  </a:lnTo>
                  <a:cubicBezTo>
                    <a:pt x="5179681" y="854142"/>
                    <a:pt x="4165240" y="609841"/>
                    <a:pt x="3093737" y="609841"/>
                  </a:cubicBezTo>
                  <a:cubicBezTo>
                    <a:pt x="2022236" y="609841"/>
                    <a:pt x="1007793" y="854142"/>
                    <a:pt x="103073" y="1290081"/>
                  </a:cubicBezTo>
                  <a:lnTo>
                    <a:pt x="0" y="1342870"/>
                  </a:lnTo>
                  <a:lnTo>
                    <a:pt x="0" y="733029"/>
                  </a:lnTo>
                  <a:lnTo>
                    <a:pt x="103073" y="680240"/>
                  </a:lnTo>
                  <a:cubicBezTo>
                    <a:pt x="1007793" y="244301"/>
                    <a:pt x="2022236" y="0"/>
                    <a:pt x="3093737" y="0"/>
                  </a:cubicBezTo>
                  <a:close/>
                </a:path>
              </a:pathLst>
            </a:custGeom>
            <a:solidFill>
              <a:srgbClr val="ED01FF"/>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
        <p:nvSpPr>
          <p:cNvPr id="14" name="Rectangle 13">
            <a:extLst>
              <a:ext uri="{FF2B5EF4-FFF2-40B4-BE49-F238E27FC236}">
                <a16:creationId xmlns:a16="http://schemas.microsoft.com/office/drawing/2014/main" id="{FBA6A782-C61A-47D3-AE37-4E5F3B73AC24}"/>
              </a:ext>
            </a:extLst>
          </p:cNvPr>
          <p:cNvSpPr/>
          <p:nvPr/>
        </p:nvSpPr>
        <p:spPr>
          <a:xfrm>
            <a:off x="3071664" y="471458"/>
            <a:ext cx="5909870" cy="5909870"/>
          </a:xfrm>
          <a:prstGeom prst="rect">
            <a:avLst/>
          </a:prstGeom>
          <a:gradFill flip="none" rotWithShape="1">
            <a:gsLst>
              <a:gs pos="0">
                <a:schemeClr val="bg1">
                  <a:alpha val="0"/>
                </a:schemeClr>
              </a:gs>
              <a:gs pos="59000">
                <a:schemeClr val="bg1">
                  <a:alpha val="0"/>
                </a:schemeClr>
              </a:gs>
              <a:gs pos="100000">
                <a:schemeClr val="bg1">
                  <a:alpha val="2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4177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0BB2C55-1C9C-4A6F-88D3-386AD8B7A173}"/>
              </a:ext>
            </a:extLst>
          </p:cNvPr>
          <p:cNvGrpSpPr/>
          <p:nvPr/>
        </p:nvGrpSpPr>
        <p:grpSpPr>
          <a:xfrm>
            <a:off x="3071664" y="471456"/>
            <a:ext cx="5909870" cy="5909872"/>
            <a:chOff x="3071664" y="471456"/>
            <a:chExt cx="5909870" cy="5909872"/>
          </a:xfrm>
        </p:grpSpPr>
        <p:sp>
          <p:nvSpPr>
            <p:cNvPr id="2" name="Rectangle 1">
              <a:extLst>
                <a:ext uri="{FF2B5EF4-FFF2-40B4-BE49-F238E27FC236}">
                  <a16:creationId xmlns:a16="http://schemas.microsoft.com/office/drawing/2014/main" id="{BE2565ED-F46A-4CDD-83E6-045751A5DC77}"/>
                </a:ext>
              </a:extLst>
            </p:cNvPr>
            <p:cNvSpPr/>
            <p:nvPr/>
          </p:nvSpPr>
          <p:spPr>
            <a:xfrm>
              <a:off x="3071664" y="471458"/>
              <a:ext cx="5909870" cy="59098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30C8678E-B382-44B5-983B-DDC9C6D492B3}"/>
                </a:ext>
              </a:extLst>
            </p:cNvPr>
            <p:cNvSpPr/>
            <p:nvPr/>
          </p:nvSpPr>
          <p:spPr>
            <a:xfrm>
              <a:off x="3071664" y="548680"/>
              <a:ext cx="5909870" cy="5832646"/>
            </a:xfrm>
            <a:prstGeom prst="rect">
              <a:avLst/>
            </a:prstGeom>
            <a:blipFill>
              <a:blip r:embed="rId2"/>
              <a:stretch>
                <a:fillRect l="-10056" r="-10056" b="-936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9A2F6F62-9408-42B0-9F19-BBADEBBEA662}"/>
                </a:ext>
              </a:extLst>
            </p:cNvPr>
            <p:cNvSpPr/>
            <p:nvPr/>
          </p:nvSpPr>
          <p:spPr>
            <a:xfrm>
              <a:off x="3071664" y="471458"/>
              <a:ext cx="5909870" cy="5909869"/>
            </a:xfrm>
            <a:prstGeom prst="rect">
              <a:avLst/>
            </a:prstGeom>
            <a:gradFill flip="none" rotWithShape="1">
              <a:gsLst>
                <a:gs pos="0">
                  <a:schemeClr val="tx1">
                    <a:lumMod val="75000"/>
                    <a:lumOff val="25000"/>
                    <a:alpha val="70000"/>
                  </a:schemeClr>
                </a:gs>
                <a:gs pos="100000">
                  <a:schemeClr val="tx1">
                    <a:lumMod val="75000"/>
                    <a:lumOff val="2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BE1211C-CE7C-4AC9-85BC-61837409655F}"/>
                </a:ext>
              </a:extLst>
            </p:cNvPr>
            <p:cNvSpPr/>
            <p:nvPr/>
          </p:nvSpPr>
          <p:spPr>
            <a:xfrm>
              <a:off x="3071664" y="471457"/>
              <a:ext cx="5909870" cy="5909869"/>
            </a:xfrm>
            <a:prstGeom prst="rect">
              <a:avLst/>
            </a:prstGeom>
            <a:gradFill>
              <a:gsLst>
                <a:gs pos="85000">
                  <a:srgbClr val="8001FF">
                    <a:alpha val="20000"/>
                  </a:srgbClr>
                </a:gs>
                <a:gs pos="68000">
                  <a:srgbClr val="01B0FF">
                    <a:alpha val="20000"/>
                  </a:srgbClr>
                </a:gs>
                <a:gs pos="50000">
                  <a:srgbClr val="00FF00">
                    <a:alpha val="20000"/>
                  </a:srgbClr>
                </a:gs>
                <a:gs pos="34000">
                  <a:srgbClr val="FFFF01">
                    <a:alpha val="20000"/>
                  </a:srgbClr>
                </a:gs>
                <a:gs pos="17000">
                  <a:srgbClr val="FF9801">
                    <a:alpha val="20000"/>
                  </a:srgbClr>
                </a:gs>
                <a:gs pos="0">
                  <a:srgbClr val="FF0000">
                    <a:alpha val="20000"/>
                  </a:srgbClr>
                </a:gs>
                <a:gs pos="100000">
                  <a:srgbClr val="8001FF">
                    <a:alpha val="2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51F6DF39-64CC-423A-85A6-F99F1B729F16}"/>
                </a:ext>
              </a:extLst>
            </p:cNvPr>
            <p:cNvSpPr/>
            <p:nvPr/>
          </p:nvSpPr>
          <p:spPr>
            <a:xfrm>
              <a:off x="3071664" y="471456"/>
              <a:ext cx="5909870" cy="5909872"/>
            </a:xfrm>
            <a:prstGeom prst="rect">
              <a:avLst/>
            </a:prstGeom>
            <a:blipFill dpi="0" rotWithShape="1">
              <a:blip r:embed="rId3">
                <a:alphaModFix amt="2000"/>
                <a:extLst>
                  <a:ext uri="{BEBA8EAE-BF5A-486C-A8C5-ECC9F3942E4B}">
                    <a14:imgProps xmlns:a14="http://schemas.microsoft.com/office/drawing/2010/main">
                      <a14:imgLayer r:embed="rId4">
                        <a14:imgEffect>
                          <a14:brightnessContrast bright="-29000" contrast="69000"/>
                        </a14:imgEffect>
                      </a14:imgLayer>
                    </a14:imgProps>
                  </a:ext>
                </a:extLst>
              </a:blip>
              <a:srcRect/>
              <a:tile tx="0" ty="0" sx="70000" sy="7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465087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54CD1E-B379-4DAA-8B70-E1307706E2F0}"/>
              </a:ext>
            </a:extLst>
          </p:cNvPr>
          <p:cNvSpPr/>
          <p:nvPr/>
        </p:nvSpPr>
        <p:spPr>
          <a:xfrm>
            <a:off x="0" y="0"/>
            <a:ext cx="12192000" cy="6858000"/>
          </a:xfrm>
          <a:prstGeom prst="rect">
            <a:avLst/>
          </a:prstGeom>
          <a:solidFill>
            <a:srgbClr val="A7B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F87E2A5F-4BD0-43C1-B353-EB030F1D8844}"/>
              </a:ext>
            </a:extLst>
          </p:cNvPr>
          <p:cNvSpPr/>
          <p:nvPr/>
        </p:nvSpPr>
        <p:spPr>
          <a:xfrm>
            <a:off x="8616281" y="979714"/>
            <a:ext cx="1543720" cy="4898571"/>
          </a:xfrm>
          <a:prstGeom prst="rect">
            <a:avLst/>
          </a:prstGeom>
          <a:solidFill>
            <a:srgbClr val="F1E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6F4DD2B-0BC4-4F02-8793-69044872BE7A}"/>
              </a:ext>
            </a:extLst>
          </p:cNvPr>
          <p:cNvSpPr/>
          <p:nvPr/>
        </p:nvSpPr>
        <p:spPr>
          <a:xfrm>
            <a:off x="3455441" y="476673"/>
            <a:ext cx="5307094" cy="5580042"/>
          </a:xfrm>
          <a:prstGeom prst="rect">
            <a:avLst/>
          </a:prstGeom>
          <a:solidFill>
            <a:srgbClr val="6B4E4B"/>
          </a:solidFill>
          <a:ln>
            <a:noFill/>
          </a:ln>
          <a:effectLst>
            <a:outerShdw blurRad="254000" dist="190500" dir="762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61951ED2-0E79-44C3-B402-7ABEC2805F56}"/>
              </a:ext>
            </a:extLst>
          </p:cNvPr>
          <p:cNvSpPr/>
          <p:nvPr/>
        </p:nvSpPr>
        <p:spPr>
          <a:xfrm>
            <a:off x="8924030" y="1143464"/>
            <a:ext cx="1079959" cy="735217"/>
          </a:xfrm>
          <a:prstGeom prst="rect">
            <a:avLst/>
          </a:prstGeom>
          <a:solidFill>
            <a:srgbClr val="EBDBBF"/>
          </a:solidFill>
          <a:ln>
            <a:noFill/>
          </a:ln>
          <a:effectLst>
            <a:innerShdw blurRad="254000" dist="88900" dir="13500000">
              <a:srgbClr val="6B4E4B">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88" name="Rectangle 187">
            <a:extLst>
              <a:ext uri="{FF2B5EF4-FFF2-40B4-BE49-F238E27FC236}">
                <a16:creationId xmlns:a16="http://schemas.microsoft.com/office/drawing/2014/main" id="{E6BA7B1A-EA96-4177-8A18-DF04CE7B4EC2}"/>
              </a:ext>
            </a:extLst>
          </p:cNvPr>
          <p:cNvSpPr/>
          <p:nvPr/>
        </p:nvSpPr>
        <p:spPr>
          <a:xfrm>
            <a:off x="8924029" y="1989582"/>
            <a:ext cx="1079959" cy="735217"/>
          </a:xfrm>
          <a:prstGeom prst="rect">
            <a:avLst/>
          </a:prstGeom>
          <a:solidFill>
            <a:srgbClr val="EBDBBF"/>
          </a:solidFill>
          <a:ln>
            <a:noFill/>
          </a:ln>
          <a:effectLst>
            <a:innerShdw blurRad="254000" dist="88900" dir="13500000">
              <a:srgbClr val="6B4E4B">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7558A84-B185-4863-A7AB-3D1793FBA077}"/>
              </a:ext>
            </a:extLst>
          </p:cNvPr>
          <p:cNvSpPr txBox="1"/>
          <p:nvPr/>
        </p:nvSpPr>
        <p:spPr>
          <a:xfrm>
            <a:off x="8924261" y="1189483"/>
            <a:ext cx="1079727" cy="369332"/>
          </a:xfrm>
          <a:prstGeom prst="rect">
            <a:avLst/>
          </a:prstGeom>
          <a:noFill/>
        </p:spPr>
        <p:txBody>
          <a:bodyPr wrap="square" rtlCol="0">
            <a:spAutoFit/>
          </a:bodyPr>
          <a:lstStyle/>
          <a:p>
            <a:pPr algn="ctr"/>
            <a:r>
              <a:rPr lang="en-GB" b="1" dirty="0">
                <a:solidFill>
                  <a:srgbClr val="6B4E4B"/>
                </a:solidFill>
                <a:latin typeface="Montserrat" panose="00000500000000000000" pitchFamily="2" charset="0"/>
                <a:cs typeface="Cavolini" panose="03000502040302020204" pitchFamily="66" charset="0"/>
              </a:rPr>
              <a:t>Moves</a:t>
            </a:r>
          </a:p>
        </p:txBody>
      </p:sp>
      <p:sp>
        <p:nvSpPr>
          <p:cNvPr id="189" name="TextBox 188">
            <a:extLst>
              <a:ext uri="{FF2B5EF4-FFF2-40B4-BE49-F238E27FC236}">
                <a16:creationId xmlns:a16="http://schemas.microsoft.com/office/drawing/2014/main" id="{3C9BA129-8662-4B39-9CA8-FECDDCB57EE8}"/>
              </a:ext>
            </a:extLst>
          </p:cNvPr>
          <p:cNvSpPr txBox="1"/>
          <p:nvPr/>
        </p:nvSpPr>
        <p:spPr>
          <a:xfrm>
            <a:off x="8924030" y="2088450"/>
            <a:ext cx="1079959" cy="369332"/>
          </a:xfrm>
          <a:prstGeom prst="rect">
            <a:avLst/>
          </a:prstGeom>
          <a:noFill/>
        </p:spPr>
        <p:txBody>
          <a:bodyPr wrap="square" rtlCol="0">
            <a:spAutoFit/>
          </a:bodyPr>
          <a:lstStyle/>
          <a:p>
            <a:pPr algn="ctr"/>
            <a:r>
              <a:rPr lang="en-GB" b="1" dirty="0">
                <a:solidFill>
                  <a:srgbClr val="6B4E4B"/>
                </a:solidFill>
                <a:latin typeface="Montserrat" panose="00000500000000000000" pitchFamily="2" charset="0"/>
                <a:cs typeface="Cavolini" panose="03000502040302020204" pitchFamily="66" charset="0"/>
              </a:rPr>
              <a:t>Time</a:t>
            </a:r>
          </a:p>
        </p:txBody>
      </p:sp>
      <p:pic>
        <p:nvPicPr>
          <p:cNvPr id="191" name="Picture 190">
            <a:extLst>
              <a:ext uri="{FF2B5EF4-FFF2-40B4-BE49-F238E27FC236}">
                <a16:creationId xmlns:a16="http://schemas.microsoft.com/office/drawing/2014/main" id="{1AFE2626-C5A9-4BBB-94A6-1740D36B8AA1}"/>
              </a:ext>
            </a:extLst>
          </p:cNvPr>
          <p:cNvPicPr>
            <a:picLocks noChangeAspect="1"/>
          </p:cNvPicPr>
          <p:nvPr/>
        </p:nvPicPr>
        <p:blipFill rotWithShape="1">
          <a:blip r:embed="rId2"/>
          <a:srcRect l="36991" t="26879" r="37102" b="27074"/>
          <a:stretch/>
        </p:blipFill>
        <p:spPr>
          <a:xfrm>
            <a:off x="3732416" y="1027722"/>
            <a:ext cx="4753143" cy="4752079"/>
          </a:xfrm>
          <a:prstGeom prst="rect">
            <a:avLst/>
          </a:prstGeom>
        </p:spPr>
      </p:pic>
      <p:sp>
        <p:nvSpPr>
          <p:cNvPr id="192" name="TextBox 191">
            <a:extLst>
              <a:ext uri="{FF2B5EF4-FFF2-40B4-BE49-F238E27FC236}">
                <a16:creationId xmlns:a16="http://schemas.microsoft.com/office/drawing/2014/main" id="{D9D6D8C6-4114-4B7F-A7CE-6D6A8A9E53A2}"/>
              </a:ext>
            </a:extLst>
          </p:cNvPr>
          <p:cNvSpPr txBox="1"/>
          <p:nvPr/>
        </p:nvSpPr>
        <p:spPr>
          <a:xfrm>
            <a:off x="3455441" y="555600"/>
            <a:ext cx="5307094" cy="415498"/>
          </a:xfrm>
          <a:prstGeom prst="rect">
            <a:avLst/>
          </a:prstGeom>
          <a:noFill/>
        </p:spPr>
        <p:txBody>
          <a:bodyPr wrap="square" rtlCol="0">
            <a:spAutoFit/>
          </a:bodyPr>
          <a:lstStyle/>
          <a:p>
            <a:pPr algn="ctr"/>
            <a:r>
              <a:rPr lang="en-GB" sz="2100" b="1" dirty="0">
                <a:solidFill>
                  <a:srgbClr val="EBDBBF"/>
                </a:solidFill>
                <a:latin typeface="Montserrat" panose="00000500000000000000" pitchFamily="2" charset="0"/>
                <a:cs typeface="Cavolini" panose="03000502040302020204" pitchFamily="66" charset="0"/>
              </a:rPr>
              <a:t>Puzzle Name</a:t>
            </a:r>
          </a:p>
        </p:txBody>
      </p:sp>
      <p:sp>
        <p:nvSpPr>
          <p:cNvPr id="203" name="Rectangle 202">
            <a:extLst>
              <a:ext uri="{FF2B5EF4-FFF2-40B4-BE49-F238E27FC236}">
                <a16:creationId xmlns:a16="http://schemas.microsoft.com/office/drawing/2014/main" id="{507D8FA3-FA83-47CA-97C0-80133AECF6DC}"/>
              </a:ext>
            </a:extLst>
          </p:cNvPr>
          <p:cNvSpPr/>
          <p:nvPr/>
        </p:nvSpPr>
        <p:spPr>
          <a:xfrm>
            <a:off x="8924029" y="2837720"/>
            <a:ext cx="1070093" cy="441535"/>
          </a:xfrm>
          <a:prstGeom prst="rect">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Montserrat" panose="00000500000000000000" pitchFamily="2" charset="0"/>
                <a:ea typeface="Open Sans" panose="020B0606030504020204" pitchFamily="34" charset="0"/>
                <a:cs typeface="Open Sans" panose="020B0606030504020204" pitchFamily="34" charset="0"/>
              </a:rPr>
              <a:t>Start</a:t>
            </a:r>
          </a:p>
        </p:txBody>
      </p:sp>
      <p:grpSp>
        <p:nvGrpSpPr>
          <p:cNvPr id="204" name="Group 203">
            <a:extLst>
              <a:ext uri="{FF2B5EF4-FFF2-40B4-BE49-F238E27FC236}">
                <a16:creationId xmlns:a16="http://schemas.microsoft.com/office/drawing/2014/main" id="{3B0331E1-EC46-4092-B40C-1C988D9CB0AB}"/>
              </a:ext>
            </a:extLst>
          </p:cNvPr>
          <p:cNvGrpSpPr/>
          <p:nvPr/>
        </p:nvGrpSpPr>
        <p:grpSpPr>
          <a:xfrm>
            <a:off x="8924026" y="3390555"/>
            <a:ext cx="1079962" cy="1519692"/>
            <a:chOff x="8923159" y="2939142"/>
            <a:chExt cx="1079962" cy="1519692"/>
          </a:xfrm>
        </p:grpSpPr>
        <p:sp>
          <p:nvSpPr>
            <p:cNvPr id="194" name="Rectangle 193">
              <a:extLst>
                <a:ext uri="{FF2B5EF4-FFF2-40B4-BE49-F238E27FC236}">
                  <a16:creationId xmlns:a16="http://schemas.microsoft.com/office/drawing/2014/main" id="{73B6DC89-A6C5-48EA-BF98-FD9191CB1CA1}"/>
                </a:ext>
              </a:extLst>
            </p:cNvPr>
            <p:cNvSpPr/>
            <p:nvPr/>
          </p:nvSpPr>
          <p:spPr>
            <a:xfrm>
              <a:off x="8923162" y="2939143"/>
              <a:ext cx="1079959" cy="10799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5" name="Picture 194">
              <a:extLst>
                <a:ext uri="{FF2B5EF4-FFF2-40B4-BE49-F238E27FC236}">
                  <a16:creationId xmlns:a16="http://schemas.microsoft.com/office/drawing/2014/main" id="{993FEF20-066C-4C54-8DAE-B2DD497BF10B}"/>
                </a:ext>
              </a:extLst>
            </p:cNvPr>
            <p:cNvPicPr>
              <a:picLocks noChangeAspect="1"/>
            </p:cNvPicPr>
            <p:nvPr/>
          </p:nvPicPr>
          <p:blipFill rotWithShape="1">
            <a:blip r:embed="rId2"/>
            <a:srcRect l="36991" t="26879" r="37102" b="27074"/>
            <a:stretch/>
          </p:blipFill>
          <p:spPr>
            <a:xfrm>
              <a:off x="8923161" y="2939142"/>
              <a:ext cx="1079958" cy="1079959"/>
            </a:xfrm>
            <a:prstGeom prst="rect">
              <a:avLst/>
            </a:prstGeom>
          </p:spPr>
        </p:pic>
        <p:sp>
          <p:nvSpPr>
            <p:cNvPr id="202" name="Rectangle 201">
              <a:extLst>
                <a:ext uri="{FF2B5EF4-FFF2-40B4-BE49-F238E27FC236}">
                  <a16:creationId xmlns:a16="http://schemas.microsoft.com/office/drawing/2014/main" id="{5FB11FF3-D8C9-4FF4-9DB4-8D2C98ECF9AE}"/>
                </a:ext>
              </a:extLst>
            </p:cNvPr>
            <p:cNvSpPr/>
            <p:nvPr/>
          </p:nvSpPr>
          <p:spPr>
            <a:xfrm>
              <a:off x="8923159" y="4017299"/>
              <a:ext cx="1076142" cy="441535"/>
            </a:xfrm>
            <a:prstGeom prst="rect">
              <a:avLst/>
            </a:prstGeom>
            <a:solidFill>
              <a:srgbClr val="EBDBBF"/>
            </a:solidFill>
            <a:ln>
              <a:noFill/>
            </a:ln>
            <a:effectLst>
              <a:innerShdw blurRad="254000" dist="88900" dir="13500000">
                <a:srgbClr val="6B4E4B">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96" name="Rectangle 195">
              <a:extLst>
                <a:ext uri="{FF2B5EF4-FFF2-40B4-BE49-F238E27FC236}">
                  <a16:creationId xmlns:a16="http://schemas.microsoft.com/office/drawing/2014/main" id="{C4999382-0B71-4A36-A1C3-38CE8E79DA3C}"/>
                </a:ext>
              </a:extLst>
            </p:cNvPr>
            <p:cNvSpPr/>
            <p:nvPr/>
          </p:nvSpPr>
          <p:spPr>
            <a:xfrm>
              <a:off x="8966718" y="4060716"/>
              <a:ext cx="354706" cy="354706"/>
            </a:xfrm>
            <a:prstGeom prst="rect">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Isosceles Triangle 196">
              <a:extLst>
                <a:ext uri="{FF2B5EF4-FFF2-40B4-BE49-F238E27FC236}">
                  <a16:creationId xmlns:a16="http://schemas.microsoft.com/office/drawing/2014/main" id="{FD3A57F8-4C15-4D9F-A83B-243F2A603451}"/>
                </a:ext>
              </a:extLst>
            </p:cNvPr>
            <p:cNvSpPr/>
            <p:nvPr/>
          </p:nvSpPr>
          <p:spPr>
            <a:xfrm rot="16200000">
              <a:off x="9037216" y="4161259"/>
              <a:ext cx="185985" cy="16033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9" name="Group 198">
              <a:extLst>
                <a:ext uri="{FF2B5EF4-FFF2-40B4-BE49-F238E27FC236}">
                  <a16:creationId xmlns:a16="http://schemas.microsoft.com/office/drawing/2014/main" id="{1ECAF32E-2F53-46C3-8B31-774EA248E6EA}"/>
                </a:ext>
              </a:extLst>
            </p:cNvPr>
            <p:cNvGrpSpPr/>
            <p:nvPr/>
          </p:nvGrpSpPr>
          <p:grpSpPr>
            <a:xfrm flipH="1">
              <a:off x="9601179" y="4060715"/>
              <a:ext cx="354708" cy="354706"/>
              <a:chOff x="8921539" y="4018611"/>
              <a:chExt cx="441535" cy="441535"/>
            </a:xfrm>
          </p:grpSpPr>
          <p:sp>
            <p:nvSpPr>
              <p:cNvPr id="200" name="Rectangle 199">
                <a:extLst>
                  <a:ext uri="{FF2B5EF4-FFF2-40B4-BE49-F238E27FC236}">
                    <a16:creationId xmlns:a16="http://schemas.microsoft.com/office/drawing/2014/main" id="{B7DCFE5E-5568-4F36-87D1-DC381F7A3416}"/>
                  </a:ext>
                </a:extLst>
              </p:cNvPr>
              <p:cNvSpPr/>
              <p:nvPr/>
            </p:nvSpPr>
            <p:spPr>
              <a:xfrm>
                <a:off x="8921539" y="4018611"/>
                <a:ext cx="441535" cy="441535"/>
              </a:xfrm>
              <a:prstGeom prst="rect">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Isosceles Triangle 200">
                <a:extLst>
                  <a:ext uri="{FF2B5EF4-FFF2-40B4-BE49-F238E27FC236}">
                    <a16:creationId xmlns:a16="http://schemas.microsoft.com/office/drawing/2014/main" id="{D04EA585-1E2F-4653-A25D-F8776CD263F3}"/>
                  </a:ext>
                </a:extLst>
              </p:cNvPr>
              <p:cNvSpPr/>
              <p:nvPr/>
            </p:nvSpPr>
            <p:spPr>
              <a:xfrm rot="16200000">
                <a:off x="9009294" y="4143766"/>
                <a:ext cx="231512" cy="19958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1160423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54CD1E-B379-4DAA-8B70-E1307706E2F0}"/>
              </a:ext>
            </a:extLst>
          </p:cNvPr>
          <p:cNvSpPr/>
          <p:nvPr/>
        </p:nvSpPr>
        <p:spPr>
          <a:xfrm>
            <a:off x="0" y="0"/>
            <a:ext cx="12192000" cy="6858000"/>
          </a:xfrm>
          <a:prstGeom prst="rect">
            <a:avLst/>
          </a:prstGeom>
          <a:solidFill>
            <a:srgbClr val="A7B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9316EB24-F6C3-4233-A87B-CA872D6B4454}"/>
              </a:ext>
            </a:extLst>
          </p:cNvPr>
          <p:cNvSpPr/>
          <p:nvPr/>
        </p:nvSpPr>
        <p:spPr>
          <a:xfrm>
            <a:off x="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0C0E5DD-9F9F-4221-A326-C3D1F0F0DF44}"/>
              </a:ext>
            </a:extLst>
          </p:cNvPr>
          <p:cNvSpPr/>
          <p:nvPr/>
        </p:nvSpPr>
        <p:spPr>
          <a:xfrm>
            <a:off x="1016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C386231-78EB-4A80-916E-95AF5C31EB66}"/>
              </a:ext>
            </a:extLst>
          </p:cNvPr>
          <p:cNvSpPr/>
          <p:nvPr/>
        </p:nvSpPr>
        <p:spPr>
          <a:xfrm>
            <a:off x="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2E3AC8E3-F452-463F-90D0-150DF2783C2B}"/>
              </a:ext>
            </a:extLst>
          </p:cNvPr>
          <p:cNvSpPr/>
          <p:nvPr/>
        </p:nvSpPr>
        <p:spPr>
          <a:xfrm>
            <a:off x="1016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92EBD8B-4823-413C-BFA4-D5519B04C33E}"/>
              </a:ext>
            </a:extLst>
          </p:cNvPr>
          <p:cNvSpPr/>
          <p:nvPr/>
        </p:nvSpPr>
        <p:spPr>
          <a:xfrm>
            <a:off x="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36509D8-F731-4EA1-9BA3-4F8E08F60F76}"/>
              </a:ext>
            </a:extLst>
          </p:cNvPr>
          <p:cNvSpPr/>
          <p:nvPr/>
        </p:nvSpPr>
        <p:spPr>
          <a:xfrm>
            <a:off x="1016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B82EDBB5-DCAB-4D0B-AC5C-61A4A54D34CF}"/>
              </a:ext>
            </a:extLst>
          </p:cNvPr>
          <p:cNvSpPr/>
          <p:nvPr/>
        </p:nvSpPr>
        <p:spPr>
          <a:xfrm>
            <a:off x="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3A20B48C-5A90-4A26-ABA1-BF859F67DE3F}"/>
              </a:ext>
            </a:extLst>
          </p:cNvPr>
          <p:cNvSpPr/>
          <p:nvPr/>
        </p:nvSpPr>
        <p:spPr>
          <a:xfrm>
            <a:off x="1016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3E844E82-7301-48D2-A5E7-3BC3A0959149}"/>
              </a:ext>
            </a:extLst>
          </p:cNvPr>
          <p:cNvSpPr/>
          <p:nvPr/>
        </p:nvSpPr>
        <p:spPr>
          <a:xfrm>
            <a:off x="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86506AD7-12A8-4EE7-8BB9-B86874BEBEA7}"/>
              </a:ext>
            </a:extLst>
          </p:cNvPr>
          <p:cNvSpPr/>
          <p:nvPr/>
        </p:nvSpPr>
        <p:spPr>
          <a:xfrm>
            <a:off x="1016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76B24CE3-F8A1-49E7-BFC4-9E4875A272C3}"/>
              </a:ext>
            </a:extLst>
          </p:cNvPr>
          <p:cNvSpPr/>
          <p:nvPr/>
        </p:nvSpPr>
        <p:spPr>
          <a:xfrm>
            <a:off x="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1C0CF32-7CA7-4335-8065-DC20AA4F2CA1}"/>
              </a:ext>
            </a:extLst>
          </p:cNvPr>
          <p:cNvSpPr/>
          <p:nvPr/>
        </p:nvSpPr>
        <p:spPr>
          <a:xfrm>
            <a:off x="1016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BEB38E23-A2D7-400A-A66B-C83E0F908073}"/>
              </a:ext>
            </a:extLst>
          </p:cNvPr>
          <p:cNvSpPr/>
          <p:nvPr/>
        </p:nvSpPr>
        <p:spPr>
          <a:xfrm>
            <a:off x="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59684BDA-EF88-4325-9AE7-50A4140BC8F9}"/>
              </a:ext>
            </a:extLst>
          </p:cNvPr>
          <p:cNvSpPr/>
          <p:nvPr/>
        </p:nvSpPr>
        <p:spPr>
          <a:xfrm>
            <a:off x="1016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728A4E0A-AADA-4F45-922F-E6503C51B57B}"/>
              </a:ext>
            </a:extLst>
          </p:cNvPr>
          <p:cNvSpPr/>
          <p:nvPr/>
        </p:nvSpPr>
        <p:spPr>
          <a:xfrm>
            <a:off x="10160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8248668A-85DD-44B4-A9A5-47682525C491}"/>
              </a:ext>
            </a:extLst>
          </p:cNvPr>
          <p:cNvSpPr/>
          <p:nvPr/>
        </p:nvSpPr>
        <p:spPr>
          <a:xfrm>
            <a:off x="11176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4A541D70-EB5C-4C98-954E-30BB699501C6}"/>
              </a:ext>
            </a:extLst>
          </p:cNvPr>
          <p:cNvSpPr/>
          <p:nvPr/>
        </p:nvSpPr>
        <p:spPr>
          <a:xfrm>
            <a:off x="10160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DD0F1EDD-A3F3-4625-95B7-B1E381AE56E6}"/>
              </a:ext>
            </a:extLst>
          </p:cNvPr>
          <p:cNvSpPr/>
          <p:nvPr/>
        </p:nvSpPr>
        <p:spPr>
          <a:xfrm>
            <a:off x="11176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70BD1231-E458-43DE-9B98-1E38768E6300}"/>
              </a:ext>
            </a:extLst>
          </p:cNvPr>
          <p:cNvSpPr/>
          <p:nvPr/>
        </p:nvSpPr>
        <p:spPr>
          <a:xfrm>
            <a:off x="10160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0B4C54EB-C439-4FF6-A7A9-477F529E8FE3}"/>
              </a:ext>
            </a:extLst>
          </p:cNvPr>
          <p:cNvSpPr/>
          <p:nvPr/>
        </p:nvSpPr>
        <p:spPr>
          <a:xfrm>
            <a:off x="11176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4D325A2C-6469-4E6F-BC74-E9AAEBF2533E}"/>
              </a:ext>
            </a:extLst>
          </p:cNvPr>
          <p:cNvSpPr/>
          <p:nvPr/>
        </p:nvSpPr>
        <p:spPr>
          <a:xfrm>
            <a:off x="10160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72FEE9EE-13F9-4287-B436-27F0CBF9A5A6}"/>
              </a:ext>
            </a:extLst>
          </p:cNvPr>
          <p:cNvSpPr/>
          <p:nvPr/>
        </p:nvSpPr>
        <p:spPr>
          <a:xfrm>
            <a:off x="11176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424BE037-7F57-42A8-A130-C5D432D21621}"/>
              </a:ext>
            </a:extLst>
          </p:cNvPr>
          <p:cNvSpPr/>
          <p:nvPr/>
        </p:nvSpPr>
        <p:spPr>
          <a:xfrm>
            <a:off x="10160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4C52B38E-A481-49FA-BDA3-9BE7BCA487C3}"/>
              </a:ext>
            </a:extLst>
          </p:cNvPr>
          <p:cNvSpPr/>
          <p:nvPr/>
        </p:nvSpPr>
        <p:spPr>
          <a:xfrm>
            <a:off x="11176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1529ADB2-8BEE-4D51-BEC8-E3D7A9BDFF66}"/>
              </a:ext>
            </a:extLst>
          </p:cNvPr>
          <p:cNvSpPr/>
          <p:nvPr/>
        </p:nvSpPr>
        <p:spPr>
          <a:xfrm>
            <a:off x="10160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4D5172F1-39C4-460F-AC0F-322228967456}"/>
              </a:ext>
            </a:extLst>
          </p:cNvPr>
          <p:cNvSpPr/>
          <p:nvPr/>
        </p:nvSpPr>
        <p:spPr>
          <a:xfrm>
            <a:off x="11176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3D0CEA48-EE89-402E-A44D-FD55E8277ACF}"/>
              </a:ext>
            </a:extLst>
          </p:cNvPr>
          <p:cNvSpPr/>
          <p:nvPr/>
        </p:nvSpPr>
        <p:spPr>
          <a:xfrm>
            <a:off x="10160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80F8FE4F-4C01-45FB-81C4-A2539C105213}"/>
              </a:ext>
            </a:extLst>
          </p:cNvPr>
          <p:cNvSpPr/>
          <p:nvPr/>
        </p:nvSpPr>
        <p:spPr>
          <a:xfrm>
            <a:off x="11176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2" name="Group 41">
            <a:extLst>
              <a:ext uri="{FF2B5EF4-FFF2-40B4-BE49-F238E27FC236}">
                <a16:creationId xmlns:a16="http://schemas.microsoft.com/office/drawing/2014/main" id="{1CA6292C-DCC7-4BDD-B83B-F0BEF6A2B193}"/>
              </a:ext>
            </a:extLst>
          </p:cNvPr>
          <p:cNvGrpSpPr/>
          <p:nvPr/>
        </p:nvGrpSpPr>
        <p:grpSpPr>
          <a:xfrm>
            <a:off x="2032000" y="0"/>
            <a:ext cx="8128000" cy="6858000"/>
            <a:chOff x="2032000" y="0"/>
            <a:chExt cx="8128000" cy="6858000"/>
          </a:xfrm>
        </p:grpSpPr>
        <p:sp>
          <p:nvSpPr>
            <p:cNvPr id="43" name="Rectangle 42">
              <a:extLst>
                <a:ext uri="{FF2B5EF4-FFF2-40B4-BE49-F238E27FC236}">
                  <a16:creationId xmlns:a16="http://schemas.microsoft.com/office/drawing/2014/main" id="{9AF08454-78AC-4A13-A080-E6125512B9B3}"/>
                </a:ext>
              </a:extLst>
            </p:cNvPr>
            <p:cNvSpPr/>
            <p:nvPr/>
          </p:nvSpPr>
          <p:spPr>
            <a:xfrm>
              <a:off x="2032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5AD4837D-CE41-4195-B30F-FEB96AFA8A8B}"/>
                </a:ext>
              </a:extLst>
            </p:cNvPr>
            <p:cNvSpPr/>
            <p:nvPr/>
          </p:nvSpPr>
          <p:spPr>
            <a:xfrm>
              <a:off x="3048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C331EC4A-1A4D-4A78-A915-F4E57E8006E9}"/>
                </a:ext>
              </a:extLst>
            </p:cNvPr>
            <p:cNvSpPr/>
            <p:nvPr/>
          </p:nvSpPr>
          <p:spPr>
            <a:xfrm>
              <a:off x="2032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0852513-F0F2-41CE-A861-BBACC80E7F0D}"/>
                </a:ext>
              </a:extLst>
            </p:cNvPr>
            <p:cNvSpPr/>
            <p:nvPr/>
          </p:nvSpPr>
          <p:spPr>
            <a:xfrm>
              <a:off x="3048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E2DDA5D1-190C-479B-B189-C40C6719FEC6}"/>
                </a:ext>
              </a:extLst>
            </p:cNvPr>
            <p:cNvSpPr/>
            <p:nvPr/>
          </p:nvSpPr>
          <p:spPr>
            <a:xfrm>
              <a:off x="2032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47291B1F-6095-4177-9C1B-7F48E8795F25}"/>
                </a:ext>
              </a:extLst>
            </p:cNvPr>
            <p:cNvSpPr/>
            <p:nvPr/>
          </p:nvSpPr>
          <p:spPr>
            <a:xfrm>
              <a:off x="3048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60541BF7-98B2-485D-A111-92A79D94E96C}"/>
                </a:ext>
              </a:extLst>
            </p:cNvPr>
            <p:cNvSpPr/>
            <p:nvPr/>
          </p:nvSpPr>
          <p:spPr>
            <a:xfrm>
              <a:off x="2032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6C9F2932-9B88-4A18-B661-717537E1BBAA}"/>
                </a:ext>
              </a:extLst>
            </p:cNvPr>
            <p:cNvSpPr/>
            <p:nvPr/>
          </p:nvSpPr>
          <p:spPr>
            <a:xfrm>
              <a:off x="3048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0C84A231-275F-4A30-AB7C-3CAA8C562821}"/>
                </a:ext>
              </a:extLst>
            </p:cNvPr>
            <p:cNvSpPr/>
            <p:nvPr/>
          </p:nvSpPr>
          <p:spPr>
            <a:xfrm>
              <a:off x="4064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572D3585-1D1F-4F79-B88D-717DCD372AEB}"/>
                </a:ext>
              </a:extLst>
            </p:cNvPr>
            <p:cNvSpPr/>
            <p:nvPr/>
          </p:nvSpPr>
          <p:spPr>
            <a:xfrm>
              <a:off x="5080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B5401A62-D20C-43E8-B5DD-E15C1A3BE9D5}"/>
                </a:ext>
              </a:extLst>
            </p:cNvPr>
            <p:cNvSpPr/>
            <p:nvPr/>
          </p:nvSpPr>
          <p:spPr>
            <a:xfrm>
              <a:off x="6096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27E0E632-F678-4BCD-8A3D-27CE32A6F5B7}"/>
                </a:ext>
              </a:extLst>
            </p:cNvPr>
            <p:cNvSpPr/>
            <p:nvPr/>
          </p:nvSpPr>
          <p:spPr>
            <a:xfrm>
              <a:off x="7112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D1C03FF6-A63A-410F-847E-7C2C585BD3D8}"/>
                </a:ext>
              </a:extLst>
            </p:cNvPr>
            <p:cNvSpPr/>
            <p:nvPr/>
          </p:nvSpPr>
          <p:spPr>
            <a:xfrm>
              <a:off x="4064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80250CEC-BBE4-4EC8-9178-EFCA9272717A}"/>
                </a:ext>
              </a:extLst>
            </p:cNvPr>
            <p:cNvSpPr/>
            <p:nvPr/>
          </p:nvSpPr>
          <p:spPr>
            <a:xfrm>
              <a:off x="5080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365184DB-12DD-4AB2-B594-31261DA790B7}"/>
                </a:ext>
              </a:extLst>
            </p:cNvPr>
            <p:cNvSpPr/>
            <p:nvPr/>
          </p:nvSpPr>
          <p:spPr>
            <a:xfrm>
              <a:off x="6096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5F888D2F-FCD4-43DE-9113-876173CF15BE}"/>
                </a:ext>
              </a:extLst>
            </p:cNvPr>
            <p:cNvSpPr/>
            <p:nvPr/>
          </p:nvSpPr>
          <p:spPr>
            <a:xfrm>
              <a:off x="7112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B8395575-C95E-4E29-9885-42C306A48593}"/>
                </a:ext>
              </a:extLst>
            </p:cNvPr>
            <p:cNvSpPr/>
            <p:nvPr/>
          </p:nvSpPr>
          <p:spPr>
            <a:xfrm>
              <a:off x="4064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51F66761-FC3F-4B25-80A5-F458CAAC65FB}"/>
                </a:ext>
              </a:extLst>
            </p:cNvPr>
            <p:cNvSpPr/>
            <p:nvPr/>
          </p:nvSpPr>
          <p:spPr>
            <a:xfrm>
              <a:off x="5080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B52F6E28-4202-40BF-A637-D4EA4A458F5D}"/>
                </a:ext>
              </a:extLst>
            </p:cNvPr>
            <p:cNvSpPr/>
            <p:nvPr/>
          </p:nvSpPr>
          <p:spPr>
            <a:xfrm>
              <a:off x="6096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7460B93A-DEBE-4ED4-8EBC-571A747CECAC}"/>
                </a:ext>
              </a:extLst>
            </p:cNvPr>
            <p:cNvSpPr/>
            <p:nvPr/>
          </p:nvSpPr>
          <p:spPr>
            <a:xfrm>
              <a:off x="7112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ABCDDF53-C023-4B11-801F-606132B4AE06}"/>
                </a:ext>
              </a:extLst>
            </p:cNvPr>
            <p:cNvSpPr/>
            <p:nvPr/>
          </p:nvSpPr>
          <p:spPr>
            <a:xfrm>
              <a:off x="4064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11DFED85-7DC5-4A27-8EFD-70DB0E4815AF}"/>
                </a:ext>
              </a:extLst>
            </p:cNvPr>
            <p:cNvSpPr/>
            <p:nvPr/>
          </p:nvSpPr>
          <p:spPr>
            <a:xfrm>
              <a:off x="5080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29687C26-2C69-4A15-AEF3-848743076E20}"/>
                </a:ext>
              </a:extLst>
            </p:cNvPr>
            <p:cNvSpPr/>
            <p:nvPr/>
          </p:nvSpPr>
          <p:spPr>
            <a:xfrm>
              <a:off x="6096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591CAEC7-5717-4931-A049-421AA0BD1519}"/>
                </a:ext>
              </a:extLst>
            </p:cNvPr>
            <p:cNvSpPr/>
            <p:nvPr/>
          </p:nvSpPr>
          <p:spPr>
            <a:xfrm>
              <a:off x="7112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87CE71A9-F5FD-44A6-AF5D-B50F9B74213B}"/>
                </a:ext>
              </a:extLst>
            </p:cNvPr>
            <p:cNvSpPr/>
            <p:nvPr/>
          </p:nvSpPr>
          <p:spPr>
            <a:xfrm>
              <a:off x="8128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B52F7449-3E7D-4D74-8E49-781C9EFBDE01}"/>
                </a:ext>
              </a:extLst>
            </p:cNvPr>
            <p:cNvSpPr/>
            <p:nvPr/>
          </p:nvSpPr>
          <p:spPr>
            <a:xfrm>
              <a:off x="9144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425C6CB7-7C1C-4E93-A4A6-68971463FA70}"/>
                </a:ext>
              </a:extLst>
            </p:cNvPr>
            <p:cNvSpPr/>
            <p:nvPr/>
          </p:nvSpPr>
          <p:spPr>
            <a:xfrm>
              <a:off x="8128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790A8434-6C26-404A-B136-6CAF1E217771}"/>
                </a:ext>
              </a:extLst>
            </p:cNvPr>
            <p:cNvSpPr/>
            <p:nvPr/>
          </p:nvSpPr>
          <p:spPr>
            <a:xfrm>
              <a:off x="9144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116F8BFF-5DA9-40EC-91F2-04EC0F4EB8DB}"/>
                </a:ext>
              </a:extLst>
            </p:cNvPr>
            <p:cNvSpPr/>
            <p:nvPr/>
          </p:nvSpPr>
          <p:spPr>
            <a:xfrm>
              <a:off x="8128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FBDB3FEA-5054-40EC-A8E1-A57553B1C48D}"/>
                </a:ext>
              </a:extLst>
            </p:cNvPr>
            <p:cNvSpPr/>
            <p:nvPr/>
          </p:nvSpPr>
          <p:spPr>
            <a:xfrm>
              <a:off x="9144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3A4C7F92-E34F-4F72-BC13-4DE870E08B17}"/>
                </a:ext>
              </a:extLst>
            </p:cNvPr>
            <p:cNvSpPr/>
            <p:nvPr/>
          </p:nvSpPr>
          <p:spPr>
            <a:xfrm>
              <a:off x="8128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A8C7D291-6783-4EBA-B79A-C6FDC8DF2077}"/>
                </a:ext>
              </a:extLst>
            </p:cNvPr>
            <p:cNvSpPr/>
            <p:nvPr/>
          </p:nvSpPr>
          <p:spPr>
            <a:xfrm>
              <a:off x="9144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361852A3-1B4C-465D-B57E-6BDA047547F6}"/>
                </a:ext>
              </a:extLst>
            </p:cNvPr>
            <p:cNvSpPr/>
            <p:nvPr/>
          </p:nvSpPr>
          <p:spPr>
            <a:xfrm>
              <a:off x="2032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20EA013A-B822-4B8A-AF18-A8670771D00D}"/>
                </a:ext>
              </a:extLst>
            </p:cNvPr>
            <p:cNvSpPr/>
            <p:nvPr/>
          </p:nvSpPr>
          <p:spPr>
            <a:xfrm>
              <a:off x="3048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7EE8313A-391B-4860-9D24-BBCEA9BC9B1F}"/>
                </a:ext>
              </a:extLst>
            </p:cNvPr>
            <p:cNvSpPr/>
            <p:nvPr/>
          </p:nvSpPr>
          <p:spPr>
            <a:xfrm>
              <a:off x="2032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897E553F-BABF-4E0D-9969-969FCE9A5971}"/>
                </a:ext>
              </a:extLst>
            </p:cNvPr>
            <p:cNvSpPr/>
            <p:nvPr/>
          </p:nvSpPr>
          <p:spPr>
            <a:xfrm>
              <a:off x="3048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5C203CDF-5622-4093-92DB-D63689F6B282}"/>
                </a:ext>
              </a:extLst>
            </p:cNvPr>
            <p:cNvSpPr/>
            <p:nvPr/>
          </p:nvSpPr>
          <p:spPr>
            <a:xfrm>
              <a:off x="2032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DD008D45-2CA8-4F88-AD78-4E5C5CEB6F3B}"/>
                </a:ext>
              </a:extLst>
            </p:cNvPr>
            <p:cNvSpPr/>
            <p:nvPr/>
          </p:nvSpPr>
          <p:spPr>
            <a:xfrm>
              <a:off x="3048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AEB9C811-3AD2-49A6-BBF1-78A86259DE4E}"/>
                </a:ext>
              </a:extLst>
            </p:cNvPr>
            <p:cNvSpPr/>
            <p:nvPr/>
          </p:nvSpPr>
          <p:spPr>
            <a:xfrm>
              <a:off x="4064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82EE9463-3415-425F-95C7-3C3966984A6A}"/>
                </a:ext>
              </a:extLst>
            </p:cNvPr>
            <p:cNvSpPr/>
            <p:nvPr/>
          </p:nvSpPr>
          <p:spPr>
            <a:xfrm>
              <a:off x="5080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9A61DC75-FBAD-4FAE-9E4C-DC137C70F79C}"/>
                </a:ext>
              </a:extLst>
            </p:cNvPr>
            <p:cNvSpPr/>
            <p:nvPr/>
          </p:nvSpPr>
          <p:spPr>
            <a:xfrm>
              <a:off x="6096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C76F83F3-23D9-45E0-A047-341170BC2A1A}"/>
                </a:ext>
              </a:extLst>
            </p:cNvPr>
            <p:cNvSpPr/>
            <p:nvPr/>
          </p:nvSpPr>
          <p:spPr>
            <a:xfrm>
              <a:off x="7112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A752808D-E16C-4DE5-95AE-D9878410F293}"/>
                </a:ext>
              </a:extLst>
            </p:cNvPr>
            <p:cNvSpPr/>
            <p:nvPr/>
          </p:nvSpPr>
          <p:spPr>
            <a:xfrm>
              <a:off x="4064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DF032B5F-283C-41A4-9445-95CE070EFD48}"/>
                </a:ext>
              </a:extLst>
            </p:cNvPr>
            <p:cNvSpPr/>
            <p:nvPr/>
          </p:nvSpPr>
          <p:spPr>
            <a:xfrm>
              <a:off x="5080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370ECFCE-CFC4-4EF8-BD15-1835312C49B7}"/>
                </a:ext>
              </a:extLst>
            </p:cNvPr>
            <p:cNvSpPr/>
            <p:nvPr/>
          </p:nvSpPr>
          <p:spPr>
            <a:xfrm>
              <a:off x="6096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A9AE3B0D-E5B9-469C-93BF-B2708EA9DE88}"/>
                </a:ext>
              </a:extLst>
            </p:cNvPr>
            <p:cNvSpPr/>
            <p:nvPr/>
          </p:nvSpPr>
          <p:spPr>
            <a:xfrm>
              <a:off x="7112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19A73FE5-AF78-4890-A000-6E3BF339A475}"/>
                </a:ext>
              </a:extLst>
            </p:cNvPr>
            <p:cNvSpPr/>
            <p:nvPr/>
          </p:nvSpPr>
          <p:spPr>
            <a:xfrm>
              <a:off x="4064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192DDEE6-AD7B-4392-A700-5075D17FD236}"/>
                </a:ext>
              </a:extLst>
            </p:cNvPr>
            <p:cNvSpPr/>
            <p:nvPr/>
          </p:nvSpPr>
          <p:spPr>
            <a:xfrm>
              <a:off x="5080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F36B7EDF-0573-4578-BFA7-CC3F6ABD5516}"/>
                </a:ext>
              </a:extLst>
            </p:cNvPr>
            <p:cNvSpPr/>
            <p:nvPr/>
          </p:nvSpPr>
          <p:spPr>
            <a:xfrm>
              <a:off x="6096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927AEE4C-F0A7-48E4-BA8C-C7D0F248F8A4}"/>
                </a:ext>
              </a:extLst>
            </p:cNvPr>
            <p:cNvSpPr/>
            <p:nvPr/>
          </p:nvSpPr>
          <p:spPr>
            <a:xfrm>
              <a:off x="7112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216DEAAA-7E8F-4D24-8250-CEA1176436FB}"/>
                </a:ext>
              </a:extLst>
            </p:cNvPr>
            <p:cNvSpPr/>
            <p:nvPr/>
          </p:nvSpPr>
          <p:spPr>
            <a:xfrm>
              <a:off x="8128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5DB954E8-7B90-4357-922C-347C6F055CE5}"/>
                </a:ext>
              </a:extLst>
            </p:cNvPr>
            <p:cNvSpPr/>
            <p:nvPr/>
          </p:nvSpPr>
          <p:spPr>
            <a:xfrm>
              <a:off x="9144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E53B91C8-D325-4C4D-9702-E1FB52C8158B}"/>
                </a:ext>
              </a:extLst>
            </p:cNvPr>
            <p:cNvSpPr/>
            <p:nvPr/>
          </p:nvSpPr>
          <p:spPr>
            <a:xfrm>
              <a:off x="8128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E04737E4-88C3-4AA9-8F7C-E1506464A438}"/>
                </a:ext>
              </a:extLst>
            </p:cNvPr>
            <p:cNvSpPr/>
            <p:nvPr/>
          </p:nvSpPr>
          <p:spPr>
            <a:xfrm>
              <a:off x="9144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BED793B9-1B09-4356-B9EB-B998F6A19E1C}"/>
                </a:ext>
              </a:extLst>
            </p:cNvPr>
            <p:cNvSpPr/>
            <p:nvPr/>
          </p:nvSpPr>
          <p:spPr>
            <a:xfrm>
              <a:off x="8128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79EA6878-7D08-4848-88C4-F96940B8D66F}"/>
                </a:ext>
              </a:extLst>
            </p:cNvPr>
            <p:cNvSpPr/>
            <p:nvPr/>
          </p:nvSpPr>
          <p:spPr>
            <a:xfrm>
              <a:off x="9144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a:extLst>
              <a:ext uri="{FF2B5EF4-FFF2-40B4-BE49-F238E27FC236}">
                <a16:creationId xmlns:a16="http://schemas.microsoft.com/office/drawing/2014/main" id="{F87E2A5F-4BD0-43C1-B353-EB030F1D8844}"/>
              </a:ext>
            </a:extLst>
          </p:cNvPr>
          <p:cNvSpPr/>
          <p:nvPr/>
        </p:nvSpPr>
        <p:spPr>
          <a:xfrm>
            <a:off x="8762535" y="382024"/>
            <a:ext cx="1397466" cy="5661827"/>
          </a:xfrm>
          <a:prstGeom prst="rect">
            <a:avLst/>
          </a:prstGeom>
          <a:solidFill>
            <a:srgbClr val="F1EADD"/>
          </a:solidFill>
          <a:ln>
            <a:noFill/>
          </a:ln>
          <a:effectLst>
            <a:outerShdw blurRad="304800" dist="1524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61951ED2-0E79-44C3-B402-7ABEC2805F56}"/>
              </a:ext>
            </a:extLst>
          </p:cNvPr>
          <p:cNvSpPr/>
          <p:nvPr/>
        </p:nvSpPr>
        <p:spPr>
          <a:xfrm>
            <a:off x="8880578" y="476672"/>
            <a:ext cx="1181138" cy="735217"/>
          </a:xfrm>
          <a:prstGeom prst="rect">
            <a:avLst/>
          </a:prstGeom>
          <a:solidFill>
            <a:srgbClr val="EBDBBF"/>
          </a:solidFill>
          <a:ln>
            <a:noFill/>
          </a:ln>
          <a:effectLst>
            <a:innerShdw blurRad="381000" dist="88900" dir="16500000">
              <a:srgbClr val="6B4E4B">
                <a:alpha val="3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88" name="Rectangle 187">
            <a:extLst>
              <a:ext uri="{FF2B5EF4-FFF2-40B4-BE49-F238E27FC236}">
                <a16:creationId xmlns:a16="http://schemas.microsoft.com/office/drawing/2014/main" id="{E6BA7B1A-EA96-4177-8A18-DF04CE7B4EC2}"/>
              </a:ext>
            </a:extLst>
          </p:cNvPr>
          <p:cNvSpPr/>
          <p:nvPr/>
        </p:nvSpPr>
        <p:spPr>
          <a:xfrm>
            <a:off x="8880577" y="1322790"/>
            <a:ext cx="1181138" cy="735217"/>
          </a:xfrm>
          <a:prstGeom prst="rect">
            <a:avLst/>
          </a:prstGeom>
          <a:solidFill>
            <a:srgbClr val="EBDBBF"/>
          </a:solidFill>
          <a:ln>
            <a:noFill/>
          </a:ln>
          <a:effectLst>
            <a:innerShdw blurRad="381000" dist="88900" dir="16500000">
              <a:srgbClr val="6B4E4B">
                <a:alpha val="3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7558A84-B185-4863-A7AB-3D1793FBA077}"/>
              </a:ext>
            </a:extLst>
          </p:cNvPr>
          <p:cNvSpPr txBox="1"/>
          <p:nvPr/>
        </p:nvSpPr>
        <p:spPr>
          <a:xfrm>
            <a:off x="8880819" y="522691"/>
            <a:ext cx="1180885" cy="353943"/>
          </a:xfrm>
          <a:prstGeom prst="rect">
            <a:avLst/>
          </a:prstGeom>
          <a:noFill/>
        </p:spPr>
        <p:txBody>
          <a:bodyPr wrap="square" rtlCol="0">
            <a:spAutoFit/>
          </a:bodyPr>
          <a:lstStyle/>
          <a:p>
            <a:pPr algn="ctr"/>
            <a:r>
              <a:rPr lang="en-GB" sz="1700" b="1" dirty="0">
                <a:solidFill>
                  <a:srgbClr val="6B4E4B"/>
                </a:solidFill>
                <a:latin typeface="Montserrat" panose="00000500000000000000" pitchFamily="2" charset="0"/>
                <a:cs typeface="Cavolini" panose="03000502040302020204" pitchFamily="66" charset="0"/>
              </a:rPr>
              <a:t>Moves:</a:t>
            </a:r>
          </a:p>
        </p:txBody>
      </p:sp>
      <p:sp>
        <p:nvSpPr>
          <p:cNvPr id="189" name="TextBox 188">
            <a:extLst>
              <a:ext uri="{FF2B5EF4-FFF2-40B4-BE49-F238E27FC236}">
                <a16:creationId xmlns:a16="http://schemas.microsoft.com/office/drawing/2014/main" id="{3C9BA129-8662-4B39-9CA8-FECDDCB57EE8}"/>
              </a:ext>
            </a:extLst>
          </p:cNvPr>
          <p:cNvSpPr txBox="1"/>
          <p:nvPr/>
        </p:nvSpPr>
        <p:spPr>
          <a:xfrm>
            <a:off x="8880574" y="1371354"/>
            <a:ext cx="1181138" cy="353943"/>
          </a:xfrm>
          <a:prstGeom prst="rect">
            <a:avLst/>
          </a:prstGeom>
          <a:noFill/>
        </p:spPr>
        <p:txBody>
          <a:bodyPr wrap="square" rtlCol="0">
            <a:spAutoFit/>
          </a:bodyPr>
          <a:lstStyle/>
          <a:p>
            <a:pPr algn="ctr"/>
            <a:r>
              <a:rPr lang="en-GB" sz="1700" b="1" dirty="0">
                <a:solidFill>
                  <a:srgbClr val="6B4E4B"/>
                </a:solidFill>
                <a:latin typeface="Montserrat" panose="00000500000000000000" pitchFamily="2" charset="0"/>
                <a:cs typeface="Cavolini" panose="03000502040302020204" pitchFamily="66" charset="0"/>
              </a:rPr>
              <a:t>Time:</a:t>
            </a:r>
          </a:p>
        </p:txBody>
      </p:sp>
      <p:grpSp>
        <p:nvGrpSpPr>
          <p:cNvPr id="9" name="Group 8">
            <a:extLst>
              <a:ext uri="{FF2B5EF4-FFF2-40B4-BE49-F238E27FC236}">
                <a16:creationId xmlns:a16="http://schemas.microsoft.com/office/drawing/2014/main" id="{F1E9CC4A-68D5-4E27-8F14-DF65A4BB2A4E}"/>
              </a:ext>
            </a:extLst>
          </p:cNvPr>
          <p:cNvGrpSpPr/>
          <p:nvPr/>
        </p:nvGrpSpPr>
        <p:grpSpPr>
          <a:xfrm>
            <a:off x="3047999" y="393700"/>
            <a:ext cx="5702301" cy="5650151"/>
            <a:chOff x="3047999" y="393700"/>
            <a:chExt cx="5702301" cy="5650151"/>
          </a:xfrm>
          <a:effectLst>
            <a:outerShdw blurRad="254000" dist="190500" dir="7620000" algn="tr" rotWithShape="0">
              <a:prstClr val="black">
                <a:alpha val="20000"/>
              </a:prstClr>
            </a:outerShdw>
          </a:effectLst>
        </p:grpSpPr>
        <p:sp>
          <p:nvSpPr>
            <p:cNvPr id="6" name="Rectangle 5">
              <a:extLst>
                <a:ext uri="{FF2B5EF4-FFF2-40B4-BE49-F238E27FC236}">
                  <a16:creationId xmlns:a16="http://schemas.microsoft.com/office/drawing/2014/main" id="{46F4DD2B-0BC4-4F02-8793-69044872BE7A}"/>
                </a:ext>
              </a:extLst>
            </p:cNvPr>
            <p:cNvSpPr/>
            <p:nvPr/>
          </p:nvSpPr>
          <p:spPr>
            <a:xfrm>
              <a:off x="3467676" y="393700"/>
              <a:ext cx="5282624" cy="5650151"/>
            </a:xfrm>
            <a:prstGeom prst="rect">
              <a:avLst/>
            </a:prstGeom>
            <a:solidFill>
              <a:srgbClr val="6B4E4B"/>
            </a:solidFill>
            <a:ln w="57150">
              <a:solidFill>
                <a:srgbClr val="4F3937"/>
              </a:solidFill>
            </a:ln>
            <a:effectLst>
              <a:innerShdw blurRad="127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C0151676-7CE8-4FC4-B9CA-740B5277C44E}"/>
                </a:ext>
              </a:extLst>
            </p:cNvPr>
            <p:cNvSpPr/>
            <p:nvPr/>
          </p:nvSpPr>
          <p:spPr>
            <a:xfrm>
              <a:off x="3047999" y="1456387"/>
              <a:ext cx="219740" cy="42229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Rectangle 9">
            <a:extLst>
              <a:ext uri="{FF2B5EF4-FFF2-40B4-BE49-F238E27FC236}">
                <a16:creationId xmlns:a16="http://schemas.microsoft.com/office/drawing/2014/main" id="{BAB7FB9A-6824-414F-8A1E-1BA9740AA37B}"/>
              </a:ext>
            </a:extLst>
          </p:cNvPr>
          <p:cNvSpPr/>
          <p:nvPr/>
        </p:nvSpPr>
        <p:spPr>
          <a:xfrm>
            <a:off x="3448503" y="382024"/>
            <a:ext cx="5301797" cy="506976"/>
          </a:xfrm>
          <a:prstGeom prst="rect">
            <a:avLst/>
          </a:prstGeom>
          <a:solidFill>
            <a:srgbClr val="4F3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59961D14-A0A2-49FC-8554-B4573217482F}"/>
              </a:ext>
            </a:extLst>
          </p:cNvPr>
          <p:cNvSpPr/>
          <p:nvPr/>
        </p:nvSpPr>
        <p:spPr>
          <a:xfrm>
            <a:off x="8878929" y="2171525"/>
            <a:ext cx="1181140" cy="552236"/>
          </a:xfrm>
          <a:prstGeom prst="rect">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Montserrat" panose="00000500000000000000" pitchFamily="2" charset="0"/>
                <a:ea typeface="Open Sans" panose="020B0606030504020204" pitchFamily="34" charset="0"/>
                <a:cs typeface="Open Sans" panose="020B0606030504020204" pitchFamily="34" charset="0"/>
              </a:rPr>
              <a:t>Start</a:t>
            </a:r>
          </a:p>
        </p:txBody>
      </p:sp>
      <p:sp>
        <p:nvSpPr>
          <p:cNvPr id="122" name="TextBox 121">
            <a:extLst>
              <a:ext uri="{FF2B5EF4-FFF2-40B4-BE49-F238E27FC236}">
                <a16:creationId xmlns:a16="http://schemas.microsoft.com/office/drawing/2014/main" id="{39E8E501-2487-4D10-B337-DEC30CCFD3C8}"/>
              </a:ext>
            </a:extLst>
          </p:cNvPr>
          <p:cNvSpPr txBox="1"/>
          <p:nvPr/>
        </p:nvSpPr>
        <p:spPr>
          <a:xfrm>
            <a:off x="3467676" y="424563"/>
            <a:ext cx="5294859" cy="415498"/>
          </a:xfrm>
          <a:prstGeom prst="rect">
            <a:avLst/>
          </a:prstGeom>
          <a:noFill/>
        </p:spPr>
        <p:txBody>
          <a:bodyPr wrap="square" rtlCol="0">
            <a:spAutoFit/>
          </a:bodyPr>
          <a:lstStyle/>
          <a:p>
            <a:pPr algn="ctr"/>
            <a:r>
              <a:rPr lang="en-GB" sz="2100" b="1" dirty="0">
                <a:solidFill>
                  <a:srgbClr val="EBDBBF"/>
                </a:solidFill>
                <a:latin typeface="Montserrat" panose="00000500000000000000" pitchFamily="2" charset="0"/>
                <a:cs typeface="Cavolini" panose="03000502040302020204" pitchFamily="66" charset="0"/>
              </a:rPr>
              <a:t>Puzzle Name</a:t>
            </a:r>
          </a:p>
        </p:txBody>
      </p:sp>
      <p:grpSp>
        <p:nvGrpSpPr>
          <p:cNvPr id="104" name="Group 103">
            <a:extLst>
              <a:ext uri="{FF2B5EF4-FFF2-40B4-BE49-F238E27FC236}">
                <a16:creationId xmlns:a16="http://schemas.microsoft.com/office/drawing/2014/main" id="{E00F700E-4853-41E1-A85F-8318E9148D94}"/>
              </a:ext>
            </a:extLst>
          </p:cNvPr>
          <p:cNvGrpSpPr/>
          <p:nvPr/>
        </p:nvGrpSpPr>
        <p:grpSpPr>
          <a:xfrm>
            <a:off x="8878929" y="2837279"/>
            <a:ext cx="1182785" cy="1588209"/>
            <a:chOff x="8878929" y="2752725"/>
            <a:chExt cx="1182785" cy="1588209"/>
          </a:xfrm>
        </p:grpSpPr>
        <p:grpSp>
          <p:nvGrpSpPr>
            <p:cNvPr id="101" name="Group 100">
              <a:extLst>
                <a:ext uri="{FF2B5EF4-FFF2-40B4-BE49-F238E27FC236}">
                  <a16:creationId xmlns:a16="http://schemas.microsoft.com/office/drawing/2014/main" id="{9AD5E4D5-504F-42A7-A422-7468682DFBDA}"/>
                </a:ext>
              </a:extLst>
            </p:cNvPr>
            <p:cNvGrpSpPr/>
            <p:nvPr/>
          </p:nvGrpSpPr>
          <p:grpSpPr>
            <a:xfrm>
              <a:off x="8878929" y="2752725"/>
              <a:ext cx="1182785" cy="1588209"/>
              <a:chOff x="8940568" y="3322038"/>
              <a:chExt cx="1111481" cy="1588209"/>
            </a:xfrm>
          </p:grpSpPr>
          <p:sp>
            <p:nvSpPr>
              <p:cNvPr id="202" name="Rectangle 201">
                <a:extLst>
                  <a:ext uri="{FF2B5EF4-FFF2-40B4-BE49-F238E27FC236}">
                    <a16:creationId xmlns:a16="http://schemas.microsoft.com/office/drawing/2014/main" id="{5FB11FF3-D8C9-4FF4-9DB4-8D2C98ECF9AE}"/>
                  </a:ext>
                </a:extLst>
              </p:cNvPr>
              <p:cNvSpPr/>
              <p:nvPr/>
            </p:nvSpPr>
            <p:spPr>
              <a:xfrm>
                <a:off x="8940568" y="3322038"/>
                <a:ext cx="1111481" cy="1588209"/>
              </a:xfrm>
              <a:prstGeom prst="rect">
                <a:avLst/>
              </a:prstGeom>
              <a:solidFill>
                <a:srgbClr val="EBDBBF"/>
              </a:solidFill>
              <a:ln>
                <a:noFill/>
              </a:ln>
              <a:effectLst>
                <a:innerShdw blurRad="381000" dist="88900" dir="16500000">
                  <a:srgbClr val="6B4E4B">
                    <a:alpha val="3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100" name="Group 99">
                <a:extLst>
                  <a:ext uri="{FF2B5EF4-FFF2-40B4-BE49-F238E27FC236}">
                    <a16:creationId xmlns:a16="http://schemas.microsoft.com/office/drawing/2014/main" id="{6FF94494-DBD3-41B5-A747-C0CBD83CE67E}"/>
                  </a:ext>
                </a:extLst>
              </p:cNvPr>
              <p:cNvGrpSpPr/>
              <p:nvPr/>
            </p:nvGrpSpPr>
            <p:grpSpPr>
              <a:xfrm>
                <a:off x="9004362" y="4495512"/>
                <a:ext cx="989169" cy="354707"/>
                <a:chOff x="8967585" y="4512128"/>
                <a:chExt cx="989169" cy="354707"/>
              </a:xfrm>
            </p:grpSpPr>
            <p:sp>
              <p:nvSpPr>
                <p:cNvPr id="117" name="Rectangle 116">
                  <a:extLst>
                    <a:ext uri="{FF2B5EF4-FFF2-40B4-BE49-F238E27FC236}">
                      <a16:creationId xmlns:a16="http://schemas.microsoft.com/office/drawing/2014/main" id="{901A8F49-916A-4C66-900E-350D8CAFA111}"/>
                    </a:ext>
                  </a:extLst>
                </p:cNvPr>
                <p:cNvSpPr/>
                <p:nvPr/>
              </p:nvSpPr>
              <p:spPr>
                <a:xfrm>
                  <a:off x="8967585" y="4512129"/>
                  <a:ext cx="354706" cy="354706"/>
                </a:xfrm>
                <a:prstGeom prst="rect">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Isosceles Triangle 117">
                  <a:extLst>
                    <a:ext uri="{FF2B5EF4-FFF2-40B4-BE49-F238E27FC236}">
                      <a16:creationId xmlns:a16="http://schemas.microsoft.com/office/drawing/2014/main" id="{7B54809E-B810-4342-A0A0-F36B4F8F93F0}"/>
                    </a:ext>
                  </a:extLst>
                </p:cNvPr>
                <p:cNvSpPr/>
                <p:nvPr/>
              </p:nvSpPr>
              <p:spPr>
                <a:xfrm rot="16200000">
                  <a:off x="9038083" y="4612672"/>
                  <a:ext cx="185985" cy="16033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965DC7A6-76AF-4C73-95CF-55AD9ED33470}"/>
                    </a:ext>
                  </a:extLst>
                </p:cNvPr>
                <p:cNvSpPr/>
                <p:nvPr/>
              </p:nvSpPr>
              <p:spPr>
                <a:xfrm flipH="1">
                  <a:off x="9602046" y="4512128"/>
                  <a:ext cx="354708" cy="354706"/>
                </a:xfrm>
                <a:prstGeom prst="rect">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Isosceles Triangle 119">
                  <a:extLst>
                    <a:ext uri="{FF2B5EF4-FFF2-40B4-BE49-F238E27FC236}">
                      <a16:creationId xmlns:a16="http://schemas.microsoft.com/office/drawing/2014/main" id="{719B27A4-7C9B-40F9-902E-A8D35235A86F}"/>
                    </a:ext>
                  </a:extLst>
                </p:cNvPr>
                <p:cNvSpPr/>
                <p:nvPr/>
              </p:nvSpPr>
              <p:spPr>
                <a:xfrm rot="5400000" flipH="1">
                  <a:off x="9700271" y="4612670"/>
                  <a:ext cx="185985" cy="16033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03" name="Rectangle 102">
              <a:extLst>
                <a:ext uri="{FF2B5EF4-FFF2-40B4-BE49-F238E27FC236}">
                  <a16:creationId xmlns:a16="http://schemas.microsoft.com/office/drawing/2014/main" id="{D4BD05B1-5948-46DE-9D44-FD5F04FCAA24}"/>
                </a:ext>
              </a:extLst>
            </p:cNvPr>
            <p:cNvSpPr/>
            <p:nvPr/>
          </p:nvSpPr>
          <p:spPr>
            <a:xfrm>
              <a:off x="8946816" y="2821144"/>
              <a:ext cx="1052626" cy="1052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5" name="Group 104">
            <a:extLst>
              <a:ext uri="{FF2B5EF4-FFF2-40B4-BE49-F238E27FC236}">
                <a16:creationId xmlns:a16="http://schemas.microsoft.com/office/drawing/2014/main" id="{739CE65E-E0D2-4AF4-8218-29AD13705F29}"/>
              </a:ext>
            </a:extLst>
          </p:cNvPr>
          <p:cNvGrpSpPr/>
          <p:nvPr/>
        </p:nvGrpSpPr>
        <p:grpSpPr>
          <a:xfrm>
            <a:off x="8877539" y="4535139"/>
            <a:ext cx="1182786" cy="831722"/>
            <a:chOff x="8878929" y="4541494"/>
            <a:chExt cx="1182785" cy="831722"/>
          </a:xfrm>
        </p:grpSpPr>
        <p:grpSp>
          <p:nvGrpSpPr>
            <p:cNvPr id="128" name="Group 127">
              <a:extLst>
                <a:ext uri="{FF2B5EF4-FFF2-40B4-BE49-F238E27FC236}">
                  <a16:creationId xmlns:a16="http://schemas.microsoft.com/office/drawing/2014/main" id="{C6C255F4-109C-40D9-AF26-1F3588782874}"/>
                </a:ext>
              </a:extLst>
            </p:cNvPr>
            <p:cNvGrpSpPr/>
            <p:nvPr/>
          </p:nvGrpSpPr>
          <p:grpSpPr>
            <a:xfrm>
              <a:off x="8878929" y="4541494"/>
              <a:ext cx="1182785" cy="831722"/>
              <a:chOff x="8940568" y="4078525"/>
              <a:chExt cx="1111481" cy="831722"/>
            </a:xfrm>
          </p:grpSpPr>
          <p:sp>
            <p:nvSpPr>
              <p:cNvPr id="130" name="Rectangle 129">
                <a:extLst>
                  <a:ext uri="{FF2B5EF4-FFF2-40B4-BE49-F238E27FC236}">
                    <a16:creationId xmlns:a16="http://schemas.microsoft.com/office/drawing/2014/main" id="{902AF94C-0D98-474A-B978-50D569ED86ED}"/>
                  </a:ext>
                </a:extLst>
              </p:cNvPr>
              <p:cNvSpPr/>
              <p:nvPr/>
            </p:nvSpPr>
            <p:spPr>
              <a:xfrm>
                <a:off x="8940568" y="4078525"/>
                <a:ext cx="1111481" cy="831722"/>
              </a:xfrm>
              <a:prstGeom prst="rect">
                <a:avLst/>
              </a:prstGeom>
              <a:solidFill>
                <a:srgbClr val="EBDBBF"/>
              </a:solidFill>
              <a:ln>
                <a:noFill/>
              </a:ln>
              <a:effectLst>
                <a:innerShdw blurRad="381000" dist="88900" dir="16500000">
                  <a:srgbClr val="6B4E4B">
                    <a:alpha val="3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131" name="Group 130">
                <a:extLst>
                  <a:ext uri="{FF2B5EF4-FFF2-40B4-BE49-F238E27FC236}">
                    <a16:creationId xmlns:a16="http://schemas.microsoft.com/office/drawing/2014/main" id="{364DFA8C-E723-47D2-91DB-BB1A3F9D88FC}"/>
                  </a:ext>
                </a:extLst>
              </p:cNvPr>
              <p:cNvGrpSpPr/>
              <p:nvPr/>
            </p:nvGrpSpPr>
            <p:grpSpPr>
              <a:xfrm>
                <a:off x="9004362" y="4495512"/>
                <a:ext cx="989169" cy="354707"/>
                <a:chOff x="8967585" y="4512128"/>
                <a:chExt cx="989169" cy="354707"/>
              </a:xfrm>
            </p:grpSpPr>
            <p:sp>
              <p:nvSpPr>
                <p:cNvPr id="132" name="Rectangle 131">
                  <a:extLst>
                    <a:ext uri="{FF2B5EF4-FFF2-40B4-BE49-F238E27FC236}">
                      <a16:creationId xmlns:a16="http://schemas.microsoft.com/office/drawing/2014/main" id="{08E1DD9A-F2A4-4E38-A865-CBB386D0083E}"/>
                    </a:ext>
                  </a:extLst>
                </p:cNvPr>
                <p:cNvSpPr/>
                <p:nvPr/>
              </p:nvSpPr>
              <p:spPr>
                <a:xfrm>
                  <a:off x="8967585" y="4512129"/>
                  <a:ext cx="354706" cy="354706"/>
                </a:xfrm>
                <a:prstGeom prst="rect">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Isosceles Triangle 132">
                  <a:extLst>
                    <a:ext uri="{FF2B5EF4-FFF2-40B4-BE49-F238E27FC236}">
                      <a16:creationId xmlns:a16="http://schemas.microsoft.com/office/drawing/2014/main" id="{DA84A28C-25BE-45F5-B267-CC8308A9A8C7}"/>
                    </a:ext>
                  </a:extLst>
                </p:cNvPr>
                <p:cNvSpPr/>
                <p:nvPr/>
              </p:nvSpPr>
              <p:spPr>
                <a:xfrm rot="16200000">
                  <a:off x="9038083" y="4612672"/>
                  <a:ext cx="185985" cy="16033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A123D4A8-A42B-41E3-9189-D10931B2816A}"/>
                    </a:ext>
                  </a:extLst>
                </p:cNvPr>
                <p:cNvSpPr/>
                <p:nvPr/>
              </p:nvSpPr>
              <p:spPr>
                <a:xfrm flipH="1">
                  <a:off x="9602046" y="4512128"/>
                  <a:ext cx="354708" cy="354706"/>
                </a:xfrm>
                <a:prstGeom prst="rect">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Isosceles Triangle 134">
                  <a:extLst>
                    <a:ext uri="{FF2B5EF4-FFF2-40B4-BE49-F238E27FC236}">
                      <a16:creationId xmlns:a16="http://schemas.microsoft.com/office/drawing/2014/main" id="{32020F0C-726F-4150-BE9E-D0C1EF390035}"/>
                    </a:ext>
                  </a:extLst>
                </p:cNvPr>
                <p:cNvSpPr/>
                <p:nvPr/>
              </p:nvSpPr>
              <p:spPr>
                <a:xfrm rot="5400000" flipH="1">
                  <a:off x="9700271" y="4612670"/>
                  <a:ext cx="185985" cy="16033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36" name="TextBox 135">
              <a:extLst>
                <a:ext uri="{FF2B5EF4-FFF2-40B4-BE49-F238E27FC236}">
                  <a16:creationId xmlns:a16="http://schemas.microsoft.com/office/drawing/2014/main" id="{DE57FF6F-E501-41A0-89BE-6041370E762B}"/>
                </a:ext>
              </a:extLst>
            </p:cNvPr>
            <p:cNvSpPr txBox="1"/>
            <p:nvPr/>
          </p:nvSpPr>
          <p:spPr>
            <a:xfrm>
              <a:off x="8878931" y="4580961"/>
              <a:ext cx="1181138" cy="353943"/>
            </a:xfrm>
            <a:prstGeom prst="rect">
              <a:avLst/>
            </a:prstGeom>
            <a:noFill/>
          </p:spPr>
          <p:txBody>
            <a:bodyPr wrap="square" rtlCol="0">
              <a:spAutoFit/>
            </a:bodyPr>
            <a:lstStyle/>
            <a:p>
              <a:pPr algn="ctr"/>
              <a:r>
                <a:rPr lang="en-GB" sz="1700" b="1" dirty="0">
                  <a:solidFill>
                    <a:schemeClr val="tx1">
                      <a:lumMod val="75000"/>
                      <a:lumOff val="25000"/>
                    </a:schemeClr>
                  </a:solidFill>
                  <a:latin typeface="Montserrat" panose="00000500000000000000" pitchFamily="2" charset="0"/>
                  <a:cs typeface="Cavolini" panose="03000502040302020204" pitchFamily="66" charset="0"/>
                </a:rPr>
                <a:t>2x2</a:t>
              </a:r>
            </a:p>
          </p:txBody>
        </p:sp>
      </p:grpSp>
      <p:sp>
        <p:nvSpPr>
          <p:cNvPr id="138" name="TextBox 137">
            <a:extLst>
              <a:ext uri="{FF2B5EF4-FFF2-40B4-BE49-F238E27FC236}">
                <a16:creationId xmlns:a16="http://schemas.microsoft.com/office/drawing/2014/main" id="{B19BBBDE-B2BE-4E07-8D12-E4B413A1C76C}"/>
              </a:ext>
            </a:extLst>
          </p:cNvPr>
          <p:cNvSpPr txBox="1"/>
          <p:nvPr/>
        </p:nvSpPr>
        <p:spPr>
          <a:xfrm>
            <a:off x="8877539" y="787378"/>
            <a:ext cx="1180885" cy="353943"/>
          </a:xfrm>
          <a:prstGeom prst="rect">
            <a:avLst/>
          </a:prstGeom>
          <a:noFill/>
        </p:spPr>
        <p:txBody>
          <a:bodyPr wrap="square" rtlCol="0">
            <a:spAutoFit/>
          </a:bodyPr>
          <a:lstStyle/>
          <a:p>
            <a:pPr algn="ctr"/>
            <a:r>
              <a:rPr lang="en-GB" sz="1700" b="1" dirty="0">
                <a:solidFill>
                  <a:schemeClr val="tx1">
                    <a:lumMod val="75000"/>
                    <a:lumOff val="25000"/>
                  </a:schemeClr>
                </a:solidFill>
                <a:latin typeface="Montserrat" panose="00000500000000000000" pitchFamily="2" charset="0"/>
                <a:cs typeface="Cavolini" panose="03000502040302020204" pitchFamily="66" charset="0"/>
              </a:rPr>
              <a:t>0</a:t>
            </a:r>
          </a:p>
        </p:txBody>
      </p:sp>
      <p:sp>
        <p:nvSpPr>
          <p:cNvPr id="139" name="TextBox 138">
            <a:extLst>
              <a:ext uri="{FF2B5EF4-FFF2-40B4-BE49-F238E27FC236}">
                <a16:creationId xmlns:a16="http://schemas.microsoft.com/office/drawing/2014/main" id="{770C12FF-D922-40FE-B57C-0D69F77CC2F8}"/>
              </a:ext>
            </a:extLst>
          </p:cNvPr>
          <p:cNvSpPr txBox="1"/>
          <p:nvPr/>
        </p:nvSpPr>
        <p:spPr>
          <a:xfrm>
            <a:off x="8877539" y="1636006"/>
            <a:ext cx="1180885" cy="353943"/>
          </a:xfrm>
          <a:prstGeom prst="rect">
            <a:avLst/>
          </a:prstGeom>
          <a:noFill/>
        </p:spPr>
        <p:txBody>
          <a:bodyPr wrap="square" rtlCol="0">
            <a:spAutoFit/>
          </a:bodyPr>
          <a:lstStyle/>
          <a:p>
            <a:pPr algn="ctr"/>
            <a:r>
              <a:rPr lang="en-GB" sz="1700" b="1" dirty="0">
                <a:solidFill>
                  <a:schemeClr val="tx1">
                    <a:lumMod val="75000"/>
                    <a:lumOff val="25000"/>
                  </a:schemeClr>
                </a:solidFill>
                <a:latin typeface="Montserrat" panose="00000500000000000000" pitchFamily="2" charset="0"/>
                <a:cs typeface="Cavolini" panose="03000502040302020204" pitchFamily="66" charset="0"/>
              </a:rPr>
              <a:t>00:00</a:t>
            </a:r>
          </a:p>
        </p:txBody>
      </p:sp>
      <p:sp>
        <p:nvSpPr>
          <p:cNvPr id="106" name="Rectangle 105">
            <a:extLst>
              <a:ext uri="{FF2B5EF4-FFF2-40B4-BE49-F238E27FC236}">
                <a16:creationId xmlns:a16="http://schemas.microsoft.com/office/drawing/2014/main" id="{015B6A4E-0F14-49C1-B50B-BC89A3F4D27D}"/>
              </a:ext>
            </a:extLst>
          </p:cNvPr>
          <p:cNvSpPr/>
          <p:nvPr/>
        </p:nvSpPr>
        <p:spPr>
          <a:xfrm>
            <a:off x="3438020" y="6155004"/>
            <a:ext cx="2628323" cy="548680"/>
          </a:xfrm>
          <a:prstGeom prst="rect">
            <a:avLst/>
          </a:prstGeom>
          <a:solidFill>
            <a:srgbClr val="4F3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latin typeface="Montserrat" panose="00000500000000000000" pitchFamily="2" charset="0"/>
              </a:rPr>
              <a:t>Return to Menu</a:t>
            </a:r>
            <a:endParaRPr lang="en-GB" b="1" dirty="0">
              <a:latin typeface="Montserrat" panose="00000500000000000000" pitchFamily="2" charset="0"/>
            </a:endParaRPr>
          </a:p>
        </p:txBody>
      </p:sp>
    </p:spTree>
    <p:extLst>
      <p:ext uri="{BB962C8B-B14F-4D97-AF65-F5344CB8AC3E}">
        <p14:creationId xmlns:p14="http://schemas.microsoft.com/office/powerpoint/2010/main" val="3362453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54CD1E-B379-4DAA-8B70-E1307706E2F0}"/>
              </a:ext>
            </a:extLst>
          </p:cNvPr>
          <p:cNvSpPr/>
          <p:nvPr/>
        </p:nvSpPr>
        <p:spPr>
          <a:xfrm>
            <a:off x="0" y="0"/>
            <a:ext cx="12192000" cy="6858000"/>
          </a:xfrm>
          <a:prstGeom prst="rect">
            <a:avLst/>
          </a:prstGeom>
          <a:solidFill>
            <a:srgbClr val="A7B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9316EB24-F6C3-4233-A87B-CA872D6B4454}"/>
              </a:ext>
            </a:extLst>
          </p:cNvPr>
          <p:cNvSpPr/>
          <p:nvPr/>
        </p:nvSpPr>
        <p:spPr>
          <a:xfrm>
            <a:off x="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0C0E5DD-9F9F-4221-A326-C3D1F0F0DF44}"/>
              </a:ext>
            </a:extLst>
          </p:cNvPr>
          <p:cNvSpPr/>
          <p:nvPr/>
        </p:nvSpPr>
        <p:spPr>
          <a:xfrm>
            <a:off x="1016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C386231-78EB-4A80-916E-95AF5C31EB66}"/>
              </a:ext>
            </a:extLst>
          </p:cNvPr>
          <p:cNvSpPr/>
          <p:nvPr/>
        </p:nvSpPr>
        <p:spPr>
          <a:xfrm>
            <a:off x="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2E3AC8E3-F452-463F-90D0-150DF2783C2B}"/>
              </a:ext>
            </a:extLst>
          </p:cNvPr>
          <p:cNvSpPr/>
          <p:nvPr/>
        </p:nvSpPr>
        <p:spPr>
          <a:xfrm>
            <a:off x="1016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92EBD8B-4823-413C-BFA4-D5519B04C33E}"/>
              </a:ext>
            </a:extLst>
          </p:cNvPr>
          <p:cNvSpPr/>
          <p:nvPr/>
        </p:nvSpPr>
        <p:spPr>
          <a:xfrm>
            <a:off x="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36509D8-F731-4EA1-9BA3-4F8E08F60F76}"/>
              </a:ext>
            </a:extLst>
          </p:cNvPr>
          <p:cNvSpPr/>
          <p:nvPr/>
        </p:nvSpPr>
        <p:spPr>
          <a:xfrm>
            <a:off x="1016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B82EDBB5-DCAB-4D0B-AC5C-61A4A54D34CF}"/>
              </a:ext>
            </a:extLst>
          </p:cNvPr>
          <p:cNvSpPr/>
          <p:nvPr/>
        </p:nvSpPr>
        <p:spPr>
          <a:xfrm>
            <a:off x="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3A20B48C-5A90-4A26-ABA1-BF859F67DE3F}"/>
              </a:ext>
            </a:extLst>
          </p:cNvPr>
          <p:cNvSpPr/>
          <p:nvPr/>
        </p:nvSpPr>
        <p:spPr>
          <a:xfrm>
            <a:off x="1016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3E844E82-7301-48D2-A5E7-3BC3A0959149}"/>
              </a:ext>
            </a:extLst>
          </p:cNvPr>
          <p:cNvSpPr/>
          <p:nvPr/>
        </p:nvSpPr>
        <p:spPr>
          <a:xfrm>
            <a:off x="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86506AD7-12A8-4EE7-8BB9-B86874BEBEA7}"/>
              </a:ext>
            </a:extLst>
          </p:cNvPr>
          <p:cNvSpPr/>
          <p:nvPr/>
        </p:nvSpPr>
        <p:spPr>
          <a:xfrm>
            <a:off x="1016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76B24CE3-F8A1-49E7-BFC4-9E4875A272C3}"/>
              </a:ext>
            </a:extLst>
          </p:cNvPr>
          <p:cNvSpPr/>
          <p:nvPr/>
        </p:nvSpPr>
        <p:spPr>
          <a:xfrm>
            <a:off x="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1C0CF32-7CA7-4335-8065-DC20AA4F2CA1}"/>
              </a:ext>
            </a:extLst>
          </p:cNvPr>
          <p:cNvSpPr/>
          <p:nvPr/>
        </p:nvSpPr>
        <p:spPr>
          <a:xfrm>
            <a:off x="1016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BEB38E23-A2D7-400A-A66B-C83E0F908073}"/>
              </a:ext>
            </a:extLst>
          </p:cNvPr>
          <p:cNvSpPr/>
          <p:nvPr/>
        </p:nvSpPr>
        <p:spPr>
          <a:xfrm>
            <a:off x="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59684BDA-EF88-4325-9AE7-50A4140BC8F9}"/>
              </a:ext>
            </a:extLst>
          </p:cNvPr>
          <p:cNvSpPr/>
          <p:nvPr/>
        </p:nvSpPr>
        <p:spPr>
          <a:xfrm>
            <a:off x="1016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728A4E0A-AADA-4F45-922F-E6503C51B57B}"/>
              </a:ext>
            </a:extLst>
          </p:cNvPr>
          <p:cNvSpPr/>
          <p:nvPr/>
        </p:nvSpPr>
        <p:spPr>
          <a:xfrm>
            <a:off x="10160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8248668A-85DD-44B4-A9A5-47682525C491}"/>
              </a:ext>
            </a:extLst>
          </p:cNvPr>
          <p:cNvSpPr/>
          <p:nvPr/>
        </p:nvSpPr>
        <p:spPr>
          <a:xfrm>
            <a:off x="11176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4A541D70-EB5C-4C98-954E-30BB699501C6}"/>
              </a:ext>
            </a:extLst>
          </p:cNvPr>
          <p:cNvSpPr/>
          <p:nvPr/>
        </p:nvSpPr>
        <p:spPr>
          <a:xfrm>
            <a:off x="10160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DD0F1EDD-A3F3-4625-95B7-B1E381AE56E6}"/>
              </a:ext>
            </a:extLst>
          </p:cNvPr>
          <p:cNvSpPr/>
          <p:nvPr/>
        </p:nvSpPr>
        <p:spPr>
          <a:xfrm>
            <a:off x="11176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70BD1231-E458-43DE-9B98-1E38768E6300}"/>
              </a:ext>
            </a:extLst>
          </p:cNvPr>
          <p:cNvSpPr/>
          <p:nvPr/>
        </p:nvSpPr>
        <p:spPr>
          <a:xfrm>
            <a:off x="10160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0B4C54EB-C439-4FF6-A7A9-477F529E8FE3}"/>
              </a:ext>
            </a:extLst>
          </p:cNvPr>
          <p:cNvSpPr/>
          <p:nvPr/>
        </p:nvSpPr>
        <p:spPr>
          <a:xfrm>
            <a:off x="11176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4D325A2C-6469-4E6F-BC74-E9AAEBF2533E}"/>
              </a:ext>
            </a:extLst>
          </p:cNvPr>
          <p:cNvSpPr/>
          <p:nvPr/>
        </p:nvSpPr>
        <p:spPr>
          <a:xfrm>
            <a:off x="10160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72FEE9EE-13F9-4287-B436-27F0CBF9A5A6}"/>
              </a:ext>
            </a:extLst>
          </p:cNvPr>
          <p:cNvSpPr/>
          <p:nvPr/>
        </p:nvSpPr>
        <p:spPr>
          <a:xfrm>
            <a:off x="11176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424BE037-7F57-42A8-A130-C5D432D21621}"/>
              </a:ext>
            </a:extLst>
          </p:cNvPr>
          <p:cNvSpPr/>
          <p:nvPr/>
        </p:nvSpPr>
        <p:spPr>
          <a:xfrm>
            <a:off x="10160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4C52B38E-A481-49FA-BDA3-9BE7BCA487C3}"/>
              </a:ext>
            </a:extLst>
          </p:cNvPr>
          <p:cNvSpPr/>
          <p:nvPr/>
        </p:nvSpPr>
        <p:spPr>
          <a:xfrm>
            <a:off x="11176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1529ADB2-8BEE-4D51-BEC8-E3D7A9BDFF66}"/>
              </a:ext>
            </a:extLst>
          </p:cNvPr>
          <p:cNvSpPr/>
          <p:nvPr/>
        </p:nvSpPr>
        <p:spPr>
          <a:xfrm>
            <a:off x="10160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4D5172F1-39C4-460F-AC0F-322228967456}"/>
              </a:ext>
            </a:extLst>
          </p:cNvPr>
          <p:cNvSpPr/>
          <p:nvPr/>
        </p:nvSpPr>
        <p:spPr>
          <a:xfrm>
            <a:off x="11176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3D0CEA48-EE89-402E-A44D-FD55E8277ACF}"/>
              </a:ext>
            </a:extLst>
          </p:cNvPr>
          <p:cNvSpPr/>
          <p:nvPr/>
        </p:nvSpPr>
        <p:spPr>
          <a:xfrm>
            <a:off x="10160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80F8FE4F-4C01-45FB-81C4-A2539C105213}"/>
              </a:ext>
            </a:extLst>
          </p:cNvPr>
          <p:cNvSpPr/>
          <p:nvPr/>
        </p:nvSpPr>
        <p:spPr>
          <a:xfrm>
            <a:off x="11176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2" name="Group 41">
            <a:extLst>
              <a:ext uri="{FF2B5EF4-FFF2-40B4-BE49-F238E27FC236}">
                <a16:creationId xmlns:a16="http://schemas.microsoft.com/office/drawing/2014/main" id="{1CA6292C-DCC7-4BDD-B83B-F0BEF6A2B193}"/>
              </a:ext>
            </a:extLst>
          </p:cNvPr>
          <p:cNvGrpSpPr/>
          <p:nvPr/>
        </p:nvGrpSpPr>
        <p:grpSpPr>
          <a:xfrm>
            <a:off x="2032000" y="0"/>
            <a:ext cx="8128000" cy="6858000"/>
            <a:chOff x="2032000" y="0"/>
            <a:chExt cx="8128000" cy="6858000"/>
          </a:xfrm>
        </p:grpSpPr>
        <p:sp>
          <p:nvSpPr>
            <p:cNvPr id="43" name="Rectangle 42">
              <a:extLst>
                <a:ext uri="{FF2B5EF4-FFF2-40B4-BE49-F238E27FC236}">
                  <a16:creationId xmlns:a16="http://schemas.microsoft.com/office/drawing/2014/main" id="{9AF08454-78AC-4A13-A080-E6125512B9B3}"/>
                </a:ext>
              </a:extLst>
            </p:cNvPr>
            <p:cNvSpPr/>
            <p:nvPr/>
          </p:nvSpPr>
          <p:spPr>
            <a:xfrm>
              <a:off x="2032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5AD4837D-CE41-4195-B30F-FEB96AFA8A8B}"/>
                </a:ext>
              </a:extLst>
            </p:cNvPr>
            <p:cNvSpPr/>
            <p:nvPr/>
          </p:nvSpPr>
          <p:spPr>
            <a:xfrm>
              <a:off x="3048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C331EC4A-1A4D-4A78-A915-F4E57E8006E9}"/>
                </a:ext>
              </a:extLst>
            </p:cNvPr>
            <p:cNvSpPr/>
            <p:nvPr/>
          </p:nvSpPr>
          <p:spPr>
            <a:xfrm>
              <a:off x="2032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0852513-F0F2-41CE-A861-BBACC80E7F0D}"/>
                </a:ext>
              </a:extLst>
            </p:cNvPr>
            <p:cNvSpPr/>
            <p:nvPr/>
          </p:nvSpPr>
          <p:spPr>
            <a:xfrm>
              <a:off x="3048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E2DDA5D1-190C-479B-B189-C40C6719FEC6}"/>
                </a:ext>
              </a:extLst>
            </p:cNvPr>
            <p:cNvSpPr/>
            <p:nvPr/>
          </p:nvSpPr>
          <p:spPr>
            <a:xfrm>
              <a:off x="2032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47291B1F-6095-4177-9C1B-7F48E8795F25}"/>
                </a:ext>
              </a:extLst>
            </p:cNvPr>
            <p:cNvSpPr/>
            <p:nvPr/>
          </p:nvSpPr>
          <p:spPr>
            <a:xfrm>
              <a:off x="3048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60541BF7-98B2-485D-A111-92A79D94E96C}"/>
                </a:ext>
              </a:extLst>
            </p:cNvPr>
            <p:cNvSpPr/>
            <p:nvPr/>
          </p:nvSpPr>
          <p:spPr>
            <a:xfrm>
              <a:off x="2032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6C9F2932-9B88-4A18-B661-717537E1BBAA}"/>
                </a:ext>
              </a:extLst>
            </p:cNvPr>
            <p:cNvSpPr/>
            <p:nvPr/>
          </p:nvSpPr>
          <p:spPr>
            <a:xfrm>
              <a:off x="3048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0C84A231-275F-4A30-AB7C-3CAA8C562821}"/>
                </a:ext>
              </a:extLst>
            </p:cNvPr>
            <p:cNvSpPr/>
            <p:nvPr/>
          </p:nvSpPr>
          <p:spPr>
            <a:xfrm>
              <a:off x="4064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572D3585-1D1F-4F79-B88D-717DCD372AEB}"/>
                </a:ext>
              </a:extLst>
            </p:cNvPr>
            <p:cNvSpPr/>
            <p:nvPr/>
          </p:nvSpPr>
          <p:spPr>
            <a:xfrm>
              <a:off x="5080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B5401A62-D20C-43E8-B5DD-E15C1A3BE9D5}"/>
                </a:ext>
              </a:extLst>
            </p:cNvPr>
            <p:cNvSpPr/>
            <p:nvPr/>
          </p:nvSpPr>
          <p:spPr>
            <a:xfrm>
              <a:off x="6096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27E0E632-F678-4BCD-8A3D-27CE32A6F5B7}"/>
                </a:ext>
              </a:extLst>
            </p:cNvPr>
            <p:cNvSpPr/>
            <p:nvPr/>
          </p:nvSpPr>
          <p:spPr>
            <a:xfrm>
              <a:off x="7112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D1C03FF6-A63A-410F-847E-7C2C585BD3D8}"/>
                </a:ext>
              </a:extLst>
            </p:cNvPr>
            <p:cNvSpPr/>
            <p:nvPr/>
          </p:nvSpPr>
          <p:spPr>
            <a:xfrm>
              <a:off x="4064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80250CEC-BBE4-4EC8-9178-EFCA9272717A}"/>
                </a:ext>
              </a:extLst>
            </p:cNvPr>
            <p:cNvSpPr/>
            <p:nvPr/>
          </p:nvSpPr>
          <p:spPr>
            <a:xfrm>
              <a:off x="5080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365184DB-12DD-4AB2-B594-31261DA790B7}"/>
                </a:ext>
              </a:extLst>
            </p:cNvPr>
            <p:cNvSpPr/>
            <p:nvPr/>
          </p:nvSpPr>
          <p:spPr>
            <a:xfrm>
              <a:off x="6096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5F888D2F-FCD4-43DE-9113-876173CF15BE}"/>
                </a:ext>
              </a:extLst>
            </p:cNvPr>
            <p:cNvSpPr/>
            <p:nvPr/>
          </p:nvSpPr>
          <p:spPr>
            <a:xfrm>
              <a:off x="7112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B8395575-C95E-4E29-9885-42C306A48593}"/>
                </a:ext>
              </a:extLst>
            </p:cNvPr>
            <p:cNvSpPr/>
            <p:nvPr/>
          </p:nvSpPr>
          <p:spPr>
            <a:xfrm>
              <a:off x="4064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51F66761-FC3F-4B25-80A5-F458CAAC65FB}"/>
                </a:ext>
              </a:extLst>
            </p:cNvPr>
            <p:cNvSpPr/>
            <p:nvPr/>
          </p:nvSpPr>
          <p:spPr>
            <a:xfrm>
              <a:off x="5080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B52F6E28-4202-40BF-A637-D4EA4A458F5D}"/>
                </a:ext>
              </a:extLst>
            </p:cNvPr>
            <p:cNvSpPr/>
            <p:nvPr/>
          </p:nvSpPr>
          <p:spPr>
            <a:xfrm>
              <a:off x="6096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7460B93A-DEBE-4ED4-8EBC-571A747CECAC}"/>
                </a:ext>
              </a:extLst>
            </p:cNvPr>
            <p:cNvSpPr/>
            <p:nvPr/>
          </p:nvSpPr>
          <p:spPr>
            <a:xfrm>
              <a:off x="7112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ABCDDF53-C023-4B11-801F-606132B4AE06}"/>
                </a:ext>
              </a:extLst>
            </p:cNvPr>
            <p:cNvSpPr/>
            <p:nvPr/>
          </p:nvSpPr>
          <p:spPr>
            <a:xfrm>
              <a:off x="4064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11DFED85-7DC5-4A27-8EFD-70DB0E4815AF}"/>
                </a:ext>
              </a:extLst>
            </p:cNvPr>
            <p:cNvSpPr/>
            <p:nvPr/>
          </p:nvSpPr>
          <p:spPr>
            <a:xfrm>
              <a:off x="5080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29687C26-2C69-4A15-AEF3-848743076E20}"/>
                </a:ext>
              </a:extLst>
            </p:cNvPr>
            <p:cNvSpPr/>
            <p:nvPr/>
          </p:nvSpPr>
          <p:spPr>
            <a:xfrm>
              <a:off x="6096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591CAEC7-5717-4931-A049-421AA0BD1519}"/>
                </a:ext>
              </a:extLst>
            </p:cNvPr>
            <p:cNvSpPr/>
            <p:nvPr/>
          </p:nvSpPr>
          <p:spPr>
            <a:xfrm>
              <a:off x="7112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87CE71A9-F5FD-44A6-AF5D-B50F9B74213B}"/>
                </a:ext>
              </a:extLst>
            </p:cNvPr>
            <p:cNvSpPr/>
            <p:nvPr/>
          </p:nvSpPr>
          <p:spPr>
            <a:xfrm>
              <a:off x="8128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B52F7449-3E7D-4D74-8E49-781C9EFBDE01}"/>
                </a:ext>
              </a:extLst>
            </p:cNvPr>
            <p:cNvSpPr/>
            <p:nvPr/>
          </p:nvSpPr>
          <p:spPr>
            <a:xfrm>
              <a:off x="9144000" y="0"/>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425C6CB7-7C1C-4E93-A4A6-68971463FA70}"/>
                </a:ext>
              </a:extLst>
            </p:cNvPr>
            <p:cNvSpPr/>
            <p:nvPr/>
          </p:nvSpPr>
          <p:spPr>
            <a:xfrm>
              <a:off x="8128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790A8434-6C26-404A-B136-6CAF1E217771}"/>
                </a:ext>
              </a:extLst>
            </p:cNvPr>
            <p:cNvSpPr/>
            <p:nvPr/>
          </p:nvSpPr>
          <p:spPr>
            <a:xfrm>
              <a:off x="9144000" y="979714"/>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116F8BFF-5DA9-40EC-91F2-04EC0F4EB8DB}"/>
                </a:ext>
              </a:extLst>
            </p:cNvPr>
            <p:cNvSpPr/>
            <p:nvPr/>
          </p:nvSpPr>
          <p:spPr>
            <a:xfrm>
              <a:off x="8128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FBDB3FEA-5054-40EC-A8E1-A57553B1C48D}"/>
                </a:ext>
              </a:extLst>
            </p:cNvPr>
            <p:cNvSpPr/>
            <p:nvPr/>
          </p:nvSpPr>
          <p:spPr>
            <a:xfrm>
              <a:off x="9144000" y="1959429"/>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3A4C7F92-E34F-4F72-BC13-4DE870E08B17}"/>
                </a:ext>
              </a:extLst>
            </p:cNvPr>
            <p:cNvSpPr/>
            <p:nvPr/>
          </p:nvSpPr>
          <p:spPr>
            <a:xfrm>
              <a:off x="8128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A8C7D291-6783-4EBA-B79A-C6FDC8DF2077}"/>
                </a:ext>
              </a:extLst>
            </p:cNvPr>
            <p:cNvSpPr/>
            <p:nvPr/>
          </p:nvSpPr>
          <p:spPr>
            <a:xfrm>
              <a:off x="9144000" y="2939143"/>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361852A3-1B4C-465D-B57E-6BDA047547F6}"/>
                </a:ext>
              </a:extLst>
            </p:cNvPr>
            <p:cNvSpPr/>
            <p:nvPr/>
          </p:nvSpPr>
          <p:spPr>
            <a:xfrm>
              <a:off x="2032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20EA013A-B822-4B8A-AF18-A8670771D00D}"/>
                </a:ext>
              </a:extLst>
            </p:cNvPr>
            <p:cNvSpPr/>
            <p:nvPr/>
          </p:nvSpPr>
          <p:spPr>
            <a:xfrm>
              <a:off x="3048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7EE8313A-391B-4860-9D24-BBCEA9BC9B1F}"/>
                </a:ext>
              </a:extLst>
            </p:cNvPr>
            <p:cNvSpPr/>
            <p:nvPr/>
          </p:nvSpPr>
          <p:spPr>
            <a:xfrm>
              <a:off x="2032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897E553F-BABF-4E0D-9969-969FCE9A5971}"/>
                </a:ext>
              </a:extLst>
            </p:cNvPr>
            <p:cNvSpPr/>
            <p:nvPr/>
          </p:nvSpPr>
          <p:spPr>
            <a:xfrm>
              <a:off x="3048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5C203CDF-5622-4093-92DB-D63689F6B282}"/>
                </a:ext>
              </a:extLst>
            </p:cNvPr>
            <p:cNvSpPr/>
            <p:nvPr/>
          </p:nvSpPr>
          <p:spPr>
            <a:xfrm>
              <a:off x="2032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DD008D45-2CA8-4F88-AD78-4E5C5CEB6F3B}"/>
                </a:ext>
              </a:extLst>
            </p:cNvPr>
            <p:cNvSpPr/>
            <p:nvPr/>
          </p:nvSpPr>
          <p:spPr>
            <a:xfrm>
              <a:off x="3048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AEB9C811-3AD2-49A6-BBF1-78A86259DE4E}"/>
                </a:ext>
              </a:extLst>
            </p:cNvPr>
            <p:cNvSpPr/>
            <p:nvPr/>
          </p:nvSpPr>
          <p:spPr>
            <a:xfrm>
              <a:off x="4064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82EE9463-3415-425F-95C7-3C3966984A6A}"/>
                </a:ext>
              </a:extLst>
            </p:cNvPr>
            <p:cNvSpPr/>
            <p:nvPr/>
          </p:nvSpPr>
          <p:spPr>
            <a:xfrm>
              <a:off x="5080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9A61DC75-FBAD-4FAE-9E4C-DC137C70F79C}"/>
                </a:ext>
              </a:extLst>
            </p:cNvPr>
            <p:cNvSpPr/>
            <p:nvPr/>
          </p:nvSpPr>
          <p:spPr>
            <a:xfrm>
              <a:off x="6096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C76F83F3-23D9-45E0-A047-341170BC2A1A}"/>
                </a:ext>
              </a:extLst>
            </p:cNvPr>
            <p:cNvSpPr/>
            <p:nvPr/>
          </p:nvSpPr>
          <p:spPr>
            <a:xfrm>
              <a:off x="7112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A752808D-E16C-4DE5-95AE-D9878410F293}"/>
                </a:ext>
              </a:extLst>
            </p:cNvPr>
            <p:cNvSpPr/>
            <p:nvPr/>
          </p:nvSpPr>
          <p:spPr>
            <a:xfrm>
              <a:off x="4064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DF032B5F-283C-41A4-9445-95CE070EFD48}"/>
                </a:ext>
              </a:extLst>
            </p:cNvPr>
            <p:cNvSpPr/>
            <p:nvPr/>
          </p:nvSpPr>
          <p:spPr>
            <a:xfrm>
              <a:off x="5080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370ECFCE-CFC4-4EF8-BD15-1835312C49B7}"/>
                </a:ext>
              </a:extLst>
            </p:cNvPr>
            <p:cNvSpPr/>
            <p:nvPr/>
          </p:nvSpPr>
          <p:spPr>
            <a:xfrm>
              <a:off x="6096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A9AE3B0D-E5B9-469C-93BF-B2708EA9DE88}"/>
                </a:ext>
              </a:extLst>
            </p:cNvPr>
            <p:cNvSpPr/>
            <p:nvPr/>
          </p:nvSpPr>
          <p:spPr>
            <a:xfrm>
              <a:off x="7112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19A73FE5-AF78-4890-A000-6E3BF339A475}"/>
                </a:ext>
              </a:extLst>
            </p:cNvPr>
            <p:cNvSpPr/>
            <p:nvPr/>
          </p:nvSpPr>
          <p:spPr>
            <a:xfrm>
              <a:off x="4064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192DDEE6-AD7B-4392-A700-5075D17FD236}"/>
                </a:ext>
              </a:extLst>
            </p:cNvPr>
            <p:cNvSpPr/>
            <p:nvPr/>
          </p:nvSpPr>
          <p:spPr>
            <a:xfrm>
              <a:off x="5080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F36B7EDF-0573-4578-BFA7-CC3F6ABD5516}"/>
                </a:ext>
              </a:extLst>
            </p:cNvPr>
            <p:cNvSpPr/>
            <p:nvPr/>
          </p:nvSpPr>
          <p:spPr>
            <a:xfrm>
              <a:off x="6096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927AEE4C-F0A7-48E4-BA8C-C7D0F248F8A4}"/>
                </a:ext>
              </a:extLst>
            </p:cNvPr>
            <p:cNvSpPr/>
            <p:nvPr/>
          </p:nvSpPr>
          <p:spPr>
            <a:xfrm>
              <a:off x="7112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216DEAAA-7E8F-4D24-8250-CEA1176436FB}"/>
                </a:ext>
              </a:extLst>
            </p:cNvPr>
            <p:cNvSpPr/>
            <p:nvPr/>
          </p:nvSpPr>
          <p:spPr>
            <a:xfrm>
              <a:off x="8128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5DB954E8-7B90-4357-922C-347C6F055CE5}"/>
                </a:ext>
              </a:extLst>
            </p:cNvPr>
            <p:cNvSpPr/>
            <p:nvPr/>
          </p:nvSpPr>
          <p:spPr>
            <a:xfrm>
              <a:off x="9144000" y="3918857"/>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E53B91C8-D325-4C4D-9702-E1FB52C8158B}"/>
                </a:ext>
              </a:extLst>
            </p:cNvPr>
            <p:cNvSpPr/>
            <p:nvPr/>
          </p:nvSpPr>
          <p:spPr>
            <a:xfrm>
              <a:off x="8128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E04737E4-88C3-4AA9-8F7C-E1506464A438}"/>
                </a:ext>
              </a:extLst>
            </p:cNvPr>
            <p:cNvSpPr/>
            <p:nvPr/>
          </p:nvSpPr>
          <p:spPr>
            <a:xfrm>
              <a:off x="9144000" y="4898571"/>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BED793B9-1B09-4356-B9EB-B998F6A19E1C}"/>
                </a:ext>
              </a:extLst>
            </p:cNvPr>
            <p:cNvSpPr/>
            <p:nvPr/>
          </p:nvSpPr>
          <p:spPr>
            <a:xfrm>
              <a:off x="8128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79EA6878-7D08-4848-88C4-F96940B8D66F}"/>
                </a:ext>
              </a:extLst>
            </p:cNvPr>
            <p:cNvSpPr/>
            <p:nvPr/>
          </p:nvSpPr>
          <p:spPr>
            <a:xfrm>
              <a:off x="9144000" y="5878286"/>
              <a:ext cx="1016000" cy="979714"/>
            </a:xfrm>
            <a:prstGeom prst="rect">
              <a:avLst/>
            </a:prstGeom>
            <a:gradFill flip="none" rotWithShape="1">
              <a:gsLst>
                <a:gs pos="0">
                  <a:schemeClr val="bg1">
                    <a:alpha val="5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a:extLst>
              <a:ext uri="{FF2B5EF4-FFF2-40B4-BE49-F238E27FC236}">
                <a16:creationId xmlns:a16="http://schemas.microsoft.com/office/drawing/2014/main" id="{F87E2A5F-4BD0-43C1-B353-EB030F1D8844}"/>
              </a:ext>
            </a:extLst>
          </p:cNvPr>
          <p:cNvSpPr/>
          <p:nvPr/>
        </p:nvSpPr>
        <p:spPr>
          <a:xfrm>
            <a:off x="8762535" y="382024"/>
            <a:ext cx="1397466" cy="5661827"/>
          </a:xfrm>
          <a:prstGeom prst="rect">
            <a:avLst/>
          </a:prstGeom>
          <a:solidFill>
            <a:srgbClr val="F1EADD"/>
          </a:solidFill>
          <a:ln>
            <a:noFill/>
          </a:ln>
          <a:effectLst>
            <a:outerShdw blurRad="304800" dist="1524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61951ED2-0E79-44C3-B402-7ABEC2805F56}"/>
              </a:ext>
            </a:extLst>
          </p:cNvPr>
          <p:cNvSpPr/>
          <p:nvPr/>
        </p:nvSpPr>
        <p:spPr>
          <a:xfrm>
            <a:off x="8880578" y="476672"/>
            <a:ext cx="1181138" cy="735217"/>
          </a:xfrm>
          <a:prstGeom prst="rect">
            <a:avLst/>
          </a:prstGeom>
          <a:solidFill>
            <a:srgbClr val="EBDBBF"/>
          </a:solidFill>
          <a:ln>
            <a:noFill/>
          </a:ln>
          <a:effectLst>
            <a:innerShdw blurRad="381000" dist="88900" dir="16500000">
              <a:srgbClr val="6B4E4B">
                <a:alpha val="3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88" name="Rectangle 187">
            <a:extLst>
              <a:ext uri="{FF2B5EF4-FFF2-40B4-BE49-F238E27FC236}">
                <a16:creationId xmlns:a16="http://schemas.microsoft.com/office/drawing/2014/main" id="{E6BA7B1A-EA96-4177-8A18-DF04CE7B4EC2}"/>
              </a:ext>
            </a:extLst>
          </p:cNvPr>
          <p:cNvSpPr/>
          <p:nvPr/>
        </p:nvSpPr>
        <p:spPr>
          <a:xfrm>
            <a:off x="8880577" y="1322790"/>
            <a:ext cx="1181138" cy="735217"/>
          </a:xfrm>
          <a:prstGeom prst="rect">
            <a:avLst/>
          </a:prstGeom>
          <a:solidFill>
            <a:srgbClr val="EBDBBF"/>
          </a:solidFill>
          <a:ln>
            <a:noFill/>
          </a:ln>
          <a:effectLst>
            <a:innerShdw blurRad="381000" dist="88900" dir="16500000">
              <a:srgbClr val="6B4E4B">
                <a:alpha val="3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77558A84-B185-4863-A7AB-3D1793FBA077}"/>
              </a:ext>
            </a:extLst>
          </p:cNvPr>
          <p:cNvSpPr txBox="1"/>
          <p:nvPr/>
        </p:nvSpPr>
        <p:spPr>
          <a:xfrm>
            <a:off x="8880819" y="522691"/>
            <a:ext cx="1180885" cy="353943"/>
          </a:xfrm>
          <a:prstGeom prst="rect">
            <a:avLst/>
          </a:prstGeom>
          <a:noFill/>
        </p:spPr>
        <p:txBody>
          <a:bodyPr wrap="square" rtlCol="0">
            <a:spAutoFit/>
          </a:bodyPr>
          <a:lstStyle/>
          <a:p>
            <a:pPr algn="ctr"/>
            <a:r>
              <a:rPr lang="en-GB" sz="1700" b="1" dirty="0">
                <a:solidFill>
                  <a:srgbClr val="6B4E4B"/>
                </a:solidFill>
                <a:latin typeface="Montserrat" panose="00000500000000000000" pitchFamily="2" charset="0"/>
                <a:cs typeface="Cavolini" panose="03000502040302020204" pitchFamily="66" charset="0"/>
              </a:rPr>
              <a:t>Moves:</a:t>
            </a:r>
          </a:p>
        </p:txBody>
      </p:sp>
      <p:sp>
        <p:nvSpPr>
          <p:cNvPr id="189" name="TextBox 188">
            <a:extLst>
              <a:ext uri="{FF2B5EF4-FFF2-40B4-BE49-F238E27FC236}">
                <a16:creationId xmlns:a16="http://schemas.microsoft.com/office/drawing/2014/main" id="{3C9BA129-8662-4B39-9CA8-FECDDCB57EE8}"/>
              </a:ext>
            </a:extLst>
          </p:cNvPr>
          <p:cNvSpPr txBox="1"/>
          <p:nvPr/>
        </p:nvSpPr>
        <p:spPr>
          <a:xfrm>
            <a:off x="8880574" y="1371354"/>
            <a:ext cx="1181138" cy="353943"/>
          </a:xfrm>
          <a:prstGeom prst="rect">
            <a:avLst/>
          </a:prstGeom>
          <a:noFill/>
        </p:spPr>
        <p:txBody>
          <a:bodyPr wrap="square" rtlCol="0">
            <a:spAutoFit/>
          </a:bodyPr>
          <a:lstStyle/>
          <a:p>
            <a:pPr algn="ctr"/>
            <a:r>
              <a:rPr lang="en-GB" sz="1700" b="1" dirty="0">
                <a:solidFill>
                  <a:srgbClr val="6B4E4B"/>
                </a:solidFill>
                <a:latin typeface="Montserrat" panose="00000500000000000000" pitchFamily="2" charset="0"/>
                <a:cs typeface="Cavolini" panose="03000502040302020204" pitchFamily="66" charset="0"/>
              </a:rPr>
              <a:t>Time:</a:t>
            </a:r>
          </a:p>
        </p:txBody>
      </p:sp>
      <p:grpSp>
        <p:nvGrpSpPr>
          <p:cNvPr id="9" name="Group 8">
            <a:extLst>
              <a:ext uri="{FF2B5EF4-FFF2-40B4-BE49-F238E27FC236}">
                <a16:creationId xmlns:a16="http://schemas.microsoft.com/office/drawing/2014/main" id="{F1E9CC4A-68D5-4E27-8F14-DF65A4BB2A4E}"/>
              </a:ext>
            </a:extLst>
          </p:cNvPr>
          <p:cNvGrpSpPr/>
          <p:nvPr/>
        </p:nvGrpSpPr>
        <p:grpSpPr>
          <a:xfrm>
            <a:off x="3047999" y="393700"/>
            <a:ext cx="5702301" cy="5650151"/>
            <a:chOff x="3047999" y="393700"/>
            <a:chExt cx="5702301" cy="5650151"/>
          </a:xfrm>
          <a:effectLst>
            <a:outerShdw blurRad="254000" dist="190500" dir="7620000" algn="tr" rotWithShape="0">
              <a:prstClr val="black">
                <a:alpha val="20000"/>
              </a:prstClr>
            </a:outerShdw>
          </a:effectLst>
        </p:grpSpPr>
        <p:sp>
          <p:nvSpPr>
            <p:cNvPr id="6" name="Rectangle 5">
              <a:extLst>
                <a:ext uri="{FF2B5EF4-FFF2-40B4-BE49-F238E27FC236}">
                  <a16:creationId xmlns:a16="http://schemas.microsoft.com/office/drawing/2014/main" id="{46F4DD2B-0BC4-4F02-8793-69044872BE7A}"/>
                </a:ext>
              </a:extLst>
            </p:cNvPr>
            <p:cNvSpPr/>
            <p:nvPr/>
          </p:nvSpPr>
          <p:spPr>
            <a:xfrm>
              <a:off x="3467676" y="393700"/>
              <a:ext cx="5282624" cy="5650151"/>
            </a:xfrm>
            <a:prstGeom prst="rect">
              <a:avLst/>
            </a:prstGeom>
            <a:solidFill>
              <a:srgbClr val="6B4E4B"/>
            </a:solidFill>
            <a:ln w="57150">
              <a:solidFill>
                <a:srgbClr val="4F3937"/>
              </a:solidFill>
            </a:ln>
            <a:effectLst>
              <a:innerShdw blurRad="127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C0151676-7CE8-4FC4-B9CA-740B5277C44E}"/>
                </a:ext>
              </a:extLst>
            </p:cNvPr>
            <p:cNvSpPr/>
            <p:nvPr/>
          </p:nvSpPr>
          <p:spPr>
            <a:xfrm>
              <a:off x="3047999" y="1456387"/>
              <a:ext cx="219740" cy="422294"/>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Rectangle 9">
            <a:extLst>
              <a:ext uri="{FF2B5EF4-FFF2-40B4-BE49-F238E27FC236}">
                <a16:creationId xmlns:a16="http://schemas.microsoft.com/office/drawing/2014/main" id="{BAB7FB9A-6824-414F-8A1E-1BA9740AA37B}"/>
              </a:ext>
            </a:extLst>
          </p:cNvPr>
          <p:cNvSpPr/>
          <p:nvPr/>
        </p:nvSpPr>
        <p:spPr>
          <a:xfrm>
            <a:off x="3448503" y="382024"/>
            <a:ext cx="5301797" cy="506976"/>
          </a:xfrm>
          <a:prstGeom prst="rect">
            <a:avLst/>
          </a:prstGeom>
          <a:solidFill>
            <a:srgbClr val="4F3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Rectangle 201">
            <a:extLst>
              <a:ext uri="{FF2B5EF4-FFF2-40B4-BE49-F238E27FC236}">
                <a16:creationId xmlns:a16="http://schemas.microsoft.com/office/drawing/2014/main" id="{5FB11FF3-D8C9-4FF4-9DB4-8D2C98ECF9AE}"/>
              </a:ext>
            </a:extLst>
          </p:cNvPr>
          <p:cNvSpPr/>
          <p:nvPr/>
        </p:nvSpPr>
        <p:spPr>
          <a:xfrm>
            <a:off x="8878929" y="2837279"/>
            <a:ext cx="1182785" cy="1588209"/>
          </a:xfrm>
          <a:prstGeom prst="rect">
            <a:avLst/>
          </a:prstGeom>
          <a:solidFill>
            <a:srgbClr val="EBDBBF"/>
          </a:solidFill>
          <a:ln>
            <a:noFill/>
          </a:ln>
          <a:effectLst>
            <a:innerShdw blurRad="381000" dist="88900" dir="16500000">
              <a:srgbClr val="6B4E4B">
                <a:alpha val="3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30" name="Rectangle 129">
            <a:extLst>
              <a:ext uri="{FF2B5EF4-FFF2-40B4-BE49-F238E27FC236}">
                <a16:creationId xmlns:a16="http://schemas.microsoft.com/office/drawing/2014/main" id="{902AF94C-0D98-474A-B978-50D569ED86ED}"/>
              </a:ext>
            </a:extLst>
          </p:cNvPr>
          <p:cNvSpPr/>
          <p:nvPr/>
        </p:nvSpPr>
        <p:spPr>
          <a:xfrm>
            <a:off x="8877539" y="4535139"/>
            <a:ext cx="1182786" cy="831722"/>
          </a:xfrm>
          <a:prstGeom prst="rect">
            <a:avLst/>
          </a:prstGeom>
          <a:solidFill>
            <a:srgbClr val="EBDBBF"/>
          </a:solidFill>
          <a:ln>
            <a:noFill/>
          </a:ln>
          <a:effectLst>
            <a:innerShdw blurRad="381000" dist="88900" dir="16500000">
              <a:srgbClr val="6B4E4B">
                <a:alpha val="3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451337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levision, screen, table, door&#10;&#10;Description automatically generated">
            <a:extLst>
              <a:ext uri="{FF2B5EF4-FFF2-40B4-BE49-F238E27FC236}">
                <a16:creationId xmlns:a16="http://schemas.microsoft.com/office/drawing/2014/main" id="{D0C3D75E-33D0-4FE8-B16D-18A0A648B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737B26EE-E464-4E94-951E-E71A8BA8296A}"/>
              </a:ext>
            </a:extLst>
          </p:cNvPr>
          <p:cNvSpPr/>
          <p:nvPr/>
        </p:nvSpPr>
        <p:spPr>
          <a:xfrm>
            <a:off x="95251" y="762001"/>
            <a:ext cx="1904999" cy="761999"/>
          </a:xfrm>
          <a:prstGeom prst="rect">
            <a:avLst/>
          </a:prstGeom>
          <a:solidFill>
            <a:srgbClr val="EBDBBF"/>
          </a:solidFill>
          <a:ln>
            <a:noFill/>
          </a:ln>
          <a:effectLst>
            <a:innerShdw blurRad="381000" dist="88900" dir="16500000">
              <a:srgbClr val="6B4E4B">
                <a:alpha val="3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TextBox 8">
            <a:extLst>
              <a:ext uri="{FF2B5EF4-FFF2-40B4-BE49-F238E27FC236}">
                <a16:creationId xmlns:a16="http://schemas.microsoft.com/office/drawing/2014/main" id="{FACD739C-5C24-4CEC-AB60-4B2EDF6BB6CB}"/>
              </a:ext>
            </a:extLst>
          </p:cNvPr>
          <p:cNvSpPr txBox="1"/>
          <p:nvPr/>
        </p:nvSpPr>
        <p:spPr>
          <a:xfrm>
            <a:off x="319982" y="789057"/>
            <a:ext cx="1455538" cy="353943"/>
          </a:xfrm>
          <a:prstGeom prst="rect">
            <a:avLst/>
          </a:prstGeom>
          <a:noFill/>
        </p:spPr>
        <p:txBody>
          <a:bodyPr wrap="square" rtlCol="0">
            <a:spAutoFit/>
          </a:bodyPr>
          <a:lstStyle/>
          <a:p>
            <a:pPr algn="ctr"/>
            <a:r>
              <a:rPr lang="en-GB" sz="1700" b="1" dirty="0">
                <a:solidFill>
                  <a:srgbClr val="6B4E4B"/>
                </a:solidFill>
                <a:latin typeface="Montserrat" panose="00000500000000000000" pitchFamily="2" charset="0"/>
                <a:cs typeface="Cavolini" panose="03000502040302020204" pitchFamily="66" charset="0"/>
              </a:rPr>
              <a:t>Time Limit:</a:t>
            </a:r>
          </a:p>
        </p:txBody>
      </p:sp>
    </p:spTree>
    <p:extLst>
      <p:ext uri="{BB962C8B-B14F-4D97-AF65-F5344CB8AC3E}">
        <p14:creationId xmlns:p14="http://schemas.microsoft.com/office/powerpoint/2010/main" val="974062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8735300-2591-454F-B1FD-C263182FF537}"/>
              </a:ext>
            </a:extLst>
          </p:cNvPr>
          <p:cNvGrpSpPr/>
          <p:nvPr/>
        </p:nvGrpSpPr>
        <p:grpSpPr>
          <a:xfrm>
            <a:off x="0" y="0"/>
            <a:ext cx="12192000" cy="6858000"/>
            <a:chOff x="0" y="0"/>
            <a:chExt cx="12192000" cy="6858000"/>
          </a:xfrm>
        </p:grpSpPr>
        <p:sp>
          <p:nvSpPr>
            <p:cNvPr id="8" name="Rectangle 7">
              <a:extLst>
                <a:ext uri="{FF2B5EF4-FFF2-40B4-BE49-F238E27FC236}">
                  <a16:creationId xmlns:a16="http://schemas.microsoft.com/office/drawing/2014/main" id="{E6C2A28E-61E3-498A-8539-79614DAA52A3}"/>
                </a:ext>
              </a:extLst>
            </p:cNvPr>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AB35D01B-A917-42EE-93F0-C715331D83F7}"/>
                </a:ext>
              </a:extLst>
            </p:cNvPr>
            <p:cNvSpPr/>
            <p:nvPr/>
          </p:nvSpPr>
          <p:spPr>
            <a:xfrm>
              <a:off x="3440906" y="6072188"/>
              <a:ext cx="5336382" cy="785812"/>
            </a:xfrm>
            <a:prstGeom prst="rect">
              <a:avLst/>
            </a:prstGeom>
            <a:solidFill>
              <a:srgbClr val="422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9CC2270F-D766-40D2-8602-C4B6017B2F9C}"/>
                </a:ext>
              </a:extLst>
            </p:cNvPr>
            <p:cNvPicPr>
              <a:picLocks noChangeAspect="1"/>
            </p:cNvPicPr>
            <p:nvPr/>
          </p:nvPicPr>
          <p:blipFill rotWithShape="1">
            <a:blip r:embed="rId2"/>
            <a:srcRect l="1133" t="4097" r="1133" b="9398"/>
            <a:stretch/>
          </p:blipFill>
          <p:spPr>
            <a:xfrm>
              <a:off x="3438525" y="6072188"/>
              <a:ext cx="5338763" cy="785812"/>
            </a:xfrm>
            <a:prstGeom prst="rect">
              <a:avLst/>
            </a:prstGeom>
          </p:spPr>
        </p:pic>
        <p:sp>
          <p:nvSpPr>
            <p:cNvPr id="4" name="Rectangle 3">
              <a:extLst>
                <a:ext uri="{FF2B5EF4-FFF2-40B4-BE49-F238E27FC236}">
                  <a16:creationId xmlns:a16="http://schemas.microsoft.com/office/drawing/2014/main" id="{6AD39BA5-CCFA-4CFA-BC9D-9CBCC792E901}"/>
                </a:ext>
              </a:extLst>
            </p:cNvPr>
            <p:cNvSpPr/>
            <p:nvPr/>
          </p:nvSpPr>
          <p:spPr>
            <a:xfrm>
              <a:off x="3498850" y="889000"/>
              <a:ext cx="5226050" cy="5126038"/>
            </a:xfrm>
            <a:prstGeom prst="rect">
              <a:avLst/>
            </a:prstGeom>
            <a:gradFill flip="none" rotWithShape="1">
              <a:gsLst>
                <a:gs pos="57000">
                  <a:schemeClr val="tx1">
                    <a:alpha val="0"/>
                  </a:schemeClr>
                </a:gs>
                <a:gs pos="100000">
                  <a:schemeClr val="tx1">
                    <a:alpha val="5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effectLst>
                  <a:outerShdw blurRad="292100" dist="63500" algn="ctr" rotWithShape="0">
                    <a:schemeClr val="tx1"/>
                  </a:outerShdw>
                </a:effectLst>
                <a:latin typeface="Montserrat" panose="00000500000000000000" pitchFamily="2" charset="0"/>
              </a:endParaRPr>
            </a:p>
          </p:txBody>
        </p:sp>
      </p:grpSp>
    </p:spTree>
    <p:extLst>
      <p:ext uri="{BB962C8B-B14F-4D97-AF65-F5344CB8AC3E}">
        <p14:creationId xmlns:p14="http://schemas.microsoft.com/office/powerpoint/2010/main" val="3666554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F71C3AF4-BACB-4816-BEAA-544E4795412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6AD39BA5-CCFA-4CFA-BC9D-9CBCC792E901}"/>
                </a:ext>
              </a:extLst>
            </p:cNvPr>
            <p:cNvSpPr/>
            <p:nvPr/>
          </p:nvSpPr>
          <p:spPr>
            <a:xfrm>
              <a:off x="3498850" y="889000"/>
              <a:ext cx="5226050" cy="5126038"/>
            </a:xfrm>
            <a:prstGeom prst="rect">
              <a:avLst/>
            </a:prstGeom>
            <a:gradFill flip="none" rotWithShape="1">
              <a:gsLst>
                <a:gs pos="57000">
                  <a:srgbClr val="A7BA62">
                    <a:alpha val="0"/>
                  </a:srgbClr>
                </a:gs>
                <a:gs pos="100000">
                  <a:srgbClr val="A7BA62"/>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effectLst>
                  <a:outerShdw blurRad="292100" dist="63500" algn="ctr" rotWithShape="0">
                    <a:schemeClr val="tx1"/>
                  </a:outerShdw>
                </a:effectLst>
                <a:latin typeface="Montserrat" panose="00000500000000000000" pitchFamily="2" charset="0"/>
              </a:endParaRPr>
            </a:p>
          </p:txBody>
        </p:sp>
        <p:sp>
          <p:nvSpPr>
            <p:cNvPr id="8" name="Rectangle 7">
              <a:extLst>
                <a:ext uri="{FF2B5EF4-FFF2-40B4-BE49-F238E27FC236}">
                  <a16:creationId xmlns:a16="http://schemas.microsoft.com/office/drawing/2014/main" id="{E6C2A28E-61E3-498A-8539-79614DAA52A3}"/>
                </a:ext>
              </a:extLst>
            </p:cNvPr>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2DB5E686-BEB8-47B0-9E9E-81D348AF3966}"/>
                </a:ext>
              </a:extLst>
            </p:cNvPr>
            <p:cNvSpPr/>
            <p:nvPr/>
          </p:nvSpPr>
          <p:spPr>
            <a:xfrm>
              <a:off x="3440906" y="6072188"/>
              <a:ext cx="5336382" cy="785812"/>
            </a:xfrm>
            <a:prstGeom prst="rect">
              <a:avLst/>
            </a:prstGeom>
            <a:solidFill>
              <a:srgbClr val="422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54582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F71C3AF4-BACB-4816-BEAA-544E47954125}"/>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6AD39BA5-CCFA-4CFA-BC9D-9CBCC792E901}"/>
                </a:ext>
              </a:extLst>
            </p:cNvPr>
            <p:cNvSpPr/>
            <p:nvPr/>
          </p:nvSpPr>
          <p:spPr>
            <a:xfrm>
              <a:off x="3498850" y="889000"/>
              <a:ext cx="5226050" cy="5126038"/>
            </a:xfrm>
            <a:prstGeom prst="rect">
              <a:avLst/>
            </a:prstGeom>
            <a:gradFill flip="none" rotWithShape="1">
              <a:gsLst>
                <a:gs pos="57000">
                  <a:srgbClr val="FF0000">
                    <a:alpha val="0"/>
                  </a:srgbClr>
                </a:gs>
                <a:gs pos="100000">
                  <a:srgbClr val="FF1D1D">
                    <a:alpha val="70000"/>
                  </a:srgb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effectLst>
                  <a:outerShdw blurRad="292100" dist="63500" algn="ctr" rotWithShape="0">
                    <a:schemeClr val="tx1"/>
                  </a:outerShdw>
                </a:effectLst>
                <a:latin typeface="Montserrat" panose="00000500000000000000" pitchFamily="2" charset="0"/>
              </a:endParaRPr>
            </a:p>
          </p:txBody>
        </p:sp>
        <p:sp>
          <p:nvSpPr>
            <p:cNvPr id="8" name="Rectangle 7">
              <a:extLst>
                <a:ext uri="{FF2B5EF4-FFF2-40B4-BE49-F238E27FC236}">
                  <a16:creationId xmlns:a16="http://schemas.microsoft.com/office/drawing/2014/main" id="{E6C2A28E-61E3-498A-8539-79614DAA52A3}"/>
                </a:ext>
              </a:extLst>
            </p:cNvPr>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2DB5E686-BEB8-47B0-9E9E-81D348AF3966}"/>
                </a:ext>
              </a:extLst>
            </p:cNvPr>
            <p:cNvSpPr/>
            <p:nvPr/>
          </p:nvSpPr>
          <p:spPr>
            <a:xfrm>
              <a:off x="3440906" y="6072188"/>
              <a:ext cx="5336382" cy="785812"/>
            </a:xfrm>
            <a:prstGeom prst="rect">
              <a:avLst/>
            </a:prstGeom>
            <a:solidFill>
              <a:srgbClr val="422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67006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3F6769-3423-4972-9509-B9FF973CF4DA}"/>
              </a:ext>
            </a:extLst>
          </p:cNvPr>
          <p:cNvGrpSpPr/>
          <p:nvPr/>
        </p:nvGrpSpPr>
        <p:grpSpPr>
          <a:xfrm>
            <a:off x="0" y="-868"/>
            <a:ext cx="12192000" cy="6858868"/>
            <a:chOff x="0" y="-868"/>
            <a:chExt cx="12192000" cy="6858868"/>
          </a:xfrm>
        </p:grpSpPr>
        <p:grpSp>
          <p:nvGrpSpPr>
            <p:cNvPr id="12" name="Group 11">
              <a:extLst>
                <a:ext uri="{FF2B5EF4-FFF2-40B4-BE49-F238E27FC236}">
                  <a16:creationId xmlns:a16="http://schemas.microsoft.com/office/drawing/2014/main" id="{298D44A6-561D-4D5C-8C06-FB58BB89E50D}"/>
                </a:ext>
              </a:extLst>
            </p:cNvPr>
            <p:cNvGrpSpPr/>
            <p:nvPr/>
          </p:nvGrpSpPr>
          <p:grpSpPr>
            <a:xfrm>
              <a:off x="0" y="0"/>
              <a:ext cx="12192000" cy="6858000"/>
              <a:chOff x="0" y="0"/>
              <a:chExt cx="12192000" cy="6858000"/>
            </a:xfrm>
          </p:grpSpPr>
          <p:sp>
            <p:nvSpPr>
              <p:cNvPr id="8" name="Rectangle 7">
                <a:extLst>
                  <a:ext uri="{FF2B5EF4-FFF2-40B4-BE49-F238E27FC236}">
                    <a16:creationId xmlns:a16="http://schemas.microsoft.com/office/drawing/2014/main" id="{E6C2A28E-61E3-498A-8539-79614DAA52A3}"/>
                  </a:ext>
                </a:extLst>
              </p:cNvPr>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6AD39BA5-CCFA-4CFA-BC9D-9CBCC792E901}"/>
                  </a:ext>
                </a:extLst>
              </p:cNvPr>
              <p:cNvSpPr/>
              <p:nvPr/>
            </p:nvSpPr>
            <p:spPr>
              <a:xfrm>
                <a:off x="3498850" y="889000"/>
                <a:ext cx="5226050" cy="5126038"/>
              </a:xfrm>
              <a:prstGeom prst="rect">
                <a:avLst/>
              </a:prstGeom>
              <a:solidFill>
                <a:srgbClr val="A7BA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effectLst>
                    <a:outerShdw blurRad="292100" dist="63500" algn="ctr" rotWithShape="0">
                      <a:schemeClr val="tx1"/>
                    </a:outerShdw>
                  </a:effectLst>
                  <a:latin typeface="Montserrat" panose="00000500000000000000" pitchFamily="2" charset="0"/>
                </a:endParaRPr>
              </a:p>
            </p:txBody>
          </p:sp>
        </p:grpSp>
        <p:sp>
          <p:nvSpPr>
            <p:cNvPr id="7" name="Rectangle 6">
              <a:extLst>
                <a:ext uri="{FF2B5EF4-FFF2-40B4-BE49-F238E27FC236}">
                  <a16:creationId xmlns:a16="http://schemas.microsoft.com/office/drawing/2014/main" id="{052F56C8-0DCF-47B4-992B-751717A8A854}"/>
                </a:ext>
              </a:extLst>
            </p:cNvPr>
            <p:cNvSpPr/>
            <p:nvPr/>
          </p:nvSpPr>
          <p:spPr>
            <a:xfrm>
              <a:off x="0" y="-868"/>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816090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973E6D56-BE91-45BB-96DB-DAD41F91EBA2}"/>
              </a:ext>
            </a:extLst>
          </p:cNvPr>
          <p:cNvGrpSpPr/>
          <p:nvPr/>
        </p:nvGrpSpPr>
        <p:grpSpPr>
          <a:xfrm>
            <a:off x="0" y="0"/>
            <a:ext cx="12192000" cy="6858000"/>
            <a:chOff x="0" y="0"/>
            <a:chExt cx="12961440" cy="7560840"/>
          </a:xfrm>
        </p:grpSpPr>
        <p:grpSp>
          <p:nvGrpSpPr>
            <p:cNvPr id="3" name="Group 2">
              <a:extLst>
                <a:ext uri="{FF2B5EF4-FFF2-40B4-BE49-F238E27FC236}">
                  <a16:creationId xmlns:a16="http://schemas.microsoft.com/office/drawing/2014/main" id="{87A56101-1B88-4CA3-B8E7-46D176EDD590}"/>
                </a:ext>
              </a:extLst>
            </p:cNvPr>
            <p:cNvGrpSpPr/>
            <p:nvPr/>
          </p:nvGrpSpPr>
          <p:grpSpPr>
            <a:xfrm>
              <a:off x="0" y="0"/>
              <a:ext cx="4320480" cy="4320480"/>
              <a:chOff x="3791744" y="1196752"/>
              <a:chExt cx="4320480" cy="4320480"/>
            </a:xfrm>
          </p:grpSpPr>
          <p:sp>
            <p:nvSpPr>
              <p:cNvPr id="4" name="Rectangle 3">
                <a:extLst>
                  <a:ext uri="{FF2B5EF4-FFF2-40B4-BE49-F238E27FC236}">
                    <a16:creationId xmlns:a16="http://schemas.microsoft.com/office/drawing/2014/main" id="{C320D2BA-D3C7-4E84-BC78-32F68AE14788}"/>
                  </a:ext>
                </a:extLst>
              </p:cNvPr>
              <p:cNvSpPr/>
              <p:nvPr/>
            </p:nvSpPr>
            <p:spPr>
              <a:xfrm>
                <a:off x="379174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A1B72AA4-CF1C-495B-93BE-A9C0B1ED8C1B}"/>
                  </a:ext>
                </a:extLst>
              </p:cNvPr>
              <p:cNvSpPr/>
              <p:nvPr/>
            </p:nvSpPr>
            <p:spPr>
              <a:xfrm>
                <a:off x="487186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9B96736-58E6-4F06-8C61-B8B03CC660CD}"/>
                  </a:ext>
                </a:extLst>
              </p:cNvPr>
              <p:cNvSpPr/>
              <p:nvPr/>
            </p:nvSpPr>
            <p:spPr>
              <a:xfrm>
                <a:off x="595198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F8E6F11-7766-4D4B-A520-EB44D2E0ABAD}"/>
                  </a:ext>
                </a:extLst>
              </p:cNvPr>
              <p:cNvSpPr/>
              <p:nvPr/>
            </p:nvSpPr>
            <p:spPr>
              <a:xfrm>
                <a:off x="703210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39A2407-18BB-4BA1-9517-F1F41A300C68}"/>
                  </a:ext>
                </a:extLst>
              </p:cNvPr>
              <p:cNvSpPr/>
              <p:nvPr/>
            </p:nvSpPr>
            <p:spPr>
              <a:xfrm>
                <a:off x="379174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764768E9-C4CA-4C15-A7EF-25A9014E4163}"/>
                  </a:ext>
                </a:extLst>
              </p:cNvPr>
              <p:cNvSpPr/>
              <p:nvPr/>
            </p:nvSpPr>
            <p:spPr>
              <a:xfrm>
                <a:off x="487186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0BA1246-33BD-4572-97AB-C98046775252}"/>
                  </a:ext>
                </a:extLst>
              </p:cNvPr>
              <p:cNvSpPr/>
              <p:nvPr/>
            </p:nvSpPr>
            <p:spPr>
              <a:xfrm>
                <a:off x="595198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BB4DB15E-253F-4F6D-B61E-E8189714D07F}"/>
                  </a:ext>
                </a:extLst>
              </p:cNvPr>
              <p:cNvSpPr/>
              <p:nvPr/>
            </p:nvSpPr>
            <p:spPr>
              <a:xfrm>
                <a:off x="703210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89DADC7-698E-4E73-A45D-26E126B68D89}"/>
                  </a:ext>
                </a:extLst>
              </p:cNvPr>
              <p:cNvSpPr/>
              <p:nvPr/>
            </p:nvSpPr>
            <p:spPr>
              <a:xfrm>
                <a:off x="379174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FB074595-65D7-4483-9113-C45568967118}"/>
                  </a:ext>
                </a:extLst>
              </p:cNvPr>
              <p:cNvSpPr/>
              <p:nvPr/>
            </p:nvSpPr>
            <p:spPr>
              <a:xfrm>
                <a:off x="487186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B3D37A4-E1B9-4609-82FC-A794095AD91D}"/>
                  </a:ext>
                </a:extLst>
              </p:cNvPr>
              <p:cNvSpPr/>
              <p:nvPr/>
            </p:nvSpPr>
            <p:spPr>
              <a:xfrm>
                <a:off x="595198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A0FB8782-2EC1-4B23-A193-5335F2CE81A8}"/>
                  </a:ext>
                </a:extLst>
              </p:cNvPr>
              <p:cNvSpPr/>
              <p:nvPr/>
            </p:nvSpPr>
            <p:spPr>
              <a:xfrm>
                <a:off x="703210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B8F2CF83-1FC2-498B-8EFF-94D2D7CB0845}"/>
                  </a:ext>
                </a:extLst>
              </p:cNvPr>
              <p:cNvSpPr/>
              <p:nvPr/>
            </p:nvSpPr>
            <p:spPr>
              <a:xfrm>
                <a:off x="3791744" y="443711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6D817B2B-1E01-477E-B327-4D17E463AB85}"/>
                  </a:ext>
                </a:extLst>
              </p:cNvPr>
              <p:cNvSpPr/>
              <p:nvPr/>
            </p:nvSpPr>
            <p:spPr>
              <a:xfrm>
                <a:off x="4871864" y="443711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21B861EC-AF59-4196-956D-4A5DF08B8F7D}"/>
                  </a:ext>
                </a:extLst>
              </p:cNvPr>
              <p:cNvSpPr/>
              <p:nvPr/>
            </p:nvSpPr>
            <p:spPr>
              <a:xfrm>
                <a:off x="5951984" y="443711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C805D4A0-15DD-49EC-99DD-1ADD9B4342F7}"/>
                  </a:ext>
                </a:extLst>
              </p:cNvPr>
              <p:cNvSpPr/>
              <p:nvPr/>
            </p:nvSpPr>
            <p:spPr>
              <a:xfrm>
                <a:off x="7032104" y="443711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3" name="Group 22">
              <a:extLst>
                <a:ext uri="{FF2B5EF4-FFF2-40B4-BE49-F238E27FC236}">
                  <a16:creationId xmlns:a16="http://schemas.microsoft.com/office/drawing/2014/main" id="{BEC63E18-9AB4-43D8-9710-10FE03330CAA}"/>
                </a:ext>
              </a:extLst>
            </p:cNvPr>
            <p:cNvGrpSpPr/>
            <p:nvPr/>
          </p:nvGrpSpPr>
          <p:grpSpPr>
            <a:xfrm>
              <a:off x="4320480" y="0"/>
              <a:ext cx="4320480" cy="4320480"/>
              <a:chOff x="3791744" y="1196752"/>
              <a:chExt cx="4320480" cy="4320480"/>
            </a:xfrm>
          </p:grpSpPr>
          <p:sp>
            <p:nvSpPr>
              <p:cNvPr id="24" name="Rectangle 23">
                <a:extLst>
                  <a:ext uri="{FF2B5EF4-FFF2-40B4-BE49-F238E27FC236}">
                    <a16:creationId xmlns:a16="http://schemas.microsoft.com/office/drawing/2014/main" id="{97A525A3-3E59-42B5-B107-127D48A402F3}"/>
                  </a:ext>
                </a:extLst>
              </p:cNvPr>
              <p:cNvSpPr/>
              <p:nvPr/>
            </p:nvSpPr>
            <p:spPr>
              <a:xfrm>
                <a:off x="379174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24BB0CA5-6EA1-4761-BBB0-D3B7970A252F}"/>
                  </a:ext>
                </a:extLst>
              </p:cNvPr>
              <p:cNvSpPr/>
              <p:nvPr/>
            </p:nvSpPr>
            <p:spPr>
              <a:xfrm>
                <a:off x="487186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AE1CBA25-68B5-4784-BE38-2FA262025561}"/>
                  </a:ext>
                </a:extLst>
              </p:cNvPr>
              <p:cNvSpPr/>
              <p:nvPr/>
            </p:nvSpPr>
            <p:spPr>
              <a:xfrm>
                <a:off x="595198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A91D6A91-4376-42AD-BC3B-278D0ACE638F}"/>
                  </a:ext>
                </a:extLst>
              </p:cNvPr>
              <p:cNvSpPr/>
              <p:nvPr/>
            </p:nvSpPr>
            <p:spPr>
              <a:xfrm>
                <a:off x="703210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6D0F011F-5C02-4DB1-B9AA-55A538D9767D}"/>
                  </a:ext>
                </a:extLst>
              </p:cNvPr>
              <p:cNvSpPr/>
              <p:nvPr/>
            </p:nvSpPr>
            <p:spPr>
              <a:xfrm>
                <a:off x="379174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25136D37-A7C6-4B4E-9455-F4A29DC40FD3}"/>
                  </a:ext>
                </a:extLst>
              </p:cNvPr>
              <p:cNvSpPr/>
              <p:nvPr/>
            </p:nvSpPr>
            <p:spPr>
              <a:xfrm>
                <a:off x="487186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58B728D8-6ED3-4A42-8A65-DC879A70318C}"/>
                  </a:ext>
                </a:extLst>
              </p:cNvPr>
              <p:cNvSpPr/>
              <p:nvPr/>
            </p:nvSpPr>
            <p:spPr>
              <a:xfrm>
                <a:off x="595198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6A8E78C-BDB6-4717-B7FA-9C0CB3C46C3C}"/>
                  </a:ext>
                </a:extLst>
              </p:cNvPr>
              <p:cNvSpPr/>
              <p:nvPr/>
            </p:nvSpPr>
            <p:spPr>
              <a:xfrm>
                <a:off x="703210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C902D676-9A49-4E57-BF5E-8492F48D8AD7}"/>
                  </a:ext>
                </a:extLst>
              </p:cNvPr>
              <p:cNvSpPr/>
              <p:nvPr/>
            </p:nvSpPr>
            <p:spPr>
              <a:xfrm>
                <a:off x="379174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5BEBDE3C-09B6-48B4-9F8F-C4BC81D1B068}"/>
                  </a:ext>
                </a:extLst>
              </p:cNvPr>
              <p:cNvSpPr/>
              <p:nvPr/>
            </p:nvSpPr>
            <p:spPr>
              <a:xfrm>
                <a:off x="487186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1BD5F31-2ACB-4CB3-8088-AA07CE850685}"/>
                  </a:ext>
                </a:extLst>
              </p:cNvPr>
              <p:cNvSpPr/>
              <p:nvPr/>
            </p:nvSpPr>
            <p:spPr>
              <a:xfrm>
                <a:off x="595198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4E7ED5FC-DCD3-4BC1-AFF2-1C3BE7F44E16}"/>
                  </a:ext>
                </a:extLst>
              </p:cNvPr>
              <p:cNvSpPr/>
              <p:nvPr/>
            </p:nvSpPr>
            <p:spPr>
              <a:xfrm>
                <a:off x="703210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623E4642-F5B1-4200-854A-7B27DEF092F3}"/>
                  </a:ext>
                </a:extLst>
              </p:cNvPr>
              <p:cNvSpPr/>
              <p:nvPr/>
            </p:nvSpPr>
            <p:spPr>
              <a:xfrm>
                <a:off x="3791744" y="443711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B757AB05-97B7-40FC-B32D-79BD170A5051}"/>
                  </a:ext>
                </a:extLst>
              </p:cNvPr>
              <p:cNvSpPr/>
              <p:nvPr/>
            </p:nvSpPr>
            <p:spPr>
              <a:xfrm>
                <a:off x="4871864" y="443711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29D7B7BC-FDBA-4E03-BEFF-8B84523C9EB5}"/>
                  </a:ext>
                </a:extLst>
              </p:cNvPr>
              <p:cNvSpPr/>
              <p:nvPr/>
            </p:nvSpPr>
            <p:spPr>
              <a:xfrm>
                <a:off x="5951984" y="443711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B3DF687C-143E-408D-A5C3-0CCC7C320F57}"/>
                  </a:ext>
                </a:extLst>
              </p:cNvPr>
              <p:cNvSpPr/>
              <p:nvPr/>
            </p:nvSpPr>
            <p:spPr>
              <a:xfrm>
                <a:off x="7032104" y="443711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 name="Group 39">
              <a:extLst>
                <a:ext uri="{FF2B5EF4-FFF2-40B4-BE49-F238E27FC236}">
                  <a16:creationId xmlns:a16="http://schemas.microsoft.com/office/drawing/2014/main" id="{67C43B27-9FE1-4149-81C6-F58D38349E90}"/>
                </a:ext>
              </a:extLst>
            </p:cNvPr>
            <p:cNvGrpSpPr/>
            <p:nvPr/>
          </p:nvGrpSpPr>
          <p:grpSpPr>
            <a:xfrm>
              <a:off x="8640960" y="0"/>
              <a:ext cx="4320480" cy="4320480"/>
              <a:chOff x="3791744" y="1196752"/>
              <a:chExt cx="4320480" cy="4320480"/>
            </a:xfrm>
          </p:grpSpPr>
          <p:sp>
            <p:nvSpPr>
              <p:cNvPr id="41" name="Rectangle 40">
                <a:extLst>
                  <a:ext uri="{FF2B5EF4-FFF2-40B4-BE49-F238E27FC236}">
                    <a16:creationId xmlns:a16="http://schemas.microsoft.com/office/drawing/2014/main" id="{14C8903E-8580-478E-B0BD-00FB1231CD93}"/>
                  </a:ext>
                </a:extLst>
              </p:cNvPr>
              <p:cNvSpPr/>
              <p:nvPr/>
            </p:nvSpPr>
            <p:spPr>
              <a:xfrm>
                <a:off x="379174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36D5625C-48E1-40FD-9E83-9182F7FAA48B}"/>
                  </a:ext>
                </a:extLst>
              </p:cNvPr>
              <p:cNvSpPr/>
              <p:nvPr/>
            </p:nvSpPr>
            <p:spPr>
              <a:xfrm>
                <a:off x="487186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6261E3B5-6181-46BC-9FE5-4522BF9B862D}"/>
                  </a:ext>
                </a:extLst>
              </p:cNvPr>
              <p:cNvSpPr/>
              <p:nvPr/>
            </p:nvSpPr>
            <p:spPr>
              <a:xfrm>
                <a:off x="595198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5D497C96-7C2A-4773-A8A2-7A411494AA86}"/>
                  </a:ext>
                </a:extLst>
              </p:cNvPr>
              <p:cNvSpPr/>
              <p:nvPr/>
            </p:nvSpPr>
            <p:spPr>
              <a:xfrm>
                <a:off x="703210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B7A17AEE-7E62-4E55-9553-8DC2BBCEE7F1}"/>
                  </a:ext>
                </a:extLst>
              </p:cNvPr>
              <p:cNvSpPr/>
              <p:nvPr/>
            </p:nvSpPr>
            <p:spPr>
              <a:xfrm>
                <a:off x="379174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91885EB0-9479-45EB-B9F8-6D8658E0B6EB}"/>
                  </a:ext>
                </a:extLst>
              </p:cNvPr>
              <p:cNvSpPr/>
              <p:nvPr/>
            </p:nvSpPr>
            <p:spPr>
              <a:xfrm>
                <a:off x="487186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82D17B7B-1593-4441-9A03-DD0255711762}"/>
                  </a:ext>
                </a:extLst>
              </p:cNvPr>
              <p:cNvSpPr/>
              <p:nvPr/>
            </p:nvSpPr>
            <p:spPr>
              <a:xfrm>
                <a:off x="595198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CD565817-4B05-466E-82B9-0C8547B676C5}"/>
                  </a:ext>
                </a:extLst>
              </p:cNvPr>
              <p:cNvSpPr/>
              <p:nvPr/>
            </p:nvSpPr>
            <p:spPr>
              <a:xfrm>
                <a:off x="703210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B667D23D-3654-4785-A8B5-55FB4E0D1C68}"/>
                  </a:ext>
                </a:extLst>
              </p:cNvPr>
              <p:cNvSpPr/>
              <p:nvPr/>
            </p:nvSpPr>
            <p:spPr>
              <a:xfrm>
                <a:off x="379174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A02B8305-CFD7-4D92-BF6C-E1ADB828AFB7}"/>
                  </a:ext>
                </a:extLst>
              </p:cNvPr>
              <p:cNvSpPr/>
              <p:nvPr/>
            </p:nvSpPr>
            <p:spPr>
              <a:xfrm>
                <a:off x="487186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83A6A11C-EB80-4920-8E6A-5EAC0E4632D4}"/>
                  </a:ext>
                </a:extLst>
              </p:cNvPr>
              <p:cNvSpPr/>
              <p:nvPr/>
            </p:nvSpPr>
            <p:spPr>
              <a:xfrm>
                <a:off x="595198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8C12B07A-5483-4D18-B45D-E81D30C81C0F}"/>
                  </a:ext>
                </a:extLst>
              </p:cNvPr>
              <p:cNvSpPr/>
              <p:nvPr/>
            </p:nvSpPr>
            <p:spPr>
              <a:xfrm>
                <a:off x="703210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8A6537A1-9924-42D2-A23F-A7CEB6497485}"/>
                  </a:ext>
                </a:extLst>
              </p:cNvPr>
              <p:cNvSpPr/>
              <p:nvPr/>
            </p:nvSpPr>
            <p:spPr>
              <a:xfrm>
                <a:off x="3791744" y="443711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2F3E1BC4-08DE-4309-A110-B40744CE49BF}"/>
                  </a:ext>
                </a:extLst>
              </p:cNvPr>
              <p:cNvSpPr/>
              <p:nvPr/>
            </p:nvSpPr>
            <p:spPr>
              <a:xfrm>
                <a:off x="4871864" y="443711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E69227B4-A73F-4A11-946D-CA8E124DEE74}"/>
                  </a:ext>
                </a:extLst>
              </p:cNvPr>
              <p:cNvSpPr/>
              <p:nvPr/>
            </p:nvSpPr>
            <p:spPr>
              <a:xfrm>
                <a:off x="5951984" y="443711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3D393402-9E1E-4E0D-99D9-B2ED382B8824}"/>
                  </a:ext>
                </a:extLst>
              </p:cNvPr>
              <p:cNvSpPr/>
              <p:nvPr/>
            </p:nvSpPr>
            <p:spPr>
              <a:xfrm>
                <a:off x="7032104" y="443711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9" name="Group 58">
              <a:extLst>
                <a:ext uri="{FF2B5EF4-FFF2-40B4-BE49-F238E27FC236}">
                  <a16:creationId xmlns:a16="http://schemas.microsoft.com/office/drawing/2014/main" id="{ACB6ED31-7D17-46D7-A22C-2379A0BB8586}"/>
                </a:ext>
              </a:extLst>
            </p:cNvPr>
            <p:cNvGrpSpPr/>
            <p:nvPr/>
          </p:nvGrpSpPr>
          <p:grpSpPr>
            <a:xfrm>
              <a:off x="0" y="4320480"/>
              <a:ext cx="4320480" cy="3240360"/>
              <a:chOff x="3791744" y="1196752"/>
              <a:chExt cx="4320480" cy="3240360"/>
            </a:xfrm>
          </p:grpSpPr>
          <p:sp>
            <p:nvSpPr>
              <p:cNvPr id="60" name="Rectangle 59">
                <a:extLst>
                  <a:ext uri="{FF2B5EF4-FFF2-40B4-BE49-F238E27FC236}">
                    <a16:creationId xmlns:a16="http://schemas.microsoft.com/office/drawing/2014/main" id="{387FB52B-92B4-4A02-82DD-702D0291612F}"/>
                  </a:ext>
                </a:extLst>
              </p:cNvPr>
              <p:cNvSpPr/>
              <p:nvPr/>
            </p:nvSpPr>
            <p:spPr>
              <a:xfrm>
                <a:off x="379174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36F56AB6-72DB-490B-BD69-A9C4209CBDB2}"/>
                  </a:ext>
                </a:extLst>
              </p:cNvPr>
              <p:cNvSpPr/>
              <p:nvPr/>
            </p:nvSpPr>
            <p:spPr>
              <a:xfrm>
                <a:off x="487186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DF6177E4-A8DC-471A-8C4B-2E0F4D9741FB}"/>
                  </a:ext>
                </a:extLst>
              </p:cNvPr>
              <p:cNvSpPr/>
              <p:nvPr/>
            </p:nvSpPr>
            <p:spPr>
              <a:xfrm>
                <a:off x="595198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01633E1D-EFB8-430B-BC43-7F628CA16C8D}"/>
                  </a:ext>
                </a:extLst>
              </p:cNvPr>
              <p:cNvSpPr/>
              <p:nvPr/>
            </p:nvSpPr>
            <p:spPr>
              <a:xfrm>
                <a:off x="703210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61E221E8-9C3B-43A6-B39D-83CE5091403E}"/>
                  </a:ext>
                </a:extLst>
              </p:cNvPr>
              <p:cNvSpPr/>
              <p:nvPr/>
            </p:nvSpPr>
            <p:spPr>
              <a:xfrm>
                <a:off x="379174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DA9F09D3-6377-4FA0-85DF-1F905EFCAD31}"/>
                  </a:ext>
                </a:extLst>
              </p:cNvPr>
              <p:cNvSpPr/>
              <p:nvPr/>
            </p:nvSpPr>
            <p:spPr>
              <a:xfrm>
                <a:off x="487186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E666443D-D837-49B1-9759-36D0EC5B23F7}"/>
                  </a:ext>
                </a:extLst>
              </p:cNvPr>
              <p:cNvSpPr/>
              <p:nvPr/>
            </p:nvSpPr>
            <p:spPr>
              <a:xfrm>
                <a:off x="595198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0D3C59E6-088A-4F27-B80F-17896520A7A8}"/>
                  </a:ext>
                </a:extLst>
              </p:cNvPr>
              <p:cNvSpPr/>
              <p:nvPr/>
            </p:nvSpPr>
            <p:spPr>
              <a:xfrm>
                <a:off x="703210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69157D46-5A34-47A3-998E-68308803E52E}"/>
                  </a:ext>
                </a:extLst>
              </p:cNvPr>
              <p:cNvSpPr/>
              <p:nvPr/>
            </p:nvSpPr>
            <p:spPr>
              <a:xfrm>
                <a:off x="379174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FF0766B8-32B2-4F86-9C68-E060E66CAE25}"/>
                  </a:ext>
                </a:extLst>
              </p:cNvPr>
              <p:cNvSpPr/>
              <p:nvPr/>
            </p:nvSpPr>
            <p:spPr>
              <a:xfrm>
                <a:off x="487186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6CF72687-F194-4046-8B95-3DA48B3B06D0}"/>
                  </a:ext>
                </a:extLst>
              </p:cNvPr>
              <p:cNvSpPr/>
              <p:nvPr/>
            </p:nvSpPr>
            <p:spPr>
              <a:xfrm>
                <a:off x="595198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B8730894-8EA5-484D-8CDA-7EE45625C276}"/>
                  </a:ext>
                </a:extLst>
              </p:cNvPr>
              <p:cNvSpPr/>
              <p:nvPr/>
            </p:nvSpPr>
            <p:spPr>
              <a:xfrm>
                <a:off x="703210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9CE8DF2A-6411-4FE7-948A-C976FA920CD3}"/>
                </a:ext>
              </a:extLst>
            </p:cNvPr>
            <p:cNvGrpSpPr/>
            <p:nvPr/>
          </p:nvGrpSpPr>
          <p:grpSpPr>
            <a:xfrm>
              <a:off x="4320480" y="4320480"/>
              <a:ext cx="4320480" cy="3240360"/>
              <a:chOff x="3791744" y="1196752"/>
              <a:chExt cx="4320480" cy="3240360"/>
            </a:xfrm>
          </p:grpSpPr>
          <p:sp>
            <p:nvSpPr>
              <p:cNvPr id="77" name="Rectangle 76">
                <a:extLst>
                  <a:ext uri="{FF2B5EF4-FFF2-40B4-BE49-F238E27FC236}">
                    <a16:creationId xmlns:a16="http://schemas.microsoft.com/office/drawing/2014/main" id="{67783B63-E31D-486B-8AC9-3E7111FC4A09}"/>
                  </a:ext>
                </a:extLst>
              </p:cNvPr>
              <p:cNvSpPr/>
              <p:nvPr/>
            </p:nvSpPr>
            <p:spPr>
              <a:xfrm>
                <a:off x="379174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10B6971E-DBF1-489F-A393-DDDE816C9BE2}"/>
                  </a:ext>
                </a:extLst>
              </p:cNvPr>
              <p:cNvSpPr/>
              <p:nvPr/>
            </p:nvSpPr>
            <p:spPr>
              <a:xfrm>
                <a:off x="487186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321A4C99-156B-4188-8507-CD1753A3D514}"/>
                  </a:ext>
                </a:extLst>
              </p:cNvPr>
              <p:cNvSpPr/>
              <p:nvPr/>
            </p:nvSpPr>
            <p:spPr>
              <a:xfrm>
                <a:off x="595198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75B94D27-B587-4970-A3D3-E5C68ACA855E}"/>
                  </a:ext>
                </a:extLst>
              </p:cNvPr>
              <p:cNvSpPr/>
              <p:nvPr/>
            </p:nvSpPr>
            <p:spPr>
              <a:xfrm>
                <a:off x="703210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BC88021B-3711-45FF-A803-63661F07B783}"/>
                  </a:ext>
                </a:extLst>
              </p:cNvPr>
              <p:cNvSpPr/>
              <p:nvPr/>
            </p:nvSpPr>
            <p:spPr>
              <a:xfrm>
                <a:off x="379174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841533D8-F368-4DF3-BAA1-58BE463D0ABD}"/>
                  </a:ext>
                </a:extLst>
              </p:cNvPr>
              <p:cNvSpPr/>
              <p:nvPr/>
            </p:nvSpPr>
            <p:spPr>
              <a:xfrm>
                <a:off x="487186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92E5289C-C80C-40FB-B6A0-F28E4F155357}"/>
                  </a:ext>
                </a:extLst>
              </p:cNvPr>
              <p:cNvSpPr/>
              <p:nvPr/>
            </p:nvSpPr>
            <p:spPr>
              <a:xfrm>
                <a:off x="595198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4DD39DAA-09E7-417C-83A4-BB051CFE18BB}"/>
                  </a:ext>
                </a:extLst>
              </p:cNvPr>
              <p:cNvSpPr/>
              <p:nvPr/>
            </p:nvSpPr>
            <p:spPr>
              <a:xfrm>
                <a:off x="703210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E4B4B3B2-9C5C-46FD-BB81-6D5507B00F13}"/>
                  </a:ext>
                </a:extLst>
              </p:cNvPr>
              <p:cNvSpPr/>
              <p:nvPr/>
            </p:nvSpPr>
            <p:spPr>
              <a:xfrm>
                <a:off x="379174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B52A4430-0152-4CB9-85BE-6040AEAC2377}"/>
                  </a:ext>
                </a:extLst>
              </p:cNvPr>
              <p:cNvSpPr/>
              <p:nvPr/>
            </p:nvSpPr>
            <p:spPr>
              <a:xfrm>
                <a:off x="487186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D2EBCB69-CFA0-40E0-AC33-B9B5DBD5AABE}"/>
                  </a:ext>
                </a:extLst>
              </p:cNvPr>
              <p:cNvSpPr/>
              <p:nvPr/>
            </p:nvSpPr>
            <p:spPr>
              <a:xfrm>
                <a:off x="595198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E2210B47-6420-4614-843E-5B12ECE888CE}"/>
                  </a:ext>
                </a:extLst>
              </p:cNvPr>
              <p:cNvSpPr/>
              <p:nvPr/>
            </p:nvSpPr>
            <p:spPr>
              <a:xfrm>
                <a:off x="703210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3" name="Group 92">
              <a:extLst>
                <a:ext uri="{FF2B5EF4-FFF2-40B4-BE49-F238E27FC236}">
                  <a16:creationId xmlns:a16="http://schemas.microsoft.com/office/drawing/2014/main" id="{BD0FB70E-F5B8-424E-8ABA-8B87B939115D}"/>
                </a:ext>
              </a:extLst>
            </p:cNvPr>
            <p:cNvGrpSpPr/>
            <p:nvPr/>
          </p:nvGrpSpPr>
          <p:grpSpPr>
            <a:xfrm>
              <a:off x="8640960" y="4320480"/>
              <a:ext cx="4320480" cy="3240360"/>
              <a:chOff x="3791744" y="1196752"/>
              <a:chExt cx="4320480" cy="3240360"/>
            </a:xfrm>
          </p:grpSpPr>
          <p:sp>
            <p:nvSpPr>
              <p:cNvPr id="94" name="Rectangle 93">
                <a:extLst>
                  <a:ext uri="{FF2B5EF4-FFF2-40B4-BE49-F238E27FC236}">
                    <a16:creationId xmlns:a16="http://schemas.microsoft.com/office/drawing/2014/main" id="{684E77BA-94DA-4DAC-94CE-746B5CFF32C6}"/>
                  </a:ext>
                </a:extLst>
              </p:cNvPr>
              <p:cNvSpPr/>
              <p:nvPr/>
            </p:nvSpPr>
            <p:spPr>
              <a:xfrm>
                <a:off x="379174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B7F73F64-394B-4C3B-835E-EFE9697C3B78}"/>
                  </a:ext>
                </a:extLst>
              </p:cNvPr>
              <p:cNvSpPr/>
              <p:nvPr/>
            </p:nvSpPr>
            <p:spPr>
              <a:xfrm>
                <a:off x="487186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48710009-A860-46FB-A321-036F6E09BB9B}"/>
                  </a:ext>
                </a:extLst>
              </p:cNvPr>
              <p:cNvSpPr/>
              <p:nvPr/>
            </p:nvSpPr>
            <p:spPr>
              <a:xfrm>
                <a:off x="595198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4BE5D2A7-4BC8-47EE-9544-E93039456D4B}"/>
                  </a:ext>
                </a:extLst>
              </p:cNvPr>
              <p:cNvSpPr/>
              <p:nvPr/>
            </p:nvSpPr>
            <p:spPr>
              <a:xfrm>
                <a:off x="7032104" y="119675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0CB3AAE9-FD0C-408A-AC07-5D0FDC0091A6}"/>
                  </a:ext>
                </a:extLst>
              </p:cNvPr>
              <p:cNvSpPr/>
              <p:nvPr/>
            </p:nvSpPr>
            <p:spPr>
              <a:xfrm>
                <a:off x="379174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96BD20E7-8033-4590-AFCC-0A7BC5A0E751}"/>
                  </a:ext>
                </a:extLst>
              </p:cNvPr>
              <p:cNvSpPr/>
              <p:nvPr/>
            </p:nvSpPr>
            <p:spPr>
              <a:xfrm>
                <a:off x="487186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C9247006-3DF6-4FDE-ABB6-C19B86F0B90F}"/>
                  </a:ext>
                </a:extLst>
              </p:cNvPr>
              <p:cNvSpPr/>
              <p:nvPr/>
            </p:nvSpPr>
            <p:spPr>
              <a:xfrm>
                <a:off x="595198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61B0D96D-73CC-429B-82F8-2DCC0C67C08E}"/>
                  </a:ext>
                </a:extLst>
              </p:cNvPr>
              <p:cNvSpPr/>
              <p:nvPr/>
            </p:nvSpPr>
            <p:spPr>
              <a:xfrm>
                <a:off x="7032104" y="227687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6D50EC4D-0CD3-40CD-9FED-C6BCF6B448C8}"/>
                  </a:ext>
                </a:extLst>
              </p:cNvPr>
              <p:cNvSpPr/>
              <p:nvPr/>
            </p:nvSpPr>
            <p:spPr>
              <a:xfrm>
                <a:off x="379174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55EE2FD0-4F01-4F14-854A-9E75231A26B9}"/>
                  </a:ext>
                </a:extLst>
              </p:cNvPr>
              <p:cNvSpPr/>
              <p:nvPr/>
            </p:nvSpPr>
            <p:spPr>
              <a:xfrm>
                <a:off x="487186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4753F03A-CAE7-419D-A879-B19718DCD9EF}"/>
                  </a:ext>
                </a:extLst>
              </p:cNvPr>
              <p:cNvSpPr/>
              <p:nvPr/>
            </p:nvSpPr>
            <p:spPr>
              <a:xfrm>
                <a:off x="595198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06E71267-921A-407A-8EE5-D671ABB78127}"/>
                  </a:ext>
                </a:extLst>
              </p:cNvPr>
              <p:cNvSpPr/>
              <p:nvPr/>
            </p:nvSpPr>
            <p:spPr>
              <a:xfrm>
                <a:off x="7032104" y="3356992"/>
                <a:ext cx="1080120" cy="1080120"/>
              </a:xfrm>
              <a:prstGeom prst="rect">
                <a:avLst/>
              </a:prstGeom>
              <a:gradFill flip="none" rotWithShape="1">
                <a:gsLst>
                  <a:gs pos="0">
                    <a:schemeClr val="tx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2418435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775520" y="488449"/>
            <a:ext cx="1152128" cy="1152128"/>
            <a:chOff x="4295800" y="2420888"/>
            <a:chExt cx="1152128" cy="1152128"/>
          </a:xfrm>
        </p:grpSpPr>
        <p:sp>
          <p:nvSpPr>
            <p:cNvPr id="15" name="Rectangle 14"/>
            <p:cNvSpPr/>
            <p:nvPr/>
          </p:nvSpPr>
          <p:spPr>
            <a:xfrm>
              <a:off x="4295800" y="2420888"/>
              <a:ext cx="1152128" cy="1152128"/>
            </a:xfrm>
            <a:prstGeom prst="rect">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24"/>
            <p:cNvSpPr/>
            <p:nvPr/>
          </p:nvSpPr>
          <p:spPr>
            <a:xfrm flipH="1" flipV="1">
              <a:off x="4395501" y="2792454"/>
              <a:ext cx="749549" cy="579436"/>
            </a:xfrm>
            <a:custGeom>
              <a:avLst/>
              <a:gdLst>
                <a:gd name="connsiteX0" fmla="*/ 1736295 w 2413319"/>
                <a:gd name="connsiteY0" fmla="*/ 1865607 h 1865607"/>
                <a:gd name="connsiteX1" fmla="*/ 1059272 w 2413319"/>
                <a:gd name="connsiteY1" fmla="*/ 1188583 h 1865607"/>
                <a:gd name="connsiteX2" fmla="*/ 1397783 w 2413319"/>
                <a:gd name="connsiteY2" fmla="*/ 1188583 h 1865607"/>
                <a:gd name="connsiteX3" fmla="*/ 886224 w 2413319"/>
                <a:gd name="connsiteY3" fmla="*/ 677024 h 1865607"/>
                <a:gd name="connsiteX4" fmla="*/ 865598 w 2413319"/>
                <a:gd name="connsiteY4" fmla="*/ 677024 h 1865607"/>
                <a:gd name="connsiteX5" fmla="*/ 540199 w 2413319"/>
                <a:gd name="connsiteY5" fmla="*/ 793840 h 1865607"/>
                <a:gd name="connsiteX6" fmla="*/ 478996 w 2413319"/>
                <a:gd name="connsiteY6" fmla="*/ 853599 h 1865607"/>
                <a:gd name="connsiteX7" fmla="*/ 0 w 2413319"/>
                <a:gd name="connsiteY7" fmla="*/ 380990 h 1865607"/>
                <a:gd name="connsiteX8" fmla="*/ 66422 w 2413319"/>
                <a:gd name="connsiteY8" fmla="*/ 308772 h 1865607"/>
                <a:gd name="connsiteX9" fmla="*/ 865598 w 2413319"/>
                <a:gd name="connsiteY9" fmla="*/ 0 h 1865607"/>
                <a:gd name="connsiteX10" fmla="*/ 886224 w 2413319"/>
                <a:gd name="connsiteY10" fmla="*/ 0 h 1865607"/>
                <a:gd name="connsiteX11" fmla="*/ 2074807 w 2413319"/>
                <a:gd name="connsiteY11" fmla="*/ 1188583 h 1865607"/>
                <a:gd name="connsiteX12" fmla="*/ 2413319 w 2413319"/>
                <a:gd name="connsiteY12" fmla="*/ 1188583 h 18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3319" h="1865607">
                  <a:moveTo>
                    <a:pt x="1736295" y="1865607"/>
                  </a:moveTo>
                  <a:lnTo>
                    <a:pt x="1059272" y="1188583"/>
                  </a:lnTo>
                  <a:lnTo>
                    <a:pt x="1397783" y="1188583"/>
                  </a:lnTo>
                  <a:cubicBezTo>
                    <a:pt x="1397783" y="906057"/>
                    <a:pt x="1168750" y="677024"/>
                    <a:pt x="886224" y="677024"/>
                  </a:cubicBezTo>
                  <a:lnTo>
                    <a:pt x="865598" y="677024"/>
                  </a:lnTo>
                  <a:cubicBezTo>
                    <a:pt x="741993" y="677024"/>
                    <a:pt x="628627" y="720863"/>
                    <a:pt x="540199" y="793840"/>
                  </a:cubicBezTo>
                  <a:lnTo>
                    <a:pt x="478996" y="853599"/>
                  </a:lnTo>
                  <a:lnTo>
                    <a:pt x="0" y="380990"/>
                  </a:lnTo>
                  <a:lnTo>
                    <a:pt x="66422" y="308772"/>
                  </a:lnTo>
                  <a:cubicBezTo>
                    <a:pt x="277499" y="116927"/>
                    <a:pt x="557894" y="0"/>
                    <a:pt x="865598" y="0"/>
                  </a:cubicBezTo>
                  <a:lnTo>
                    <a:pt x="886224" y="0"/>
                  </a:lnTo>
                  <a:cubicBezTo>
                    <a:pt x="1542660" y="0"/>
                    <a:pt x="2074807" y="532147"/>
                    <a:pt x="2074807" y="1188583"/>
                  </a:cubicBezTo>
                  <a:lnTo>
                    <a:pt x="2413319" y="11885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Freeform 25"/>
            <p:cNvSpPr/>
            <p:nvPr/>
          </p:nvSpPr>
          <p:spPr>
            <a:xfrm>
              <a:off x="4598678" y="2622014"/>
              <a:ext cx="749549" cy="579436"/>
            </a:xfrm>
            <a:custGeom>
              <a:avLst/>
              <a:gdLst>
                <a:gd name="connsiteX0" fmla="*/ 1736295 w 2413319"/>
                <a:gd name="connsiteY0" fmla="*/ 1865607 h 1865607"/>
                <a:gd name="connsiteX1" fmla="*/ 1059272 w 2413319"/>
                <a:gd name="connsiteY1" fmla="*/ 1188583 h 1865607"/>
                <a:gd name="connsiteX2" fmla="*/ 1397783 w 2413319"/>
                <a:gd name="connsiteY2" fmla="*/ 1188583 h 1865607"/>
                <a:gd name="connsiteX3" fmla="*/ 886224 w 2413319"/>
                <a:gd name="connsiteY3" fmla="*/ 677024 h 1865607"/>
                <a:gd name="connsiteX4" fmla="*/ 865598 w 2413319"/>
                <a:gd name="connsiteY4" fmla="*/ 677024 h 1865607"/>
                <a:gd name="connsiteX5" fmla="*/ 540199 w 2413319"/>
                <a:gd name="connsiteY5" fmla="*/ 793840 h 1865607"/>
                <a:gd name="connsiteX6" fmla="*/ 478996 w 2413319"/>
                <a:gd name="connsiteY6" fmla="*/ 853599 h 1865607"/>
                <a:gd name="connsiteX7" fmla="*/ 0 w 2413319"/>
                <a:gd name="connsiteY7" fmla="*/ 380990 h 1865607"/>
                <a:gd name="connsiteX8" fmla="*/ 66422 w 2413319"/>
                <a:gd name="connsiteY8" fmla="*/ 308772 h 1865607"/>
                <a:gd name="connsiteX9" fmla="*/ 865598 w 2413319"/>
                <a:gd name="connsiteY9" fmla="*/ 0 h 1865607"/>
                <a:gd name="connsiteX10" fmla="*/ 886224 w 2413319"/>
                <a:gd name="connsiteY10" fmla="*/ 0 h 1865607"/>
                <a:gd name="connsiteX11" fmla="*/ 2074807 w 2413319"/>
                <a:gd name="connsiteY11" fmla="*/ 1188583 h 1865607"/>
                <a:gd name="connsiteX12" fmla="*/ 2413319 w 2413319"/>
                <a:gd name="connsiteY12" fmla="*/ 1188583 h 18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3319" h="1865607">
                  <a:moveTo>
                    <a:pt x="1736295" y="1865607"/>
                  </a:moveTo>
                  <a:lnTo>
                    <a:pt x="1059272" y="1188583"/>
                  </a:lnTo>
                  <a:lnTo>
                    <a:pt x="1397783" y="1188583"/>
                  </a:lnTo>
                  <a:cubicBezTo>
                    <a:pt x="1397783" y="906057"/>
                    <a:pt x="1168750" y="677024"/>
                    <a:pt x="886224" y="677024"/>
                  </a:cubicBezTo>
                  <a:lnTo>
                    <a:pt x="865598" y="677024"/>
                  </a:lnTo>
                  <a:cubicBezTo>
                    <a:pt x="741993" y="677024"/>
                    <a:pt x="628627" y="720863"/>
                    <a:pt x="540199" y="793840"/>
                  </a:cubicBezTo>
                  <a:lnTo>
                    <a:pt x="478996" y="853599"/>
                  </a:lnTo>
                  <a:lnTo>
                    <a:pt x="0" y="380990"/>
                  </a:lnTo>
                  <a:lnTo>
                    <a:pt x="66422" y="308772"/>
                  </a:lnTo>
                  <a:cubicBezTo>
                    <a:pt x="277499" y="116927"/>
                    <a:pt x="557894" y="0"/>
                    <a:pt x="865598" y="0"/>
                  </a:cubicBezTo>
                  <a:lnTo>
                    <a:pt x="886224" y="0"/>
                  </a:lnTo>
                  <a:cubicBezTo>
                    <a:pt x="1542660" y="0"/>
                    <a:pt x="2074807" y="532147"/>
                    <a:pt x="2074807" y="1188583"/>
                  </a:cubicBezTo>
                  <a:lnTo>
                    <a:pt x="2413319" y="11885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33" name="Group 32"/>
          <p:cNvGrpSpPr/>
          <p:nvPr/>
        </p:nvGrpSpPr>
        <p:grpSpPr>
          <a:xfrm>
            <a:off x="355564" y="488449"/>
            <a:ext cx="1152128" cy="1152128"/>
            <a:chOff x="2855640" y="2420888"/>
            <a:chExt cx="1152128" cy="1152128"/>
          </a:xfrm>
        </p:grpSpPr>
        <p:sp>
          <p:nvSpPr>
            <p:cNvPr id="2" name="Rectangle 1"/>
            <p:cNvSpPr/>
            <p:nvPr/>
          </p:nvSpPr>
          <p:spPr>
            <a:xfrm>
              <a:off x="2855640" y="2420888"/>
              <a:ext cx="1152128" cy="1152128"/>
            </a:xfrm>
            <a:prstGeom prst="rect">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eform 29"/>
            <p:cNvSpPr/>
            <p:nvPr/>
          </p:nvSpPr>
          <p:spPr>
            <a:xfrm rot="2672964" flipH="1">
              <a:off x="2948209" y="2705074"/>
              <a:ext cx="913076" cy="705852"/>
            </a:xfrm>
            <a:custGeom>
              <a:avLst/>
              <a:gdLst>
                <a:gd name="connsiteX0" fmla="*/ 1736295 w 2413319"/>
                <a:gd name="connsiteY0" fmla="*/ 1865607 h 1865607"/>
                <a:gd name="connsiteX1" fmla="*/ 1059272 w 2413319"/>
                <a:gd name="connsiteY1" fmla="*/ 1188583 h 1865607"/>
                <a:gd name="connsiteX2" fmla="*/ 1397783 w 2413319"/>
                <a:gd name="connsiteY2" fmla="*/ 1188583 h 1865607"/>
                <a:gd name="connsiteX3" fmla="*/ 886224 w 2413319"/>
                <a:gd name="connsiteY3" fmla="*/ 677024 h 1865607"/>
                <a:gd name="connsiteX4" fmla="*/ 865598 w 2413319"/>
                <a:gd name="connsiteY4" fmla="*/ 677024 h 1865607"/>
                <a:gd name="connsiteX5" fmla="*/ 540199 w 2413319"/>
                <a:gd name="connsiteY5" fmla="*/ 793840 h 1865607"/>
                <a:gd name="connsiteX6" fmla="*/ 478996 w 2413319"/>
                <a:gd name="connsiteY6" fmla="*/ 853599 h 1865607"/>
                <a:gd name="connsiteX7" fmla="*/ 0 w 2413319"/>
                <a:gd name="connsiteY7" fmla="*/ 380990 h 1865607"/>
                <a:gd name="connsiteX8" fmla="*/ 66422 w 2413319"/>
                <a:gd name="connsiteY8" fmla="*/ 308772 h 1865607"/>
                <a:gd name="connsiteX9" fmla="*/ 865598 w 2413319"/>
                <a:gd name="connsiteY9" fmla="*/ 0 h 1865607"/>
                <a:gd name="connsiteX10" fmla="*/ 886224 w 2413319"/>
                <a:gd name="connsiteY10" fmla="*/ 0 h 1865607"/>
                <a:gd name="connsiteX11" fmla="*/ 2074807 w 2413319"/>
                <a:gd name="connsiteY11" fmla="*/ 1188583 h 1865607"/>
                <a:gd name="connsiteX12" fmla="*/ 2413319 w 2413319"/>
                <a:gd name="connsiteY12" fmla="*/ 1188583 h 186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3319" h="1865607">
                  <a:moveTo>
                    <a:pt x="1736295" y="1865607"/>
                  </a:moveTo>
                  <a:lnTo>
                    <a:pt x="1059272" y="1188583"/>
                  </a:lnTo>
                  <a:lnTo>
                    <a:pt x="1397783" y="1188583"/>
                  </a:lnTo>
                  <a:cubicBezTo>
                    <a:pt x="1397783" y="906057"/>
                    <a:pt x="1168750" y="677024"/>
                    <a:pt x="886224" y="677024"/>
                  </a:cubicBezTo>
                  <a:lnTo>
                    <a:pt x="865598" y="677024"/>
                  </a:lnTo>
                  <a:cubicBezTo>
                    <a:pt x="741993" y="677024"/>
                    <a:pt x="628627" y="720863"/>
                    <a:pt x="540199" y="793840"/>
                  </a:cubicBezTo>
                  <a:lnTo>
                    <a:pt x="478996" y="853599"/>
                  </a:lnTo>
                  <a:lnTo>
                    <a:pt x="0" y="380990"/>
                  </a:lnTo>
                  <a:lnTo>
                    <a:pt x="66422" y="308772"/>
                  </a:lnTo>
                  <a:cubicBezTo>
                    <a:pt x="277499" y="116927"/>
                    <a:pt x="557894" y="0"/>
                    <a:pt x="865598" y="0"/>
                  </a:cubicBezTo>
                  <a:lnTo>
                    <a:pt x="886224" y="0"/>
                  </a:lnTo>
                  <a:cubicBezTo>
                    <a:pt x="1542660" y="0"/>
                    <a:pt x="2074807" y="532147"/>
                    <a:pt x="2074807" y="1188583"/>
                  </a:cubicBezTo>
                  <a:lnTo>
                    <a:pt x="2413319" y="11885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41" name="Group 40"/>
          <p:cNvGrpSpPr/>
          <p:nvPr/>
        </p:nvGrpSpPr>
        <p:grpSpPr>
          <a:xfrm>
            <a:off x="3274793" y="793758"/>
            <a:ext cx="1152128" cy="1152128"/>
            <a:chOff x="6384032" y="4365104"/>
            <a:chExt cx="1152128" cy="1152128"/>
          </a:xfrm>
        </p:grpSpPr>
        <p:sp>
          <p:nvSpPr>
            <p:cNvPr id="35" name="Rectangle 34"/>
            <p:cNvSpPr/>
            <p:nvPr/>
          </p:nvSpPr>
          <p:spPr>
            <a:xfrm>
              <a:off x="6384032" y="4365104"/>
              <a:ext cx="1152128" cy="1152128"/>
            </a:xfrm>
            <a:prstGeom prst="rect">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0" name="Group 39"/>
            <p:cNvGrpSpPr/>
            <p:nvPr/>
          </p:nvGrpSpPr>
          <p:grpSpPr>
            <a:xfrm>
              <a:off x="6521172" y="4549459"/>
              <a:ext cx="877848" cy="783418"/>
              <a:chOff x="6456040" y="4581128"/>
              <a:chExt cx="1004116" cy="896104"/>
            </a:xfrm>
          </p:grpSpPr>
          <p:sp>
            <p:nvSpPr>
              <p:cNvPr id="38" name="Left Arrow 37"/>
              <p:cNvSpPr/>
              <p:nvPr/>
            </p:nvSpPr>
            <p:spPr>
              <a:xfrm>
                <a:off x="6456040" y="4581128"/>
                <a:ext cx="684076" cy="576064"/>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Left Arrow 38"/>
              <p:cNvSpPr/>
              <p:nvPr/>
            </p:nvSpPr>
            <p:spPr>
              <a:xfrm flipH="1">
                <a:off x="6776080" y="4901168"/>
                <a:ext cx="684076" cy="576064"/>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42" name="Rectangle 41">
            <a:extLst>
              <a:ext uri="{FF2B5EF4-FFF2-40B4-BE49-F238E27FC236}">
                <a16:creationId xmlns:a16="http://schemas.microsoft.com/office/drawing/2014/main" id="{E6BA7B1A-EA96-4177-8A18-DF04CE7B4EC2}"/>
              </a:ext>
            </a:extLst>
          </p:cNvPr>
          <p:cNvSpPr/>
          <p:nvPr/>
        </p:nvSpPr>
        <p:spPr>
          <a:xfrm>
            <a:off x="5915980" y="417174"/>
            <a:ext cx="3816424" cy="1526570"/>
          </a:xfrm>
          <a:prstGeom prst="rect">
            <a:avLst/>
          </a:prstGeom>
          <a:solidFill>
            <a:srgbClr val="EBDBBF"/>
          </a:solidFill>
          <a:ln>
            <a:noFill/>
          </a:ln>
          <a:effectLst>
            <a:innerShdw blurRad="381000" dist="88900" dir="16500000">
              <a:srgbClr val="6B4E4B">
                <a:alpha val="3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6" name="Group 65"/>
          <p:cNvGrpSpPr/>
          <p:nvPr/>
        </p:nvGrpSpPr>
        <p:grpSpPr>
          <a:xfrm>
            <a:off x="7824192" y="2564901"/>
            <a:ext cx="3600400" cy="3600400"/>
            <a:chOff x="7824192" y="2564901"/>
            <a:chExt cx="3600400" cy="3600400"/>
          </a:xfrm>
        </p:grpSpPr>
        <p:sp>
          <p:nvSpPr>
            <p:cNvPr id="44" name="Rectangle 43"/>
            <p:cNvSpPr/>
            <p:nvPr/>
          </p:nvSpPr>
          <p:spPr>
            <a:xfrm>
              <a:off x="7824192" y="2564901"/>
              <a:ext cx="3600400" cy="3600400"/>
            </a:xfrm>
            <a:prstGeom prst="rect">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4" name="Group 63"/>
            <p:cNvGrpSpPr/>
            <p:nvPr/>
          </p:nvGrpSpPr>
          <p:grpSpPr>
            <a:xfrm>
              <a:off x="8461179" y="3088783"/>
              <a:ext cx="2326426" cy="2552636"/>
              <a:chOff x="8499267" y="2958657"/>
              <a:chExt cx="2563620" cy="2812894"/>
            </a:xfrm>
          </p:grpSpPr>
          <p:grpSp>
            <p:nvGrpSpPr>
              <p:cNvPr id="49" name="Group 48"/>
              <p:cNvGrpSpPr/>
              <p:nvPr/>
            </p:nvGrpSpPr>
            <p:grpSpPr>
              <a:xfrm>
                <a:off x="8499267" y="2958657"/>
                <a:ext cx="1621731" cy="2812894"/>
                <a:chOff x="10566874" y="5139177"/>
                <a:chExt cx="518954" cy="900126"/>
              </a:xfrm>
            </p:grpSpPr>
            <p:sp>
              <p:nvSpPr>
                <p:cNvPr id="47" name="Isosceles Triangle 46"/>
                <p:cNvSpPr/>
                <p:nvPr/>
              </p:nvSpPr>
              <p:spPr>
                <a:xfrm rot="16200000">
                  <a:off x="10376288" y="5329763"/>
                  <a:ext cx="900126" cy="51895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10566874" y="5358213"/>
                  <a:ext cx="425669" cy="462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3" name="Group 62"/>
              <p:cNvGrpSpPr/>
              <p:nvPr/>
            </p:nvGrpSpPr>
            <p:grpSpPr>
              <a:xfrm>
                <a:off x="10344472" y="3523346"/>
                <a:ext cx="718415" cy="1683510"/>
                <a:chOff x="10198875" y="3772653"/>
                <a:chExt cx="505638" cy="1184896"/>
              </a:xfrm>
            </p:grpSpPr>
            <p:sp>
              <p:nvSpPr>
                <p:cNvPr id="60" name="Freeform 59"/>
                <p:cNvSpPr/>
                <p:nvPr/>
              </p:nvSpPr>
              <p:spPr>
                <a:xfrm>
                  <a:off x="10198875" y="3772653"/>
                  <a:ext cx="505638" cy="1184896"/>
                </a:xfrm>
                <a:custGeom>
                  <a:avLst/>
                  <a:gdLst>
                    <a:gd name="connsiteX0" fmla="*/ 0 w 505638"/>
                    <a:gd name="connsiteY0" fmla="*/ 0 h 1184896"/>
                    <a:gd name="connsiteX1" fmla="*/ 43695 w 505638"/>
                    <a:gd name="connsiteY1" fmla="*/ 11114 h 1184896"/>
                    <a:gd name="connsiteX2" fmla="*/ 505638 w 505638"/>
                    <a:gd name="connsiteY2" fmla="*/ 592448 h 1184896"/>
                    <a:gd name="connsiteX3" fmla="*/ 43695 w 505638"/>
                    <a:gd name="connsiteY3" fmla="*/ 1173782 h 1184896"/>
                    <a:gd name="connsiteX4" fmla="*/ 0 w 505638"/>
                    <a:gd name="connsiteY4" fmla="*/ 1184896 h 1184896"/>
                    <a:gd name="connsiteX5" fmla="*/ 0 w 505638"/>
                    <a:gd name="connsiteY5" fmla="*/ 1097163 h 1184896"/>
                    <a:gd name="connsiteX6" fmla="*/ 24985 w 505638"/>
                    <a:gd name="connsiteY6" fmla="*/ 1090725 h 1184896"/>
                    <a:gd name="connsiteX7" fmla="*/ 415840 w 505638"/>
                    <a:gd name="connsiteY7" fmla="*/ 592448 h 1184896"/>
                    <a:gd name="connsiteX8" fmla="*/ 24985 w 505638"/>
                    <a:gd name="connsiteY8" fmla="*/ 94171 h 1184896"/>
                    <a:gd name="connsiteX9" fmla="*/ 0 w 505638"/>
                    <a:gd name="connsiteY9" fmla="*/ 87733 h 118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638" h="1184896">
                      <a:moveTo>
                        <a:pt x="0" y="0"/>
                      </a:moveTo>
                      <a:lnTo>
                        <a:pt x="43695" y="11114"/>
                      </a:lnTo>
                      <a:cubicBezTo>
                        <a:pt x="314214" y="102470"/>
                        <a:pt x="505638" y="328315"/>
                        <a:pt x="505638" y="592448"/>
                      </a:cubicBezTo>
                      <a:cubicBezTo>
                        <a:pt x="505638" y="856583"/>
                        <a:pt x="314214" y="1082427"/>
                        <a:pt x="43695" y="1173782"/>
                      </a:cubicBezTo>
                      <a:lnTo>
                        <a:pt x="0" y="1184896"/>
                      </a:lnTo>
                      <a:lnTo>
                        <a:pt x="0" y="1097163"/>
                      </a:lnTo>
                      <a:lnTo>
                        <a:pt x="24985" y="1090725"/>
                      </a:lnTo>
                      <a:cubicBezTo>
                        <a:pt x="253874" y="1012422"/>
                        <a:pt x="415840" y="818845"/>
                        <a:pt x="415840" y="592448"/>
                      </a:cubicBezTo>
                      <a:cubicBezTo>
                        <a:pt x="415840" y="366052"/>
                        <a:pt x="253874" y="172474"/>
                        <a:pt x="24985" y="94171"/>
                      </a:cubicBezTo>
                      <a:lnTo>
                        <a:pt x="0" y="877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reeform 61"/>
                <p:cNvSpPr/>
                <p:nvPr/>
              </p:nvSpPr>
              <p:spPr>
                <a:xfrm>
                  <a:off x="10198876" y="3949079"/>
                  <a:ext cx="339666" cy="832047"/>
                </a:xfrm>
                <a:custGeom>
                  <a:avLst/>
                  <a:gdLst>
                    <a:gd name="connsiteX0" fmla="*/ 0 w 339666"/>
                    <a:gd name="connsiteY0" fmla="*/ 0 h 832047"/>
                    <a:gd name="connsiteX1" fmla="*/ 652 w 339666"/>
                    <a:gd name="connsiteY1" fmla="*/ 65 h 832047"/>
                    <a:gd name="connsiteX2" fmla="*/ 339666 w 339666"/>
                    <a:gd name="connsiteY2" fmla="*/ 416023 h 832047"/>
                    <a:gd name="connsiteX3" fmla="*/ 652 w 339666"/>
                    <a:gd name="connsiteY3" fmla="*/ 831981 h 832047"/>
                    <a:gd name="connsiteX4" fmla="*/ 0 w 339666"/>
                    <a:gd name="connsiteY4" fmla="*/ 832047 h 832047"/>
                    <a:gd name="connsiteX5" fmla="*/ 0 w 339666"/>
                    <a:gd name="connsiteY5" fmla="*/ 780874 h 832047"/>
                    <a:gd name="connsiteX6" fmla="*/ 131 w 339666"/>
                    <a:gd name="connsiteY6" fmla="*/ 780860 h 832047"/>
                    <a:gd name="connsiteX7" fmla="*/ 282464 w 339666"/>
                    <a:gd name="connsiteY7" fmla="*/ 416022 h 832047"/>
                    <a:gd name="connsiteX8" fmla="*/ 131 w 339666"/>
                    <a:gd name="connsiteY8" fmla="*/ 51183 h 832047"/>
                    <a:gd name="connsiteX9" fmla="*/ 0 w 339666"/>
                    <a:gd name="connsiteY9" fmla="*/ 51170 h 83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666" h="832047">
                      <a:moveTo>
                        <a:pt x="0" y="0"/>
                      </a:moveTo>
                      <a:lnTo>
                        <a:pt x="652" y="65"/>
                      </a:lnTo>
                      <a:cubicBezTo>
                        <a:pt x="194127" y="39657"/>
                        <a:pt x="339666" y="210844"/>
                        <a:pt x="339666" y="416023"/>
                      </a:cubicBezTo>
                      <a:cubicBezTo>
                        <a:pt x="339666" y="621203"/>
                        <a:pt x="194127" y="792391"/>
                        <a:pt x="652" y="831981"/>
                      </a:cubicBezTo>
                      <a:lnTo>
                        <a:pt x="0" y="832047"/>
                      </a:lnTo>
                      <a:lnTo>
                        <a:pt x="0" y="780874"/>
                      </a:lnTo>
                      <a:lnTo>
                        <a:pt x="131" y="780860"/>
                      </a:lnTo>
                      <a:cubicBezTo>
                        <a:pt x="161258" y="746135"/>
                        <a:pt x="282464" y="595986"/>
                        <a:pt x="282464" y="416022"/>
                      </a:cubicBezTo>
                      <a:cubicBezTo>
                        <a:pt x="282464" y="236058"/>
                        <a:pt x="161258" y="85909"/>
                        <a:pt x="131" y="51183"/>
                      </a:cubicBezTo>
                      <a:lnTo>
                        <a:pt x="0" y="5117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3" name="TextBox 2"/>
          <p:cNvSpPr txBox="1"/>
          <p:nvPr/>
        </p:nvSpPr>
        <p:spPr>
          <a:xfrm>
            <a:off x="349811" y="2002970"/>
            <a:ext cx="4125614" cy="2031325"/>
          </a:xfrm>
          <a:prstGeom prst="rect">
            <a:avLst/>
          </a:prstGeom>
          <a:noFill/>
        </p:spPr>
        <p:txBody>
          <a:bodyPr wrap="square" rtlCol="0">
            <a:spAutoFit/>
          </a:bodyPr>
          <a:lstStyle/>
          <a:p>
            <a:pPr marL="285750" indent="-285750">
              <a:buFont typeface="Arial" panose="020B0604020202020204" pitchFamily="34" charset="0"/>
              <a:buChar char="•"/>
            </a:pPr>
            <a:r>
              <a:rPr lang="en-GB" dirty="0"/>
              <a:t>Misleading icons</a:t>
            </a:r>
          </a:p>
          <a:p>
            <a:pPr marL="285750" indent="-285750">
              <a:buFont typeface="Arial" panose="020B0604020202020204" pitchFamily="34" charset="0"/>
              <a:buChar char="•"/>
            </a:pPr>
            <a:r>
              <a:rPr lang="en-GB" dirty="0"/>
              <a:t>Tile shake</a:t>
            </a:r>
          </a:p>
          <a:p>
            <a:pPr marL="285750" indent="-285750">
              <a:buFont typeface="Arial" panose="020B0604020202020204" pitchFamily="34" charset="0"/>
              <a:buChar char="•"/>
            </a:pPr>
            <a:r>
              <a:rPr lang="en-GB" dirty="0"/>
              <a:t>Comments</a:t>
            </a:r>
          </a:p>
          <a:p>
            <a:pPr marL="285750" indent="-285750">
              <a:buFont typeface="Arial" panose="020B0604020202020204" pitchFamily="34" charset="0"/>
              <a:buChar char="•"/>
            </a:pPr>
            <a:r>
              <a:rPr lang="en-GB" dirty="0"/>
              <a:t>Shuffle could happen 1 tile at a time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Reflection: “Looking back”, “In hindsight”</a:t>
            </a:r>
          </a:p>
        </p:txBody>
      </p:sp>
      <p:sp>
        <p:nvSpPr>
          <p:cNvPr id="28" name="Rectangle 27"/>
          <p:cNvSpPr/>
          <p:nvPr/>
        </p:nvSpPr>
        <p:spPr>
          <a:xfrm>
            <a:off x="3607658" y="3291662"/>
            <a:ext cx="3024336" cy="3024336"/>
          </a:xfrm>
          <a:prstGeom prst="rect">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p:cNvGrpSpPr/>
          <p:nvPr/>
        </p:nvGrpSpPr>
        <p:grpSpPr>
          <a:xfrm>
            <a:off x="3837280" y="3593798"/>
            <a:ext cx="2565091" cy="2420063"/>
            <a:chOff x="4067544" y="4038503"/>
            <a:chExt cx="2101608" cy="1982785"/>
          </a:xfrm>
        </p:grpSpPr>
        <p:sp>
          <p:nvSpPr>
            <p:cNvPr id="5" name="Rectangle 4"/>
            <p:cNvSpPr/>
            <p:nvPr/>
          </p:nvSpPr>
          <p:spPr>
            <a:xfrm>
              <a:off x="4243629" y="4725144"/>
              <a:ext cx="1749442" cy="129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p:cNvGrpSpPr/>
            <p:nvPr/>
          </p:nvGrpSpPr>
          <p:grpSpPr>
            <a:xfrm rot="5400000">
              <a:off x="4595375" y="4782099"/>
              <a:ext cx="375062" cy="670891"/>
              <a:chOff x="4923448" y="4152181"/>
              <a:chExt cx="408787" cy="466005"/>
            </a:xfrm>
          </p:grpSpPr>
          <p:sp>
            <p:nvSpPr>
              <p:cNvPr id="43" name="Rectangle 42"/>
              <p:cNvSpPr/>
              <p:nvPr/>
            </p:nvSpPr>
            <p:spPr>
              <a:xfrm>
                <a:off x="4923448" y="4152183"/>
                <a:ext cx="389803" cy="466003"/>
              </a:xfrm>
              <a:prstGeom prst="rect">
                <a:avLst/>
              </a:prstGeom>
              <a:solidFill>
                <a:schemeClr val="bg1"/>
              </a:solidFill>
              <a:ln w="76200">
                <a:solidFill>
                  <a:srgbClr val="6B4E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Straight Connector 44"/>
              <p:cNvCxnSpPr/>
              <p:nvPr/>
            </p:nvCxnSpPr>
            <p:spPr>
              <a:xfrm flipH="1">
                <a:off x="4942432" y="4330744"/>
                <a:ext cx="389803" cy="0"/>
              </a:xfrm>
              <a:prstGeom prst="line">
                <a:avLst/>
              </a:prstGeom>
              <a:ln w="38100">
                <a:solidFill>
                  <a:srgbClr val="6B4E4B"/>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070891" y="4152181"/>
                <a:ext cx="0" cy="466003"/>
              </a:xfrm>
              <a:prstGeom prst="line">
                <a:avLst/>
              </a:prstGeom>
              <a:ln w="38100">
                <a:solidFill>
                  <a:srgbClr val="6B4E4B"/>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rot="5400000">
              <a:off x="5386694" y="4892077"/>
              <a:ext cx="357644" cy="427556"/>
              <a:chOff x="4923448" y="4152183"/>
              <a:chExt cx="389803" cy="466003"/>
            </a:xfrm>
          </p:grpSpPr>
          <p:sp>
            <p:nvSpPr>
              <p:cNvPr id="51" name="Rectangle 50"/>
              <p:cNvSpPr/>
              <p:nvPr/>
            </p:nvSpPr>
            <p:spPr>
              <a:xfrm>
                <a:off x="4923448" y="4152183"/>
                <a:ext cx="389803" cy="466003"/>
              </a:xfrm>
              <a:prstGeom prst="rect">
                <a:avLst/>
              </a:prstGeom>
              <a:solidFill>
                <a:schemeClr val="bg1"/>
              </a:solidFill>
              <a:ln w="76200">
                <a:solidFill>
                  <a:srgbClr val="6B4E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Straight Connector 51"/>
              <p:cNvCxnSpPr/>
              <p:nvPr/>
            </p:nvCxnSpPr>
            <p:spPr>
              <a:xfrm flipH="1">
                <a:off x="4923448" y="4385185"/>
                <a:ext cx="389803" cy="0"/>
              </a:xfrm>
              <a:prstGeom prst="line">
                <a:avLst/>
              </a:prstGeom>
              <a:ln w="38100">
                <a:solidFill>
                  <a:srgbClr val="6B4E4B"/>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118350" y="4152183"/>
                <a:ext cx="0" cy="466003"/>
              </a:xfrm>
              <a:prstGeom prst="line">
                <a:avLst/>
              </a:prstGeom>
              <a:ln w="38100">
                <a:solidFill>
                  <a:srgbClr val="6B4E4B"/>
                </a:solidFill>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rot="5400000">
              <a:off x="4482416" y="5440695"/>
              <a:ext cx="357644" cy="427556"/>
              <a:chOff x="4923448" y="4152183"/>
              <a:chExt cx="389803" cy="466003"/>
            </a:xfrm>
          </p:grpSpPr>
          <p:sp>
            <p:nvSpPr>
              <p:cNvPr id="55" name="Rectangle 54"/>
              <p:cNvSpPr/>
              <p:nvPr/>
            </p:nvSpPr>
            <p:spPr>
              <a:xfrm>
                <a:off x="4923448" y="4152183"/>
                <a:ext cx="389803" cy="466003"/>
              </a:xfrm>
              <a:prstGeom prst="rect">
                <a:avLst/>
              </a:prstGeom>
              <a:solidFill>
                <a:schemeClr val="bg1"/>
              </a:solidFill>
              <a:ln w="76200">
                <a:solidFill>
                  <a:srgbClr val="6B4E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6" name="Straight Connector 55"/>
              <p:cNvCxnSpPr/>
              <p:nvPr/>
            </p:nvCxnSpPr>
            <p:spPr>
              <a:xfrm flipH="1">
                <a:off x="4923448" y="4385185"/>
                <a:ext cx="389803" cy="0"/>
              </a:xfrm>
              <a:prstGeom prst="line">
                <a:avLst/>
              </a:prstGeom>
              <a:ln w="38100">
                <a:solidFill>
                  <a:srgbClr val="6B4E4B"/>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5118350" y="4152183"/>
                <a:ext cx="0" cy="466003"/>
              </a:xfrm>
              <a:prstGeom prst="line">
                <a:avLst/>
              </a:prstGeom>
              <a:ln w="38100">
                <a:solidFill>
                  <a:srgbClr val="6B4E4B"/>
                </a:solidFill>
              </a:ln>
            </p:spPr>
            <p:style>
              <a:lnRef idx="1">
                <a:schemeClr val="accent1"/>
              </a:lnRef>
              <a:fillRef idx="0">
                <a:schemeClr val="accent1"/>
              </a:fillRef>
              <a:effectRef idx="0">
                <a:schemeClr val="accent1"/>
              </a:effectRef>
              <a:fontRef idx="minor">
                <a:schemeClr val="tx1"/>
              </a:fontRef>
            </p:style>
          </p:cxnSp>
        </p:grpSp>
        <p:sp>
          <p:nvSpPr>
            <p:cNvPr id="59" name="Round Same Side Corner Rectangle 58"/>
            <p:cNvSpPr/>
            <p:nvPr/>
          </p:nvSpPr>
          <p:spPr>
            <a:xfrm>
              <a:off x="5292292" y="5468983"/>
              <a:ext cx="461995" cy="552305"/>
            </a:xfrm>
            <a:prstGeom prst="round2SameRect">
              <a:avLst>
                <a:gd name="adj1" fmla="val 50000"/>
                <a:gd name="adj2" fmla="val 0"/>
              </a:avLst>
            </a:prstGeom>
            <a:solidFill>
              <a:srgbClr val="6B4E4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p:cNvGrpSpPr/>
            <p:nvPr/>
          </p:nvGrpSpPr>
          <p:grpSpPr>
            <a:xfrm>
              <a:off x="4067544" y="4038503"/>
              <a:ext cx="2101608" cy="713739"/>
              <a:chOff x="3930216" y="3789040"/>
              <a:chExt cx="2376266" cy="713739"/>
            </a:xfrm>
          </p:grpSpPr>
          <p:sp>
            <p:nvSpPr>
              <p:cNvPr id="4" name="Isosceles Triangle 3"/>
              <p:cNvSpPr/>
              <p:nvPr/>
            </p:nvSpPr>
            <p:spPr>
              <a:xfrm>
                <a:off x="3930218" y="3789040"/>
                <a:ext cx="2376264" cy="6028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3930216" y="4389108"/>
                <a:ext cx="2376265" cy="113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1026" name="Picture 2" descr="Image result for keyboard single key"/>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31194" t="27265" r="30878" b="20253"/>
          <a:stretch/>
        </p:blipFill>
        <p:spPr bwMode="auto">
          <a:xfrm>
            <a:off x="1884353" y="4896541"/>
            <a:ext cx="943594" cy="869760"/>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6E0929D4-4FD7-4557-97FD-AA5AF03C34F3}"/>
              </a:ext>
            </a:extLst>
          </p:cNvPr>
          <p:cNvSpPr/>
          <p:nvPr/>
        </p:nvSpPr>
        <p:spPr>
          <a:xfrm>
            <a:off x="5915980" y="417174"/>
            <a:ext cx="4572508" cy="1524169"/>
          </a:xfrm>
          <a:prstGeom prst="rect">
            <a:avLst/>
          </a:prstGeom>
          <a:solidFill>
            <a:srgbClr val="EBDBBF"/>
          </a:solidFill>
          <a:ln>
            <a:noFill/>
          </a:ln>
          <a:effectLst>
            <a:innerShdw blurRad="381000" dist="88900" dir="16500000">
              <a:srgbClr val="6B4E4B">
                <a:alpha val="3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34A62AA6-E28F-45BA-976D-5FA1694AAB28}"/>
              </a:ext>
            </a:extLst>
          </p:cNvPr>
          <p:cNvSpPr/>
          <p:nvPr/>
        </p:nvSpPr>
        <p:spPr>
          <a:xfrm>
            <a:off x="3837280" y="3593798"/>
            <a:ext cx="452501" cy="350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D74F8900-C17D-49F8-AE76-C1EDC8CD4D13}"/>
              </a:ext>
            </a:extLst>
          </p:cNvPr>
          <p:cNvSpPr/>
          <p:nvPr/>
        </p:nvSpPr>
        <p:spPr>
          <a:xfrm>
            <a:off x="4426921" y="3451394"/>
            <a:ext cx="452501" cy="35031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2350BEB7-B29E-485D-A57C-B1813682B199}"/>
              </a:ext>
            </a:extLst>
          </p:cNvPr>
          <p:cNvSpPr/>
          <p:nvPr/>
        </p:nvSpPr>
        <p:spPr>
          <a:xfrm>
            <a:off x="3989680" y="3746198"/>
            <a:ext cx="452501" cy="350315"/>
          </a:xfrm>
          <a:prstGeom prst="rect">
            <a:avLst/>
          </a:prstGeom>
          <a:solidFill>
            <a:srgbClr val="D3C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30876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FF30DB-F6E2-46CD-A3FF-9648B8F28B53}"/>
              </a:ext>
            </a:extLst>
          </p:cNvPr>
          <p:cNvSpPr/>
          <p:nvPr/>
        </p:nvSpPr>
        <p:spPr>
          <a:xfrm>
            <a:off x="5915980" y="417174"/>
            <a:ext cx="8640000" cy="2880000"/>
          </a:xfrm>
          <a:prstGeom prst="rect">
            <a:avLst/>
          </a:prstGeom>
          <a:solidFill>
            <a:srgbClr val="EBDBBF"/>
          </a:solidFill>
          <a:ln>
            <a:noFill/>
          </a:ln>
          <a:effectLst>
            <a:innerShdw blurRad="381000" dist="88900" dir="16500000">
              <a:srgbClr val="6B4E4B">
                <a:alpha val="3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25400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65ACDBA-55D4-410F-AB19-31B2262B439B}"/>
              </a:ext>
            </a:extLst>
          </p:cNvPr>
          <p:cNvGrpSpPr/>
          <p:nvPr/>
        </p:nvGrpSpPr>
        <p:grpSpPr>
          <a:xfrm>
            <a:off x="1861119" y="2204864"/>
            <a:ext cx="3024336" cy="3024336"/>
            <a:chOff x="1861119" y="2204864"/>
            <a:chExt cx="3024336" cy="3024336"/>
          </a:xfrm>
        </p:grpSpPr>
        <p:sp>
          <p:nvSpPr>
            <p:cNvPr id="76" name="Rectangle 75">
              <a:extLst>
                <a:ext uri="{FF2B5EF4-FFF2-40B4-BE49-F238E27FC236}">
                  <a16:creationId xmlns:a16="http://schemas.microsoft.com/office/drawing/2014/main" id="{92DACF2B-5444-4CD2-8D2F-A838A7B883C0}"/>
                </a:ext>
              </a:extLst>
            </p:cNvPr>
            <p:cNvSpPr/>
            <p:nvPr/>
          </p:nvSpPr>
          <p:spPr>
            <a:xfrm>
              <a:off x="1861119" y="2204864"/>
              <a:ext cx="3024336" cy="3024336"/>
            </a:xfrm>
            <a:prstGeom prst="rect">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CD98448C-F4B7-49EC-844F-D155A23E8A1D}"/>
                </a:ext>
              </a:extLst>
            </p:cNvPr>
            <p:cNvSpPr/>
            <p:nvPr/>
          </p:nvSpPr>
          <p:spPr>
            <a:xfrm>
              <a:off x="2158775" y="2497337"/>
              <a:ext cx="1150438" cy="1150438"/>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dirty="0">
                <a:solidFill>
                  <a:srgbClr val="6B4E4B"/>
                </a:solidFill>
                <a:latin typeface="Montserrat" panose="00000500000000000000" pitchFamily="2" charset="0"/>
              </a:endParaRPr>
            </a:p>
          </p:txBody>
        </p:sp>
        <p:sp>
          <p:nvSpPr>
            <p:cNvPr id="79" name="Rectangle 78">
              <a:extLst>
                <a:ext uri="{FF2B5EF4-FFF2-40B4-BE49-F238E27FC236}">
                  <a16:creationId xmlns:a16="http://schemas.microsoft.com/office/drawing/2014/main" id="{27BBE86B-86E3-42F8-BE97-932C4277EF13}"/>
                </a:ext>
              </a:extLst>
            </p:cNvPr>
            <p:cNvSpPr/>
            <p:nvPr/>
          </p:nvSpPr>
          <p:spPr>
            <a:xfrm>
              <a:off x="3437361" y="2497337"/>
              <a:ext cx="1150438" cy="1150438"/>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dirty="0">
                <a:solidFill>
                  <a:srgbClr val="6B4E4B"/>
                </a:solidFill>
                <a:latin typeface="Montserrat" panose="00000500000000000000" pitchFamily="2" charset="0"/>
              </a:endParaRPr>
            </a:p>
          </p:txBody>
        </p:sp>
        <p:sp>
          <p:nvSpPr>
            <p:cNvPr id="80" name="Rectangle 79">
              <a:extLst>
                <a:ext uri="{FF2B5EF4-FFF2-40B4-BE49-F238E27FC236}">
                  <a16:creationId xmlns:a16="http://schemas.microsoft.com/office/drawing/2014/main" id="{AD102186-3D5A-4416-B0AA-05E5CB21DB0C}"/>
                </a:ext>
              </a:extLst>
            </p:cNvPr>
            <p:cNvSpPr/>
            <p:nvPr/>
          </p:nvSpPr>
          <p:spPr>
            <a:xfrm>
              <a:off x="2158775" y="3772398"/>
              <a:ext cx="1150438" cy="1150438"/>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dirty="0">
                <a:solidFill>
                  <a:srgbClr val="6B4E4B"/>
                </a:solidFill>
                <a:latin typeface="Montserrat" panose="00000500000000000000" pitchFamily="2" charset="0"/>
              </a:endParaRPr>
            </a:p>
          </p:txBody>
        </p:sp>
        <p:sp>
          <p:nvSpPr>
            <p:cNvPr id="81" name="Rectangle 80">
              <a:extLst>
                <a:ext uri="{FF2B5EF4-FFF2-40B4-BE49-F238E27FC236}">
                  <a16:creationId xmlns:a16="http://schemas.microsoft.com/office/drawing/2014/main" id="{BF14E04C-B4C7-4B18-91A7-5C9205BDF284}"/>
                </a:ext>
              </a:extLst>
            </p:cNvPr>
            <p:cNvSpPr/>
            <p:nvPr/>
          </p:nvSpPr>
          <p:spPr>
            <a:xfrm>
              <a:off x="3437361" y="3786289"/>
              <a:ext cx="1150438" cy="1150438"/>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dirty="0">
                <a:solidFill>
                  <a:srgbClr val="6B4E4B"/>
                </a:solidFill>
                <a:latin typeface="Montserrat" panose="00000500000000000000" pitchFamily="2" charset="0"/>
              </a:endParaRPr>
            </a:p>
          </p:txBody>
        </p:sp>
        <p:grpSp>
          <p:nvGrpSpPr>
            <p:cNvPr id="109" name="Group 108">
              <a:extLst>
                <a:ext uri="{FF2B5EF4-FFF2-40B4-BE49-F238E27FC236}">
                  <a16:creationId xmlns:a16="http://schemas.microsoft.com/office/drawing/2014/main" id="{A0B94635-1566-4EC7-B178-7711D52695F5}"/>
                </a:ext>
              </a:extLst>
            </p:cNvPr>
            <p:cNvGrpSpPr/>
            <p:nvPr/>
          </p:nvGrpSpPr>
          <p:grpSpPr>
            <a:xfrm>
              <a:off x="2468380" y="2742381"/>
              <a:ext cx="1795253" cy="1937262"/>
              <a:chOff x="2468380" y="2742381"/>
              <a:chExt cx="1795253" cy="1937262"/>
            </a:xfrm>
            <a:solidFill>
              <a:srgbClr val="6B4E4B"/>
            </a:solidFill>
          </p:grpSpPr>
          <p:sp>
            <p:nvSpPr>
              <p:cNvPr id="110" name="Freeform: Shape 109">
                <a:extLst>
                  <a:ext uri="{FF2B5EF4-FFF2-40B4-BE49-F238E27FC236}">
                    <a16:creationId xmlns:a16="http://schemas.microsoft.com/office/drawing/2014/main" id="{49643AB4-ACEA-4988-8D1C-97001973C0C1}"/>
                  </a:ext>
                </a:extLst>
              </p:cNvPr>
              <p:cNvSpPr/>
              <p:nvPr/>
            </p:nvSpPr>
            <p:spPr>
              <a:xfrm>
                <a:off x="3754313" y="2742381"/>
                <a:ext cx="507492" cy="648310"/>
              </a:xfrm>
              <a:custGeom>
                <a:avLst/>
                <a:gdLst/>
                <a:ahLst/>
                <a:cxnLst/>
                <a:rect l="l" t="t" r="r" b="b"/>
                <a:pathLst>
                  <a:path w="507492" h="648310">
                    <a:moveTo>
                      <a:pt x="266090" y="0"/>
                    </a:moveTo>
                    <a:cubicBezTo>
                      <a:pt x="308762" y="0"/>
                      <a:pt x="347015" y="7011"/>
                      <a:pt x="380848" y="21032"/>
                    </a:cubicBezTo>
                    <a:cubicBezTo>
                      <a:pt x="414680" y="35053"/>
                      <a:pt x="441198" y="54865"/>
                      <a:pt x="460400" y="80468"/>
                    </a:cubicBezTo>
                    <a:cubicBezTo>
                      <a:pt x="479603" y="106071"/>
                      <a:pt x="489204" y="135332"/>
                      <a:pt x="489204" y="168250"/>
                    </a:cubicBezTo>
                    <a:cubicBezTo>
                      <a:pt x="489204" y="201169"/>
                      <a:pt x="478384" y="235154"/>
                      <a:pt x="456743" y="270206"/>
                    </a:cubicBezTo>
                    <a:cubicBezTo>
                      <a:pt x="435102" y="305258"/>
                      <a:pt x="404470" y="342596"/>
                      <a:pt x="364846" y="382220"/>
                    </a:cubicBezTo>
                    <a:lnTo>
                      <a:pt x="234086" y="513893"/>
                    </a:lnTo>
                    <a:lnTo>
                      <a:pt x="507492" y="513893"/>
                    </a:lnTo>
                    <a:lnTo>
                      <a:pt x="507492" y="648310"/>
                    </a:lnTo>
                    <a:lnTo>
                      <a:pt x="19202" y="648310"/>
                    </a:lnTo>
                    <a:lnTo>
                      <a:pt x="18288" y="537668"/>
                    </a:lnTo>
                    <a:lnTo>
                      <a:pt x="251460" y="298095"/>
                    </a:lnTo>
                    <a:cubicBezTo>
                      <a:pt x="269748" y="279197"/>
                      <a:pt x="284683" y="260300"/>
                      <a:pt x="296266" y="241402"/>
                    </a:cubicBezTo>
                    <a:cubicBezTo>
                      <a:pt x="307848" y="222505"/>
                      <a:pt x="313639" y="206350"/>
                      <a:pt x="313639" y="192939"/>
                    </a:cubicBezTo>
                    <a:cubicBezTo>
                      <a:pt x="313639" y="175261"/>
                      <a:pt x="307238" y="161697"/>
                      <a:pt x="294437" y="152248"/>
                    </a:cubicBezTo>
                    <a:cubicBezTo>
                      <a:pt x="281635" y="142799"/>
                      <a:pt x="263652" y="138075"/>
                      <a:pt x="240487" y="138075"/>
                    </a:cubicBezTo>
                    <a:cubicBezTo>
                      <a:pt x="214884" y="138075"/>
                      <a:pt x="186385" y="145238"/>
                      <a:pt x="154991" y="159563"/>
                    </a:cubicBezTo>
                    <a:cubicBezTo>
                      <a:pt x="123596" y="173889"/>
                      <a:pt x="93269" y="193853"/>
                      <a:pt x="64008" y="219457"/>
                    </a:cubicBezTo>
                    <a:lnTo>
                      <a:pt x="0" y="96013"/>
                    </a:lnTo>
                    <a:cubicBezTo>
                      <a:pt x="88392" y="32005"/>
                      <a:pt x="177089" y="0"/>
                      <a:pt x="2660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Freeform: Shape 110">
                <a:extLst>
                  <a:ext uri="{FF2B5EF4-FFF2-40B4-BE49-F238E27FC236}">
                    <a16:creationId xmlns:a16="http://schemas.microsoft.com/office/drawing/2014/main" id="{3524EE85-8B53-4BA7-BB83-04DBC8FE3165}"/>
                  </a:ext>
                </a:extLst>
              </p:cNvPr>
              <p:cNvSpPr/>
              <p:nvPr/>
            </p:nvSpPr>
            <p:spPr>
              <a:xfrm>
                <a:off x="2532160" y="2749697"/>
                <a:ext cx="290779" cy="640994"/>
              </a:xfrm>
              <a:custGeom>
                <a:avLst/>
                <a:gdLst/>
                <a:ahLst/>
                <a:cxnLst/>
                <a:rect l="l" t="t" r="r" b="b"/>
                <a:pathLst>
                  <a:path w="290779" h="640994">
                    <a:moveTo>
                      <a:pt x="0" y="0"/>
                    </a:moveTo>
                    <a:lnTo>
                      <a:pt x="290779" y="0"/>
                    </a:lnTo>
                    <a:lnTo>
                      <a:pt x="290779" y="640994"/>
                    </a:lnTo>
                    <a:lnTo>
                      <a:pt x="123444" y="640994"/>
                    </a:lnTo>
                    <a:lnTo>
                      <a:pt x="123444" y="137160"/>
                    </a:lnTo>
                    <a:lnTo>
                      <a:pt x="0" y="1371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Freeform: Shape 111">
                <a:extLst>
                  <a:ext uri="{FF2B5EF4-FFF2-40B4-BE49-F238E27FC236}">
                    <a16:creationId xmlns:a16="http://schemas.microsoft.com/office/drawing/2014/main" id="{28C88CF4-12A7-4453-9FB5-6C9E6EAFEE48}"/>
                  </a:ext>
                </a:extLst>
              </p:cNvPr>
              <p:cNvSpPr/>
              <p:nvPr/>
            </p:nvSpPr>
            <p:spPr>
              <a:xfrm>
                <a:off x="2468380" y="4024758"/>
                <a:ext cx="512978" cy="648309"/>
              </a:xfrm>
              <a:custGeom>
                <a:avLst/>
                <a:gdLst/>
                <a:ahLst/>
                <a:cxnLst/>
                <a:rect l="l" t="t" r="r" b="b"/>
                <a:pathLst>
                  <a:path w="512978" h="648309">
                    <a:moveTo>
                      <a:pt x="33833" y="0"/>
                    </a:moveTo>
                    <a:lnTo>
                      <a:pt x="481889" y="0"/>
                    </a:lnTo>
                    <a:lnTo>
                      <a:pt x="481889" y="96926"/>
                    </a:lnTo>
                    <a:lnTo>
                      <a:pt x="307238" y="256946"/>
                    </a:lnTo>
                    <a:lnTo>
                      <a:pt x="341071" y="263347"/>
                    </a:lnTo>
                    <a:cubicBezTo>
                      <a:pt x="392887" y="270662"/>
                      <a:pt x="434492" y="289712"/>
                      <a:pt x="465887" y="320497"/>
                    </a:cubicBezTo>
                    <a:cubicBezTo>
                      <a:pt x="497281" y="351282"/>
                      <a:pt x="512978" y="390753"/>
                      <a:pt x="512978" y="438912"/>
                    </a:cubicBezTo>
                    <a:cubicBezTo>
                      <a:pt x="512978" y="479755"/>
                      <a:pt x="502310" y="516026"/>
                      <a:pt x="480974" y="547725"/>
                    </a:cubicBezTo>
                    <a:cubicBezTo>
                      <a:pt x="459638" y="579425"/>
                      <a:pt x="429463" y="604113"/>
                      <a:pt x="390449" y="621792"/>
                    </a:cubicBezTo>
                    <a:cubicBezTo>
                      <a:pt x="351434" y="639470"/>
                      <a:pt x="305714" y="648309"/>
                      <a:pt x="253289" y="648309"/>
                    </a:cubicBezTo>
                    <a:cubicBezTo>
                      <a:pt x="206349" y="648309"/>
                      <a:pt x="160172" y="641147"/>
                      <a:pt x="114757" y="626821"/>
                    </a:cubicBezTo>
                    <a:cubicBezTo>
                      <a:pt x="69342" y="612495"/>
                      <a:pt x="31089" y="593445"/>
                      <a:pt x="0" y="569671"/>
                    </a:cubicBezTo>
                    <a:lnTo>
                      <a:pt x="62179" y="451713"/>
                    </a:lnTo>
                    <a:cubicBezTo>
                      <a:pt x="89001" y="474269"/>
                      <a:pt x="117653" y="491337"/>
                      <a:pt x="148133" y="502920"/>
                    </a:cubicBezTo>
                    <a:cubicBezTo>
                      <a:pt x="178613" y="514502"/>
                      <a:pt x="209093" y="520293"/>
                      <a:pt x="239573" y="520293"/>
                    </a:cubicBezTo>
                    <a:cubicBezTo>
                      <a:pt x="274929" y="520293"/>
                      <a:pt x="302057" y="513435"/>
                      <a:pt x="320954" y="499719"/>
                    </a:cubicBezTo>
                    <a:cubicBezTo>
                      <a:pt x="339852" y="486003"/>
                      <a:pt x="349301" y="466344"/>
                      <a:pt x="349301" y="440741"/>
                    </a:cubicBezTo>
                    <a:cubicBezTo>
                      <a:pt x="349301" y="415137"/>
                      <a:pt x="339852" y="395630"/>
                      <a:pt x="320954" y="382219"/>
                    </a:cubicBezTo>
                    <a:cubicBezTo>
                      <a:pt x="302057" y="368808"/>
                      <a:pt x="274625" y="362102"/>
                      <a:pt x="238658" y="362102"/>
                    </a:cubicBezTo>
                    <a:lnTo>
                      <a:pt x="130759" y="362102"/>
                    </a:lnTo>
                    <a:lnTo>
                      <a:pt x="130759" y="270662"/>
                    </a:lnTo>
                    <a:lnTo>
                      <a:pt x="278892" y="128016"/>
                    </a:lnTo>
                    <a:lnTo>
                      <a:pt x="33833" y="128016"/>
                    </a:lnTo>
                    <a:lnTo>
                      <a:pt x="3383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Freeform: Shape 112">
                <a:extLst>
                  <a:ext uri="{FF2B5EF4-FFF2-40B4-BE49-F238E27FC236}">
                    <a16:creationId xmlns:a16="http://schemas.microsoft.com/office/drawing/2014/main" id="{2DF14D20-AC33-4011-A666-353502FC046F}"/>
                  </a:ext>
                </a:extLst>
              </p:cNvPr>
              <p:cNvSpPr/>
              <p:nvPr/>
            </p:nvSpPr>
            <p:spPr>
              <a:xfrm>
                <a:off x="3737853" y="4038649"/>
                <a:ext cx="525780" cy="640994"/>
              </a:xfrm>
              <a:custGeom>
                <a:avLst/>
                <a:gdLst/>
                <a:ahLst/>
                <a:cxnLst/>
                <a:rect l="l" t="t" r="r" b="b"/>
                <a:pathLst>
                  <a:path w="525780" h="640994">
                    <a:moveTo>
                      <a:pt x="181966" y="0"/>
                    </a:moveTo>
                    <a:lnTo>
                      <a:pt x="341071" y="0"/>
                    </a:lnTo>
                    <a:lnTo>
                      <a:pt x="170079" y="375818"/>
                    </a:lnTo>
                    <a:lnTo>
                      <a:pt x="289865" y="375818"/>
                    </a:lnTo>
                    <a:lnTo>
                      <a:pt x="289865" y="239573"/>
                    </a:lnTo>
                    <a:lnTo>
                      <a:pt x="443484" y="239573"/>
                    </a:lnTo>
                    <a:lnTo>
                      <a:pt x="443484" y="375818"/>
                    </a:lnTo>
                    <a:lnTo>
                      <a:pt x="525780" y="375818"/>
                    </a:lnTo>
                    <a:lnTo>
                      <a:pt x="525780" y="502920"/>
                    </a:lnTo>
                    <a:lnTo>
                      <a:pt x="443484" y="502920"/>
                    </a:lnTo>
                    <a:lnTo>
                      <a:pt x="443484" y="640994"/>
                    </a:lnTo>
                    <a:lnTo>
                      <a:pt x="289865" y="640994"/>
                    </a:lnTo>
                    <a:lnTo>
                      <a:pt x="289865" y="502920"/>
                    </a:lnTo>
                    <a:lnTo>
                      <a:pt x="0" y="502920"/>
                    </a:lnTo>
                    <a:lnTo>
                      <a:pt x="0" y="389534"/>
                    </a:lnTo>
                    <a:lnTo>
                      <a:pt x="18196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14" name="Group 113">
            <a:extLst>
              <a:ext uri="{FF2B5EF4-FFF2-40B4-BE49-F238E27FC236}">
                <a16:creationId xmlns:a16="http://schemas.microsoft.com/office/drawing/2014/main" id="{BB65DEDE-2CEC-4923-8D19-63D551B6146B}"/>
              </a:ext>
            </a:extLst>
          </p:cNvPr>
          <p:cNvGrpSpPr/>
          <p:nvPr/>
        </p:nvGrpSpPr>
        <p:grpSpPr>
          <a:xfrm>
            <a:off x="6177609" y="2204864"/>
            <a:ext cx="3024336" cy="3024336"/>
            <a:chOff x="1861119" y="2204864"/>
            <a:chExt cx="3024336" cy="3024336"/>
          </a:xfrm>
        </p:grpSpPr>
        <p:sp>
          <p:nvSpPr>
            <p:cNvPr id="115" name="Rectangle 114">
              <a:extLst>
                <a:ext uri="{FF2B5EF4-FFF2-40B4-BE49-F238E27FC236}">
                  <a16:creationId xmlns:a16="http://schemas.microsoft.com/office/drawing/2014/main" id="{091ADFD1-9B8A-43A1-A923-029E50111B86}"/>
                </a:ext>
              </a:extLst>
            </p:cNvPr>
            <p:cNvSpPr/>
            <p:nvPr/>
          </p:nvSpPr>
          <p:spPr>
            <a:xfrm>
              <a:off x="1861119" y="2204864"/>
              <a:ext cx="3024336" cy="3024336"/>
            </a:xfrm>
            <a:prstGeom prst="rect">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BAE4967C-3F6F-4BCE-B733-D4C30C3C736B}"/>
                </a:ext>
              </a:extLst>
            </p:cNvPr>
            <p:cNvSpPr/>
            <p:nvPr/>
          </p:nvSpPr>
          <p:spPr>
            <a:xfrm>
              <a:off x="2158775" y="2497337"/>
              <a:ext cx="1150438" cy="115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dirty="0">
                <a:solidFill>
                  <a:srgbClr val="6B4E4B"/>
                </a:solidFill>
                <a:latin typeface="Montserrat" panose="00000500000000000000" pitchFamily="2" charset="0"/>
              </a:endParaRPr>
            </a:p>
          </p:txBody>
        </p:sp>
        <p:sp>
          <p:nvSpPr>
            <p:cNvPr id="117" name="Rectangle 116">
              <a:extLst>
                <a:ext uri="{FF2B5EF4-FFF2-40B4-BE49-F238E27FC236}">
                  <a16:creationId xmlns:a16="http://schemas.microsoft.com/office/drawing/2014/main" id="{976381E7-418E-4466-AE3B-08D25AEA17F1}"/>
                </a:ext>
              </a:extLst>
            </p:cNvPr>
            <p:cNvSpPr/>
            <p:nvPr/>
          </p:nvSpPr>
          <p:spPr>
            <a:xfrm>
              <a:off x="3437361" y="2497337"/>
              <a:ext cx="1150438" cy="115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dirty="0">
                <a:solidFill>
                  <a:srgbClr val="6B4E4B"/>
                </a:solidFill>
                <a:latin typeface="Montserrat" panose="00000500000000000000" pitchFamily="2" charset="0"/>
              </a:endParaRPr>
            </a:p>
          </p:txBody>
        </p:sp>
        <p:sp>
          <p:nvSpPr>
            <p:cNvPr id="118" name="Rectangle 117">
              <a:extLst>
                <a:ext uri="{FF2B5EF4-FFF2-40B4-BE49-F238E27FC236}">
                  <a16:creationId xmlns:a16="http://schemas.microsoft.com/office/drawing/2014/main" id="{6BA39F63-24B3-44B9-81B6-6964220CF3A4}"/>
                </a:ext>
              </a:extLst>
            </p:cNvPr>
            <p:cNvSpPr/>
            <p:nvPr/>
          </p:nvSpPr>
          <p:spPr>
            <a:xfrm>
              <a:off x="2158775" y="3772398"/>
              <a:ext cx="1150438" cy="115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dirty="0">
                <a:solidFill>
                  <a:srgbClr val="6B4E4B"/>
                </a:solidFill>
                <a:latin typeface="Montserrat" panose="00000500000000000000" pitchFamily="2" charset="0"/>
              </a:endParaRPr>
            </a:p>
          </p:txBody>
        </p:sp>
        <p:sp>
          <p:nvSpPr>
            <p:cNvPr id="119" name="Rectangle 118">
              <a:extLst>
                <a:ext uri="{FF2B5EF4-FFF2-40B4-BE49-F238E27FC236}">
                  <a16:creationId xmlns:a16="http://schemas.microsoft.com/office/drawing/2014/main" id="{5983CDDD-AB48-4132-8221-9CF510BB257C}"/>
                </a:ext>
              </a:extLst>
            </p:cNvPr>
            <p:cNvSpPr/>
            <p:nvPr/>
          </p:nvSpPr>
          <p:spPr>
            <a:xfrm>
              <a:off x="3437361" y="3786289"/>
              <a:ext cx="1150438" cy="115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200" b="1" dirty="0">
                <a:solidFill>
                  <a:srgbClr val="6B4E4B"/>
                </a:solidFill>
                <a:latin typeface="Montserrat" panose="00000500000000000000" pitchFamily="2" charset="0"/>
              </a:endParaRPr>
            </a:p>
          </p:txBody>
        </p:sp>
        <p:grpSp>
          <p:nvGrpSpPr>
            <p:cNvPr id="120" name="Group 119">
              <a:extLst>
                <a:ext uri="{FF2B5EF4-FFF2-40B4-BE49-F238E27FC236}">
                  <a16:creationId xmlns:a16="http://schemas.microsoft.com/office/drawing/2014/main" id="{CCBB0707-B718-411B-8F80-59694937C5F4}"/>
                </a:ext>
              </a:extLst>
            </p:cNvPr>
            <p:cNvGrpSpPr/>
            <p:nvPr/>
          </p:nvGrpSpPr>
          <p:grpSpPr>
            <a:xfrm>
              <a:off x="2468380" y="2742381"/>
              <a:ext cx="1795253" cy="1937262"/>
              <a:chOff x="2468380" y="2742381"/>
              <a:chExt cx="1795253" cy="1937262"/>
            </a:xfrm>
            <a:solidFill>
              <a:srgbClr val="6B4E4B"/>
            </a:solidFill>
          </p:grpSpPr>
          <p:sp>
            <p:nvSpPr>
              <p:cNvPr id="121" name="Freeform: Shape 120">
                <a:extLst>
                  <a:ext uri="{FF2B5EF4-FFF2-40B4-BE49-F238E27FC236}">
                    <a16:creationId xmlns:a16="http://schemas.microsoft.com/office/drawing/2014/main" id="{FAED7CCD-5CBC-4059-A858-364350B308A8}"/>
                  </a:ext>
                </a:extLst>
              </p:cNvPr>
              <p:cNvSpPr/>
              <p:nvPr/>
            </p:nvSpPr>
            <p:spPr>
              <a:xfrm>
                <a:off x="3754313" y="2742381"/>
                <a:ext cx="507492" cy="648310"/>
              </a:xfrm>
              <a:custGeom>
                <a:avLst/>
                <a:gdLst/>
                <a:ahLst/>
                <a:cxnLst/>
                <a:rect l="l" t="t" r="r" b="b"/>
                <a:pathLst>
                  <a:path w="507492" h="648310">
                    <a:moveTo>
                      <a:pt x="266090" y="0"/>
                    </a:moveTo>
                    <a:cubicBezTo>
                      <a:pt x="308762" y="0"/>
                      <a:pt x="347015" y="7011"/>
                      <a:pt x="380848" y="21032"/>
                    </a:cubicBezTo>
                    <a:cubicBezTo>
                      <a:pt x="414680" y="35053"/>
                      <a:pt x="441198" y="54865"/>
                      <a:pt x="460400" y="80468"/>
                    </a:cubicBezTo>
                    <a:cubicBezTo>
                      <a:pt x="479603" y="106071"/>
                      <a:pt x="489204" y="135332"/>
                      <a:pt x="489204" y="168250"/>
                    </a:cubicBezTo>
                    <a:cubicBezTo>
                      <a:pt x="489204" y="201169"/>
                      <a:pt x="478384" y="235154"/>
                      <a:pt x="456743" y="270206"/>
                    </a:cubicBezTo>
                    <a:cubicBezTo>
                      <a:pt x="435102" y="305258"/>
                      <a:pt x="404470" y="342596"/>
                      <a:pt x="364846" y="382220"/>
                    </a:cubicBezTo>
                    <a:lnTo>
                      <a:pt x="234086" y="513893"/>
                    </a:lnTo>
                    <a:lnTo>
                      <a:pt x="507492" y="513893"/>
                    </a:lnTo>
                    <a:lnTo>
                      <a:pt x="507492" y="648310"/>
                    </a:lnTo>
                    <a:lnTo>
                      <a:pt x="19202" y="648310"/>
                    </a:lnTo>
                    <a:lnTo>
                      <a:pt x="18288" y="537668"/>
                    </a:lnTo>
                    <a:lnTo>
                      <a:pt x="251460" y="298095"/>
                    </a:lnTo>
                    <a:cubicBezTo>
                      <a:pt x="269748" y="279197"/>
                      <a:pt x="284683" y="260300"/>
                      <a:pt x="296266" y="241402"/>
                    </a:cubicBezTo>
                    <a:cubicBezTo>
                      <a:pt x="307848" y="222505"/>
                      <a:pt x="313639" y="206350"/>
                      <a:pt x="313639" y="192939"/>
                    </a:cubicBezTo>
                    <a:cubicBezTo>
                      <a:pt x="313639" y="175261"/>
                      <a:pt x="307238" y="161697"/>
                      <a:pt x="294437" y="152248"/>
                    </a:cubicBezTo>
                    <a:cubicBezTo>
                      <a:pt x="281635" y="142799"/>
                      <a:pt x="263652" y="138075"/>
                      <a:pt x="240487" y="138075"/>
                    </a:cubicBezTo>
                    <a:cubicBezTo>
                      <a:pt x="214884" y="138075"/>
                      <a:pt x="186385" y="145238"/>
                      <a:pt x="154991" y="159563"/>
                    </a:cubicBezTo>
                    <a:cubicBezTo>
                      <a:pt x="123596" y="173889"/>
                      <a:pt x="93269" y="193853"/>
                      <a:pt x="64008" y="219457"/>
                    </a:cubicBezTo>
                    <a:lnTo>
                      <a:pt x="0" y="96013"/>
                    </a:lnTo>
                    <a:cubicBezTo>
                      <a:pt x="88392" y="32005"/>
                      <a:pt x="177089" y="0"/>
                      <a:pt x="2660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Freeform: Shape 121">
                <a:extLst>
                  <a:ext uri="{FF2B5EF4-FFF2-40B4-BE49-F238E27FC236}">
                    <a16:creationId xmlns:a16="http://schemas.microsoft.com/office/drawing/2014/main" id="{70A827A7-A867-48DA-9F72-5A6161CABE44}"/>
                  </a:ext>
                </a:extLst>
              </p:cNvPr>
              <p:cNvSpPr/>
              <p:nvPr/>
            </p:nvSpPr>
            <p:spPr>
              <a:xfrm>
                <a:off x="2532160" y="2749697"/>
                <a:ext cx="290779" cy="640994"/>
              </a:xfrm>
              <a:custGeom>
                <a:avLst/>
                <a:gdLst/>
                <a:ahLst/>
                <a:cxnLst/>
                <a:rect l="l" t="t" r="r" b="b"/>
                <a:pathLst>
                  <a:path w="290779" h="640994">
                    <a:moveTo>
                      <a:pt x="0" y="0"/>
                    </a:moveTo>
                    <a:lnTo>
                      <a:pt x="290779" y="0"/>
                    </a:lnTo>
                    <a:lnTo>
                      <a:pt x="290779" y="640994"/>
                    </a:lnTo>
                    <a:lnTo>
                      <a:pt x="123444" y="640994"/>
                    </a:lnTo>
                    <a:lnTo>
                      <a:pt x="123444" y="137160"/>
                    </a:lnTo>
                    <a:lnTo>
                      <a:pt x="0" y="1371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Freeform: Shape 122">
                <a:extLst>
                  <a:ext uri="{FF2B5EF4-FFF2-40B4-BE49-F238E27FC236}">
                    <a16:creationId xmlns:a16="http://schemas.microsoft.com/office/drawing/2014/main" id="{B7E29BE0-9037-44C1-AB74-D0FA019F9157}"/>
                  </a:ext>
                </a:extLst>
              </p:cNvPr>
              <p:cNvSpPr/>
              <p:nvPr/>
            </p:nvSpPr>
            <p:spPr>
              <a:xfrm>
                <a:off x="2468380" y="4024758"/>
                <a:ext cx="512978" cy="648309"/>
              </a:xfrm>
              <a:custGeom>
                <a:avLst/>
                <a:gdLst/>
                <a:ahLst/>
                <a:cxnLst/>
                <a:rect l="l" t="t" r="r" b="b"/>
                <a:pathLst>
                  <a:path w="512978" h="648309">
                    <a:moveTo>
                      <a:pt x="33833" y="0"/>
                    </a:moveTo>
                    <a:lnTo>
                      <a:pt x="481889" y="0"/>
                    </a:lnTo>
                    <a:lnTo>
                      <a:pt x="481889" y="96926"/>
                    </a:lnTo>
                    <a:lnTo>
                      <a:pt x="307238" y="256946"/>
                    </a:lnTo>
                    <a:lnTo>
                      <a:pt x="341071" y="263347"/>
                    </a:lnTo>
                    <a:cubicBezTo>
                      <a:pt x="392887" y="270662"/>
                      <a:pt x="434492" y="289712"/>
                      <a:pt x="465887" y="320497"/>
                    </a:cubicBezTo>
                    <a:cubicBezTo>
                      <a:pt x="497281" y="351282"/>
                      <a:pt x="512978" y="390753"/>
                      <a:pt x="512978" y="438912"/>
                    </a:cubicBezTo>
                    <a:cubicBezTo>
                      <a:pt x="512978" y="479755"/>
                      <a:pt x="502310" y="516026"/>
                      <a:pt x="480974" y="547725"/>
                    </a:cubicBezTo>
                    <a:cubicBezTo>
                      <a:pt x="459638" y="579425"/>
                      <a:pt x="429463" y="604113"/>
                      <a:pt x="390449" y="621792"/>
                    </a:cubicBezTo>
                    <a:cubicBezTo>
                      <a:pt x="351434" y="639470"/>
                      <a:pt x="305714" y="648309"/>
                      <a:pt x="253289" y="648309"/>
                    </a:cubicBezTo>
                    <a:cubicBezTo>
                      <a:pt x="206349" y="648309"/>
                      <a:pt x="160172" y="641147"/>
                      <a:pt x="114757" y="626821"/>
                    </a:cubicBezTo>
                    <a:cubicBezTo>
                      <a:pt x="69342" y="612495"/>
                      <a:pt x="31089" y="593445"/>
                      <a:pt x="0" y="569671"/>
                    </a:cubicBezTo>
                    <a:lnTo>
                      <a:pt x="62179" y="451713"/>
                    </a:lnTo>
                    <a:cubicBezTo>
                      <a:pt x="89001" y="474269"/>
                      <a:pt x="117653" y="491337"/>
                      <a:pt x="148133" y="502920"/>
                    </a:cubicBezTo>
                    <a:cubicBezTo>
                      <a:pt x="178613" y="514502"/>
                      <a:pt x="209093" y="520293"/>
                      <a:pt x="239573" y="520293"/>
                    </a:cubicBezTo>
                    <a:cubicBezTo>
                      <a:pt x="274929" y="520293"/>
                      <a:pt x="302057" y="513435"/>
                      <a:pt x="320954" y="499719"/>
                    </a:cubicBezTo>
                    <a:cubicBezTo>
                      <a:pt x="339852" y="486003"/>
                      <a:pt x="349301" y="466344"/>
                      <a:pt x="349301" y="440741"/>
                    </a:cubicBezTo>
                    <a:cubicBezTo>
                      <a:pt x="349301" y="415137"/>
                      <a:pt x="339852" y="395630"/>
                      <a:pt x="320954" y="382219"/>
                    </a:cubicBezTo>
                    <a:cubicBezTo>
                      <a:pt x="302057" y="368808"/>
                      <a:pt x="274625" y="362102"/>
                      <a:pt x="238658" y="362102"/>
                    </a:cubicBezTo>
                    <a:lnTo>
                      <a:pt x="130759" y="362102"/>
                    </a:lnTo>
                    <a:lnTo>
                      <a:pt x="130759" y="270662"/>
                    </a:lnTo>
                    <a:lnTo>
                      <a:pt x="278892" y="128016"/>
                    </a:lnTo>
                    <a:lnTo>
                      <a:pt x="33833" y="128016"/>
                    </a:lnTo>
                    <a:lnTo>
                      <a:pt x="3383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Freeform: Shape 123">
                <a:extLst>
                  <a:ext uri="{FF2B5EF4-FFF2-40B4-BE49-F238E27FC236}">
                    <a16:creationId xmlns:a16="http://schemas.microsoft.com/office/drawing/2014/main" id="{705C182E-0364-423D-8113-4120999B3279}"/>
                  </a:ext>
                </a:extLst>
              </p:cNvPr>
              <p:cNvSpPr/>
              <p:nvPr/>
            </p:nvSpPr>
            <p:spPr>
              <a:xfrm>
                <a:off x="3737853" y="4038649"/>
                <a:ext cx="525780" cy="640994"/>
              </a:xfrm>
              <a:custGeom>
                <a:avLst/>
                <a:gdLst/>
                <a:ahLst/>
                <a:cxnLst/>
                <a:rect l="l" t="t" r="r" b="b"/>
                <a:pathLst>
                  <a:path w="525780" h="640994">
                    <a:moveTo>
                      <a:pt x="181966" y="0"/>
                    </a:moveTo>
                    <a:lnTo>
                      <a:pt x="341071" y="0"/>
                    </a:lnTo>
                    <a:lnTo>
                      <a:pt x="170079" y="375818"/>
                    </a:lnTo>
                    <a:lnTo>
                      <a:pt x="289865" y="375818"/>
                    </a:lnTo>
                    <a:lnTo>
                      <a:pt x="289865" y="239573"/>
                    </a:lnTo>
                    <a:lnTo>
                      <a:pt x="443484" y="239573"/>
                    </a:lnTo>
                    <a:lnTo>
                      <a:pt x="443484" y="375818"/>
                    </a:lnTo>
                    <a:lnTo>
                      <a:pt x="525780" y="375818"/>
                    </a:lnTo>
                    <a:lnTo>
                      <a:pt x="525780" y="502920"/>
                    </a:lnTo>
                    <a:lnTo>
                      <a:pt x="443484" y="502920"/>
                    </a:lnTo>
                    <a:lnTo>
                      <a:pt x="443484" y="640994"/>
                    </a:lnTo>
                    <a:lnTo>
                      <a:pt x="289865" y="640994"/>
                    </a:lnTo>
                    <a:lnTo>
                      <a:pt x="289865" y="502920"/>
                    </a:lnTo>
                    <a:lnTo>
                      <a:pt x="0" y="502920"/>
                    </a:lnTo>
                    <a:lnTo>
                      <a:pt x="0" y="389534"/>
                    </a:lnTo>
                    <a:lnTo>
                      <a:pt x="18196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997050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199456" y="2060848"/>
            <a:ext cx="3024336" cy="3024336"/>
            <a:chOff x="3607658" y="3291662"/>
            <a:chExt cx="3024336" cy="3024336"/>
          </a:xfrm>
        </p:grpSpPr>
        <p:sp>
          <p:nvSpPr>
            <p:cNvPr id="28" name="Rectangle 27"/>
            <p:cNvSpPr/>
            <p:nvPr/>
          </p:nvSpPr>
          <p:spPr>
            <a:xfrm>
              <a:off x="3607658" y="3291662"/>
              <a:ext cx="3024336" cy="3024336"/>
            </a:xfrm>
            <a:prstGeom prst="rect">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p:cNvGrpSpPr/>
            <p:nvPr/>
          </p:nvGrpSpPr>
          <p:grpSpPr>
            <a:xfrm>
              <a:off x="3837280" y="3593798"/>
              <a:ext cx="2565091" cy="2420063"/>
              <a:chOff x="4067544" y="4038503"/>
              <a:chExt cx="2101608" cy="1982785"/>
            </a:xfrm>
          </p:grpSpPr>
          <p:sp>
            <p:nvSpPr>
              <p:cNvPr id="5" name="Rectangle 4"/>
              <p:cNvSpPr/>
              <p:nvPr/>
            </p:nvSpPr>
            <p:spPr>
              <a:xfrm>
                <a:off x="4243629" y="4725144"/>
                <a:ext cx="1749442" cy="129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p:cNvGrpSpPr/>
              <p:nvPr/>
            </p:nvGrpSpPr>
            <p:grpSpPr>
              <a:xfrm rot="5400000">
                <a:off x="4595375" y="4782099"/>
                <a:ext cx="375062" cy="670891"/>
                <a:chOff x="4923448" y="4152181"/>
                <a:chExt cx="408787" cy="466005"/>
              </a:xfrm>
            </p:grpSpPr>
            <p:sp>
              <p:nvSpPr>
                <p:cNvPr id="43" name="Rectangle 42"/>
                <p:cNvSpPr/>
                <p:nvPr/>
              </p:nvSpPr>
              <p:spPr>
                <a:xfrm>
                  <a:off x="4923448" y="4152183"/>
                  <a:ext cx="389803" cy="466003"/>
                </a:xfrm>
                <a:prstGeom prst="rect">
                  <a:avLst/>
                </a:prstGeom>
                <a:solidFill>
                  <a:schemeClr val="bg1"/>
                </a:solidFill>
                <a:ln w="76200">
                  <a:solidFill>
                    <a:srgbClr val="6B4E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Straight Connector 44"/>
                <p:cNvCxnSpPr/>
                <p:nvPr/>
              </p:nvCxnSpPr>
              <p:spPr>
                <a:xfrm flipH="1">
                  <a:off x="4942432" y="4330744"/>
                  <a:ext cx="389803" cy="0"/>
                </a:xfrm>
                <a:prstGeom prst="line">
                  <a:avLst/>
                </a:prstGeom>
                <a:ln w="38100">
                  <a:solidFill>
                    <a:srgbClr val="6B4E4B"/>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070891" y="4152181"/>
                  <a:ext cx="0" cy="466003"/>
                </a:xfrm>
                <a:prstGeom prst="line">
                  <a:avLst/>
                </a:prstGeom>
                <a:ln w="38100">
                  <a:solidFill>
                    <a:srgbClr val="6B4E4B"/>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rot="5400000">
                <a:off x="5386694" y="4892077"/>
                <a:ext cx="357644" cy="427556"/>
                <a:chOff x="4923448" y="4152183"/>
                <a:chExt cx="389803" cy="466003"/>
              </a:xfrm>
            </p:grpSpPr>
            <p:sp>
              <p:nvSpPr>
                <p:cNvPr id="51" name="Rectangle 50"/>
                <p:cNvSpPr/>
                <p:nvPr/>
              </p:nvSpPr>
              <p:spPr>
                <a:xfrm>
                  <a:off x="4923448" y="4152183"/>
                  <a:ext cx="389803" cy="466003"/>
                </a:xfrm>
                <a:prstGeom prst="rect">
                  <a:avLst/>
                </a:prstGeom>
                <a:solidFill>
                  <a:schemeClr val="bg1"/>
                </a:solidFill>
                <a:ln w="76200">
                  <a:solidFill>
                    <a:srgbClr val="6B4E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Straight Connector 51"/>
                <p:cNvCxnSpPr/>
                <p:nvPr/>
              </p:nvCxnSpPr>
              <p:spPr>
                <a:xfrm flipH="1">
                  <a:off x="4923448" y="4385185"/>
                  <a:ext cx="389803" cy="0"/>
                </a:xfrm>
                <a:prstGeom prst="line">
                  <a:avLst/>
                </a:prstGeom>
                <a:ln w="38100">
                  <a:solidFill>
                    <a:srgbClr val="6B4E4B"/>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118350" y="4152183"/>
                  <a:ext cx="0" cy="466003"/>
                </a:xfrm>
                <a:prstGeom prst="line">
                  <a:avLst/>
                </a:prstGeom>
                <a:ln w="38100">
                  <a:solidFill>
                    <a:srgbClr val="6B4E4B"/>
                  </a:solidFill>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rot="5400000">
                <a:off x="4482416" y="5440695"/>
                <a:ext cx="357644" cy="427556"/>
                <a:chOff x="4923448" y="4152183"/>
                <a:chExt cx="389803" cy="466003"/>
              </a:xfrm>
            </p:grpSpPr>
            <p:sp>
              <p:nvSpPr>
                <p:cNvPr id="55" name="Rectangle 54"/>
                <p:cNvSpPr/>
                <p:nvPr/>
              </p:nvSpPr>
              <p:spPr>
                <a:xfrm>
                  <a:off x="4923448" y="4152183"/>
                  <a:ext cx="389803" cy="466003"/>
                </a:xfrm>
                <a:prstGeom prst="rect">
                  <a:avLst/>
                </a:prstGeom>
                <a:solidFill>
                  <a:schemeClr val="bg1"/>
                </a:solidFill>
                <a:ln w="76200">
                  <a:solidFill>
                    <a:srgbClr val="6B4E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6" name="Straight Connector 55"/>
                <p:cNvCxnSpPr/>
                <p:nvPr/>
              </p:nvCxnSpPr>
              <p:spPr>
                <a:xfrm flipH="1">
                  <a:off x="4923448" y="4385185"/>
                  <a:ext cx="389803" cy="0"/>
                </a:xfrm>
                <a:prstGeom prst="line">
                  <a:avLst/>
                </a:prstGeom>
                <a:ln w="38100">
                  <a:solidFill>
                    <a:srgbClr val="6B4E4B"/>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5118350" y="4152183"/>
                  <a:ext cx="0" cy="466003"/>
                </a:xfrm>
                <a:prstGeom prst="line">
                  <a:avLst/>
                </a:prstGeom>
                <a:ln w="38100">
                  <a:solidFill>
                    <a:srgbClr val="6B4E4B"/>
                  </a:solidFill>
                </a:ln>
              </p:spPr>
              <p:style>
                <a:lnRef idx="1">
                  <a:schemeClr val="accent1"/>
                </a:lnRef>
                <a:fillRef idx="0">
                  <a:schemeClr val="accent1"/>
                </a:fillRef>
                <a:effectRef idx="0">
                  <a:schemeClr val="accent1"/>
                </a:effectRef>
                <a:fontRef idx="minor">
                  <a:schemeClr val="tx1"/>
                </a:fontRef>
              </p:style>
            </p:cxnSp>
          </p:grpSp>
          <p:sp>
            <p:nvSpPr>
              <p:cNvPr id="59" name="Round Same Side Corner Rectangle 58"/>
              <p:cNvSpPr/>
              <p:nvPr/>
            </p:nvSpPr>
            <p:spPr>
              <a:xfrm>
                <a:off x="5292292" y="5468983"/>
                <a:ext cx="461995" cy="552305"/>
              </a:xfrm>
              <a:prstGeom prst="round2SameRect">
                <a:avLst>
                  <a:gd name="adj1" fmla="val 50000"/>
                  <a:gd name="adj2" fmla="val 0"/>
                </a:avLst>
              </a:prstGeom>
              <a:solidFill>
                <a:srgbClr val="6B4E4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p:cNvGrpSpPr/>
              <p:nvPr/>
            </p:nvGrpSpPr>
            <p:grpSpPr>
              <a:xfrm>
                <a:off x="4067544" y="4038503"/>
                <a:ext cx="2101608" cy="713739"/>
                <a:chOff x="3930216" y="3789040"/>
                <a:chExt cx="2376266" cy="713739"/>
              </a:xfrm>
            </p:grpSpPr>
            <p:sp>
              <p:nvSpPr>
                <p:cNvPr id="4" name="Isosceles Triangle 3"/>
                <p:cNvSpPr/>
                <p:nvPr/>
              </p:nvSpPr>
              <p:spPr>
                <a:xfrm>
                  <a:off x="3930218" y="3789040"/>
                  <a:ext cx="2376264" cy="602823"/>
                </a:xfrm>
                <a:prstGeom prst="triangle">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3930216" y="4389108"/>
                  <a:ext cx="2376265" cy="113671"/>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grpSp>
        <p:nvGrpSpPr>
          <p:cNvPr id="18" name="Group 17"/>
          <p:cNvGrpSpPr/>
          <p:nvPr/>
        </p:nvGrpSpPr>
        <p:grpSpPr>
          <a:xfrm>
            <a:off x="4668332" y="2060848"/>
            <a:ext cx="3024336" cy="3024336"/>
            <a:chOff x="6180500" y="2011495"/>
            <a:chExt cx="3024336" cy="3024336"/>
          </a:xfrm>
        </p:grpSpPr>
        <p:sp>
          <p:nvSpPr>
            <p:cNvPr id="61" name="Rectangle 60"/>
            <p:cNvSpPr/>
            <p:nvPr/>
          </p:nvSpPr>
          <p:spPr>
            <a:xfrm>
              <a:off x="6180500" y="2011495"/>
              <a:ext cx="3024336" cy="3024336"/>
            </a:xfrm>
            <a:prstGeom prst="rect">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p:cNvGrpSpPr/>
            <p:nvPr/>
          </p:nvGrpSpPr>
          <p:grpSpPr>
            <a:xfrm>
              <a:off x="6406561" y="2313631"/>
              <a:ext cx="2572214" cy="2420063"/>
              <a:chOff x="6454070" y="2313631"/>
              <a:chExt cx="2983259" cy="2806794"/>
            </a:xfrm>
          </p:grpSpPr>
          <p:grpSp>
            <p:nvGrpSpPr>
              <p:cNvPr id="86" name="Group 85"/>
              <p:cNvGrpSpPr/>
              <p:nvPr/>
            </p:nvGrpSpPr>
            <p:grpSpPr>
              <a:xfrm>
                <a:off x="7655207" y="3324024"/>
                <a:ext cx="1782122" cy="1796401"/>
                <a:chOff x="6801607" y="2665387"/>
                <a:chExt cx="1782122" cy="1796401"/>
              </a:xfrm>
            </p:grpSpPr>
            <p:sp>
              <p:nvSpPr>
                <p:cNvPr id="87" name="Rounded Rectangle 86"/>
                <p:cNvSpPr/>
                <p:nvPr/>
              </p:nvSpPr>
              <p:spPr>
                <a:xfrm>
                  <a:off x="6801607" y="2665388"/>
                  <a:ext cx="1782122" cy="1796400"/>
                </a:xfrm>
                <a:prstGeom prst="roundRect">
                  <a:avLst>
                    <a:gd name="adj" fmla="val 640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Trapezoid 87"/>
                <p:cNvSpPr/>
                <p:nvPr/>
              </p:nvSpPr>
              <p:spPr>
                <a:xfrm>
                  <a:off x="6818811" y="4059585"/>
                  <a:ext cx="1747712" cy="402203"/>
                </a:xfrm>
                <a:prstGeom prst="trapezoid">
                  <a:avLst>
                    <a:gd name="adj" fmla="val 72634"/>
                  </a:avLst>
                </a:prstGeom>
                <a:gradFill flip="none" rotWithShape="1">
                  <a:gsLst>
                    <a:gs pos="20000">
                      <a:srgbClr val="E8E8E8"/>
                    </a:gs>
                    <a:gs pos="0">
                      <a:schemeClr val="bg1">
                        <a:alpha val="0"/>
                      </a:schemeClr>
                    </a:gs>
                    <a:gs pos="80000">
                      <a:srgbClr val="E8E8E8"/>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Trapezoid 88"/>
                <p:cNvSpPr/>
                <p:nvPr/>
              </p:nvSpPr>
              <p:spPr>
                <a:xfrm flipV="1">
                  <a:off x="6801607" y="2665387"/>
                  <a:ext cx="1747712" cy="213999"/>
                </a:xfrm>
                <a:prstGeom prst="trapezoid">
                  <a:avLst>
                    <a:gd name="adj" fmla="val 119247"/>
                  </a:avLst>
                </a:prstGeom>
                <a:gradFill flip="none" rotWithShape="1">
                  <a:gsLst>
                    <a:gs pos="20000">
                      <a:schemeClr val="bg1"/>
                    </a:gs>
                    <a:gs pos="10000">
                      <a:schemeClr val="bg1">
                        <a:alpha val="0"/>
                      </a:schemeClr>
                    </a:gs>
                    <a:gs pos="80000">
                      <a:schemeClr val="bg1"/>
                    </a:gs>
                    <a:gs pos="9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ounded Rectangle 89"/>
                <p:cNvSpPr/>
                <p:nvPr/>
              </p:nvSpPr>
              <p:spPr>
                <a:xfrm>
                  <a:off x="7054871" y="2777581"/>
                  <a:ext cx="1275593" cy="1423286"/>
                </a:xfrm>
                <a:prstGeom prst="roundRect">
                  <a:avLst>
                    <a:gd name="adj" fmla="val 6405"/>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Down Arrow 90"/>
                <p:cNvSpPr/>
                <p:nvPr/>
              </p:nvSpPr>
              <p:spPr>
                <a:xfrm>
                  <a:off x="7404635" y="3202986"/>
                  <a:ext cx="576064" cy="649857"/>
                </a:xfrm>
                <a:prstGeom prst="downArrow">
                  <a:avLst>
                    <a:gd name="adj1" fmla="val 26359"/>
                    <a:gd name="adj2" fmla="val 50000"/>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6454070" y="2313631"/>
                <a:ext cx="1782122" cy="1796401"/>
                <a:chOff x="6801607" y="2665387"/>
                <a:chExt cx="1782122" cy="1796401"/>
              </a:xfrm>
              <a:effectLst>
                <a:outerShdw blurRad="254000" dist="152400" dir="2700000" algn="tl" rotWithShape="0">
                  <a:prstClr val="black">
                    <a:alpha val="10000"/>
                  </a:prstClr>
                </a:outerShdw>
              </a:effectLst>
            </p:grpSpPr>
            <p:sp>
              <p:nvSpPr>
                <p:cNvPr id="7" name="Rounded Rectangle 6"/>
                <p:cNvSpPr/>
                <p:nvPr/>
              </p:nvSpPr>
              <p:spPr>
                <a:xfrm>
                  <a:off x="6801607" y="2665388"/>
                  <a:ext cx="1782122" cy="1796400"/>
                </a:xfrm>
                <a:prstGeom prst="roundRect">
                  <a:avLst>
                    <a:gd name="adj" fmla="val 640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rapezoid 7"/>
                <p:cNvSpPr/>
                <p:nvPr/>
              </p:nvSpPr>
              <p:spPr>
                <a:xfrm>
                  <a:off x="6818811" y="4059585"/>
                  <a:ext cx="1747712" cy="402203"/>
                </a:xfrm>
                <a:prstGeom prst="trapezoid">
                  <a:avLst>
                    <a:gd name="adj" fmla="val 72634"/>
                  </a:avLst>
                </a:prstGeom>
                <a:gradFill flip="none" rotWithShape="1">
                  <a:gsLst>
                    <a:gs pos="20000">
                      <a:srgbClr val="E8E8E8"/>
                    </a:gs>
                    <a:gs pos="0">
                      <a:schemeClr val="bg1">
                        <a:alpha val="0"/>
                      </a:schemeClr>
                    </a:gs>
                    <a:gs pos="80000">
                      <a:srgbClr val="E8E8E8"/>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Trapezoid 84"/>
                <p:cNvSpPr/>
                <p:nvPr/>
              </p:nvSpPr>
              <p:spPr>
                <a:xfrm flipV="1">
                  <a:off x="6801607" y="2665387"/>
                  <a:ext cx="1747712" cy="213999"/>
                </a:xfrm>
                <a:prstGeom prst="trapezoid">
                  <a:avLst>
                    <a:gd name="adj" fmla="val 119247"/>
                  </a:avLst>
                </a:prstGeom>
                <a:gradFill flip="none" rotWithShape="1">
                  <a:gsLst>
                    <a:gs pos="20000">
                      <a:schemeClr val="bg1"/>
                    </a:gs>
                    <a:gs pos="10000">
                      <a:schemeClr val="bg1">
                        <a:alpha val="0"/>
                      </a:schemeClr>
                    </a:gs>
                    <a:gs pos="80000">
                      <a:schemeClr val="bg1"/>
                    </a:gs>
                    <a:gs pos="9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ounded Rectangle 83"/>
                <p:cNvSpPr/>
                <p:nvPr/>
              </p:nvSpPr>
              <p:spPr>
                <a:xfrm>
                  <a:off x="7054871" y="2777581"/>
                  <a:ext cx="1275593" cy="1423286"/>
                </a:xfrm>
                <a:prstGeom prst="roundRect">
                  <a:avLst>
                    <a:gd name="adj" fmla="val 6405"/>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Down Arrow 8"/>
                <p:cNvSpPr/>
                <p:nvPr/>
              </p:nvSpPr>
              <p:spPr>
                <a:xfrm flipV="1">
                  <a:off x="7404635" y="3202986"/>
                  <a:ext cx="576064" cy="649857"/>
                </a:xfrm>
                <a:prstGeom prst="downArrow">
                  <a:avLst>
                    <a:gd name="adj1" fmla="val 26359"/>
                    <a:gd name="adj2" fmla="val 50000"/>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grpSp>
        <p:nvGrpSpPr>
          <p:cNvPr id="19" name="Group 18"/>
          <p:cNvGrpSpPr/>
          <p:nvPr/>
        </p:nvGrpSpPr>
        <p:grpSpPr>
          <a:xfrm>
            <a:off x="8137208" y="2060848"/>
            <a:ext cx="3027396" cy="3027396"/>
            <a:chOff x="8137208" y="2060848"/>
            <a:chExt cx="3027396" cy="3027396"/>
          </a:xfrm>
        </p:grpSpPr>
        <p:sp>
          <p:nvSpPr>
            <p:cNvPr id="93" name="Rectangle 92"/>
            <p:cNvSpPr/>
            <p:nvPr/>
          </p:nvSpPr>
          <p:spPr>
            <a:xfrm>
              <a:off x="8137208" y="2060848"/>
              <a:ext cx="3027396" cy="3027396"/>
            </a:xfrm>
            <a:prstGeom prst="rect">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5" name="Group 94"/>
            <p:cNvGrpSpPr/>
            <p:nvPr/>
          </p:nvGrpSpPr>
          <p:grpSpPr>
            <a:xfrm>
              <a:off x="8672818" y="2501354"/>
              <a:ext cx="1237465" cy="2146384"/>
              <a:chOff x="10566874" y="5139177"/>
              <a:chExt cx="518954" cy="900126"/>
            </a:xfrm>
            <a:gradFill>
              <a:gsLst>
                <a:gs pos="0">
                  <a:schemeClr val="bg1"/>
                </a:gs>
                <a:gs pos="65000">
                  <a:schemeClr val="bg1">
                    <a:lumMod val="85000"/>
                  </a:schemeClr>
                </a:gs>
                <a:gs pos="33000">
                  <a:schemeClr val="bg1">
                    <a:lumMod val="95000"/>
                  </a:schemeClr>
                </a:gs>
                <a:gs pos="100000">
                  <a:schemeClr val="bg1"/>
                </a:gs>
              </a:gsLst>
              <a:lin ang="5400000" scaled="1"/>
            </a:gradFill>
          </p:grpSpPr>
          <p:sp>
            <p:nvSpPr>
              <p:cNvPr id="99" name="Isosceles Triangle 98"/>
              <p:cNvSpPr/>
              <p:nvPr/>
            </p:nvSpPr>
            <p:spPr>
              <a:xfrm rot="16200000">
                <a:off x="10376288" y="5329763"/>
                <a:ext cx="900126" cy="5189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p:cNvSpPr/>
              <p:nvPr/>
            </p:nvSpPr>
            <p:spPr>
              <a:xfrm>
                <a:off x="10566874" y="5358213"/>
                <a:ext cx="425669" cy="4620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6" name="Group 95"/>
            <p:cNvGrpSpPr/>
            <p:nvPr/>
          </p:nvGrpSpPr>
          <p:grpSpPr>
            <a:xfrm>
              <a:off x="10080805" y="2932241"/>
              <a:ext cx="548188" cy="1284605"/>
              <a:chOff x="10198875" y="3772653"/>
              <a:chExt cx="505638" cy="1184896"/>
            </a:xfrm>
          </p:grpSpPr>
          <p:sp>
            <p:nvSpPr>
              <p:cNvPr id="97" name="Freeform 96"/>
              <p:cNvSpPr/>
              <p:nvPr/>
            </p:nvSpPr>
            <p:spPr>
              <a:xfrm>
                <a:off x="10198875" y="3772653"/>
                <a:ext cx="505638" cy="1184896"/>
              </a:xfrm>
              <a:custGeom>
                <a:avLst/>
                <a:gdLst>
                  <a:gd name="connsiteX0" fmla="*/ 0 w 505638"/>
                  <a:gd name="connsiteY0" fmla="*/ 0 h 1184896"/>
                  <a:gd name="connsiteX1" fmla="*/ 43695 w 505638"/>
                  <a:gd name="connsiteY1" fmla="*/ 11114 h 1184896"/>
                  <a:gd name="connsiteX2" fmla="*/ 505638 w 505638"/>
                  <a:gd name="connsiteY2" fmla="*/ 592448 h 1184896"/>
                  <a:gd name="connsiteX3" fmla="*/ 43695 w 505638"/>
                  <a:gd name="connsiteY3" fmla="*/ 1173782 h 1184896"/>
                  <a:gd name="connsiteX4" fmla="*/ 0 w 505638"/>
                  <a:gd name="connsiteY4" fmla="*/ 1184896 h 1184896"/>
                  <a:gd name="connsiteX5" fmla="*/ 0 w 505638"/>
                  <a:gd name="connsiteY5" fmla="*/ 1097163 h 1184896"/>
                  <a:gd name="connsiteX6" fmla="*/ 24985 w 505638"/>
                  <a:gd name="connsiteY6" fmla="*/ 1090725 h 1184896"/>
                  <a:gd name="connsiteX7" fmla="*/ 415840 w 505638"/>
                  <a:gd name="connsiteY7" fmla="*/ 592448 h 1184896"/>
                  <a:gd name="connsiteX8" fmla="*/ 24985 w 505638"/>
                  <a:gd name="connsiteY8" fmla="*/ 94171 h 1184896"/>
                  <a:gd name="connsiteX9" fmla="*/ 0 w 505638"/>
                  <a:gd name="connsiteY9" fmla="*/ 87733 h 118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638" h="1184896">
                    <a:moveTo>
                      <a:pt x="0" y="0"/>
                    </a:moveTo>
                    <a:lnTo>
                      <a:pt x="43695" y="11114"/>
                    </a:lnTo>
                    <a:cubicBezTo>
                      <a:pt x="314214" y="102470"/>
                      <a:pt x="505638" y="328315"/>
                      <a:pt x="505638" y="592448"/>
                    </a:cubicBezTo>
                    <a:cubicBezTo>
                      <a:pt x="505638" y="856583"/>
                      <a:pt x="314214" y="1082427"/>
                      <a:pt x="43695" y="1173782"/>
                    </a:cubicBezTo>
                    <a:lnTo>
                      <a:pt x="0" y="1184896"/>
                    </a:lnTo>
                    <a:lnTo>
                      <a:pt x="0" y="1097163"/>
                    </a:lnTo>
                    <a:lnTo>
                      <a:pt x="24985" y="1090725"/>
                    </a:lnTo>
                    <a:cubicBezTo>
                      <a:pt x="253874" y="1012422"/>
                      <a:pt x="415840" y="818845"/>
                      <a:pt x="415840" y="592448"/>
                    </a:cubicBezTo>
                    <a:cubicBezTo>
                      <a:pt x="415840" y="366052"/>
                      <a:pt x="253874" y="172474"/>
                      <a:pt x="24985" y="94171"/>
                    </a:cubicBezTo>
                    <a:lnTo>
                      <a:pt x="0" y="8773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Freeform 97"/>
              <p:cNvSpPr/>
              <p:nvPr/>
            </p:nvSpPr>
            <p:spPr>
              <a:xfrm>
                <a:off x="10198876" y="3949079"/>
                <a:ext cx="339666" cy="832047"/>
              </a:xfrm>
              <a:custGeom>
                <a:avLst/>
                <a:gdLst>
                  <a:gd name="connsiteX0" fmla="*/ 0 w 339666"/>
                  <a:gd name="connsiteY0" fmla="*/ 0 h 832047"/>
                  <a:gd name="connsiteX1" fmla="*/ 652 w 339666"/>
                  <a:gd name="connsiteY1" fmla="*/ 65 h 832047"/>
                  <a:gd name="connsiteX2" fmla="*/ 339666 w 339666"/>
                  <a:gd name="connsiteY2" fmla="*/ 416023 h 832047"/>
                  <a:gd name="connsiteX3" fmla="*/ 652 w 339666"/>
                  <a:gd name="connsiteY3" fmla="*/ 831981 h 832047"/>
                  <a:gd name="connsiteX4" fmla="*/ 0 w 339666"/>
                  <a:gd name="connsiteY4" fmla="*/ 832047 h 832047"/>
                  <a:gd name="connsiteX5" fmla="*/ 0 w 339666"/>
                  <a:gd name="connsiteY5" fmla="*/ 780874 h 832047"/>
                  <a:gd name="connsiteX6" fmla="*/ 131 w 339666"/>
                  <a:gd name="connsiteY6" fmla="*/ 780860 h 832047"/>
                  <a:gd name="connsiteX7" fmla="*/ 282464 w 339666"/>
                  <a:gd name="connsiteY7" fmla="*/ 416022 h 832047"/>
                  <a:gd name="connsiteX8" fmla="*/ 131 w 339666"/>
                  <a:gd name="connsiteY8" fmla="*/ 51183 h 832047"/>
                  <a:gd name="connsiteX9" fmla="*/ 0 w 339666"/>
                  <a:gd name="connsiteY9" fmla="*/ 51170 h 83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666" h="832047">
                    <a:moveTo>
                      <a:pt x="0" y="0"/>
                    </a:moveTo>
                    <a:lnTo>
                      <a:pt x="652" y="65"/>
                    </a:lnTo>
                    <a:cubicBezTo>
                      <a:pt x="194127" y="39657"/>
                      <a:pt x="339666" y="210844"/>
                      <a:pt x="339666" y="416023"/>
                    </a:cubicBezTo>
                    <a:cubicBezTo>
                      <a:pt x="339666" y="621203"/>
                      <a:pt x="194127" y="792391"/>
                      <a:pt x="652" y="831981"/>
                    </a:cubicBezTo>
                    <a:lnTo>
                      <a:pt x="0" y="832047"/>
                    </a:lnTo>
                    <a:lnTo>
                      <a:pt x="0" y="780874"/>
                    </a:lnTo>
                    <a:lnTo>
                      <a:pt x="131" y="780860"/>
                    </a:lnTo>
                    <a:cubicBezTo>
                      <a:pt x="161258" y="746135"/>
                      <a:pt x="282464" y="595986"/>
                      <a:pt x="282464" y="416022"/>
                    </a:cubicBezTo>
                    <a:cubicBezTo>
                      <a:pt x="282464" y="236058"/>
                      <a:pt x="161258" y="85909"/>
                      <a:pt x="131" y="51183"/>
                    </a:cubicBezTo>
                    <a:lnTo>
                      <a:pt x="0" y="5117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928243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199456" y="2060848"/>
            <a:ext cx="3024336" cy="3024336"/>
            <a:chOff x="3607658" y="3291662"/>
            <a:chExt cx="3024336" cy="3024336"/>
          </a:xfrm>
        </p:grpSpPr>
        <p:sp>
          <p:nvSpPr>
            <p:cNvPr id="28" name="Rectangle 27"/>
            <p:cNvSpPr/>
            <p:nvPr/>
          </p:nvSpPr>
          <p:spPr>
            <a:xfrm>
              <a:off x="3607658" y="3291662"/>
              <a:ext cx="3024336" cy="3024336"/>
            </a:xfrm>
            <a:prstGeom prst="rect">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p:cNvGrpSpPr/>
            <p:nvPr/>
          </p:nvGrpSpPr>
          <p:grpSpPr>
            <a:xfrm>
              <a:off x="3837280" y="3593798"/>
              <a:ext cx="2565091" cy="2420063"/>
              <a:chOff x="4067544" y="4038503"/>
              <a:chExt cx="2101608" cy="1982785"/>
            </a:xfrm>
          </p:grpSpPr>
          <p:sp>
            <p:nvSpPr>
              <p:cNvPr id="5" name="Rectangle 4"/>
              <p:cNvSpPr/>
              <p:nvPr/>
            </p:nvSpPr>
            <p:spPr>
              <a:xfrm>
                <a:off x="4243629" y="4725144"/>
                <a:ext cx="1749442" cy="129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p:cNvGrpSpPr/>
              <p:nvPr/>
            </p:nvGrpSpPr>
            <p:grpSpPr>
              <a:xfrm rot="5400000">
                <a:off x="4595375" y="4782099"/>
                <a:ext cx="375062" cy="670891"/>
                <a:chOff x="4923448" y="4152181"/>
                <a:chExt cx="408787" cy="466005"/>
              </a:xfrm>
            </p:grpSpPr>
            <p:sp>
              <p:nvSpPr>
                <p:cNvPr id="43" name="Rectangle 42"/>
                <p:cNvSpPr/>
                <p:nvPr/>
              </p:nvSpPr>
              <p:spPr>
                <a:xfrm>
                  <a:off x="4923448" y="4152183"/>
                  <a:ext cx="389803" cy="466003"/>
                </a:xfrm>
                <a:prstGeom prst="rect">
                  <a:avLst/>
                </a:prstGeom>
                <a:solidFill>
                  <a:schemeClr val="bg1"/>
                </a:solidFill>
                <a:ln w="76200">
                  <a:solidFill>
                    <a:srgbClr val="6B4E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Straight Connector 44"/>
                <p:cNvCxnSpPr/>
                <p:nvPr/>
              </p:nvCxnSpPr>
              <p:spPr>
                <a:xfrm flipH="1">
                  <a:off x="4942432" y="4330744"/>
                  <a:ext cx="389803" cy="0"/>
                </a:xfrm>
                <a:prstGeom prst="line">
                  <a:avLst/>
                </a:prstGeom>
                <a:ln w="38100">
                  <a:solidFill>
                    <a:srgbClr val="6B4E4B"/>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070891" y="4152181"/>
                  <a:ext cx="0" cy="466003"/>
                </a:xfrm>
                <a:prstGeom prst="line">
                  <a:avLst/>
                </a:prstGeom>
                <a:ln w="38100">
                  <a:solidFill>
                    <a:srgbClr val="6B4E4B"/>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p:nvGrpSpPr>
            <p:grpSpPr>
              <a:xfrm rot="5400000">
                <a:off x="5386694" y="4892077"/>
                <a:ext cx="357644" cy="427556"/>
                <a:chOff x="4923448" y="4152183"/>
                <a:chExt cx="389803" cy="466003"/>
              </a:xfrm>
            </p:grpSpPr>
            <p:sp>
              <p:nvSpPr>
                <p:cNvPr id="51" name="Rectangle 50"/>
                <p:cNvSpPr/>
                <p:nvPr/>
              </p:nvSpPr>
              <p:spPr>
                <a:xfrm>
                  <a:off x="4923448" y="4152183"/>
                  <a:ext cx="389803" cy="466003"/>
                </a:xfrm>
                <a:prstGeom prst="rect">
                  <a:avLst/>
                </a:prstGeom>
                <a:solidFill>
                  <a:schemeClr val="bg1"/>
                </a:solidFill>
                <a:ln w="76200">
                  <a:solidFill>
                    <a:srgbClr val="6B4E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Straight Connector 51"/>
                <p:cNvCxnSpPr/>
                <p:nvPr/>
              </p:nvCxnSpPr>
              <p:spPr>
                <a:xfrm flipH="1">
                  <a:off x="4923448" y="4385185"/>
                  <a:ext cx="389803" cy="0"/>
                </a:xfrm>
                <a:prstGeom prst="line">
                  <a:avLst/>
                </a:prstGeom>
                <a:ln w="38100">
                  <a:solidFill>
                    <a:srgbClr val="6B4E4B"/>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118350" y="4152183"/>
                  <a:ext cx="0" cy="466003"/>
                </a:xfrm>
                <a:prstGeom prst="line">
                  <a:avLst/>
                </a:prstGeom>
                <a:ln w="38100">
                  <a:solidFill>
                    <a:srgbClr val="6B4E4B"/>
                  </a:solidFill>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rot="5400000">
                <a:off x="4482416" y="5440695"/>
                <a:ext cx="357644" cy="427556"/>
                <a:chOff x="4923448" y="4152183"/>
                <a:chExt cx="389803" cy="466003"/>
              </a:xfrm>
            </p:grpSpPr>
            <p:sp>
              <p:nvSpPr>
                <p:cNvPr id="55" name="Rectangle 54"/>
                <p:cNvSpPr/>
                <p:nvPr/>
              </p:nvSpPr>
              <p:spPr>
                <a:xfrm>
                  <a:off x="4923448" y="4152183"/>
                  <a:ext cx="389803" cy="466003"/>
                </a:xfrm>
                <a:prstGeom prst="rect">
                  <a:avLst/>
                </a:prstGeom>
                <a:solidFill>
                  <a:schemeClr val="bg1"/>
                </a:solidFill>
                <a:ln w="76200">
                  <a:solidFill>
                    <a:srgbClr val="6B4E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6" name="Straight Connector 55"/>
                <p:cNvCxnSpPr/>
                <p:nvPr/>
              </p:nvCxnSpPr>
              <p:spPr>
                <a:xfrm flipH="1">
                  <a:off x="4923448" y="4385185"/>
                  <a:ext cx="389803" cy="0"/>
                </a:xfrm>
                <a:prstGeom prst="line">
                  <a:avLst/>
                </a:prstGeom>
                <a:ln w="38100">
                  <a:solidFill>
                    <a:srgbClr val="6B4E4B"/>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5118350" y="4152183"/>
                  <a:ext cx="0" cy="466003"/>
                </a:xfrm>
                <a:prstGeom prst="line">
                  <a:avLst/>
                </a:prstGeom>
                <a:ln w="38100">
                  <a:solidFill>
                    <a:srgbClr val="6B4E4B"/>
                  </a:solidFill>
                </a:ln>
              </p:spPr>
              <p:style>
                <a:lnRef idx="1">
                  <a:schemeClr val="accent1"/>
                </a:lnRef>
                <a:fillRef idx="0">
                  <a:schemeClr val="accent1"/>
                </a:fillRef>
                <a:effectRef idx="0">
                  <a:schemeClr val="accent1"/>
                </a:effectRef>
                <a:fontRef idx="minor">
                  <a:schemeClr val="tx1"/>
                </a:fontRef>
              </p:style>
            </p:cxnSp>
          </p:grpSp>
          <p:sp>
            <p:nvSpPr>
              <p:cNvPr id="59" name="Round Same Side Corner Rectangle 58"/>
              <p:cNvSpPr/>
              <p:nvPr/>
            </p:nvSpPr>
            <p:spPr>
              <a:xfrm>
                <a:off x="5292292" y="5468983"/>
                <a:ext cx="461995" cy="552305"/>
              </a:xfrm>
              <a:prstGeom prst="round2SameRect">
                <a:avLst>
                  <a:gd name="adj1" fmla="val 50000"/>
                  <a:gd name="adj2" fmla="val 0"/>
                </a:avLst>
              </a:prstGeom>
              <a:solidFill>
                <a:srgbClr val="6B4E4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p:cNvGrpSpPr/>
              <p:nvPr/>
            </p:nvGrpSpPr>
            <p:grpSpPr>
              <a:xfrm>
                <a:off x="4067544" y="4038503"/>
                <a:ext cx="2101608" cy="713739"/>
                <a:chOff x="3930216" y="3789040"/>
                <a:chExt cx="2376266" cy="713739"/>
              </a:xfrm>
            </p:grpSpPr>
            <p:sp>
              <p:nvSpPr>
                <p:cNvPr id="4" name="Isosceles Triangle 3"/>
                <p:cNvSpPr/>
                <p:nvPr/>
              </p:nvSpPr>
              <p:spPr>
                <a:xfrm>
                  <a:off x="3930218" y="3789040"/>
                  <a:ext cx="2376264" cy="602823"/>
                </a:xfrm>
                <a:prstGeom prst="triangle">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3930216" y="4389108"/>
                  <a:ext cx="2376265" cy="113671"/>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grpSp>
        <p:nvGrpSpPr>
          <p:cNvPr id="18" name="Group 17"/>
          <p:cNvGrpSpPr/>
          <p:nvPr/>
        </p:nvGrpSpPr>
        <p:grpSpPr>
          <a:xfrm>
            <a:off x="4668332" y="2060848"/>
            <a:ext cx="3024336" cy="3024336"/>
            <a:chOff x="6180500" y="2011495"/>
            <a:chExt cx="3024336" cy="3024336"/>
          </a:xfrm>
        </p:grpSpPr>
        <p:sp>
          <p:nvSpPr>
            <p:cNvPr id="61" name="Rectangle 60"/>
            <p:cNvSpPr/>
            <p:nvPr/>
          </p:nvSpPr>
          <p:spPr>
            <a:xfrm>
              <a:off x="6180500" y="2011495"/>
              <a:ext cx="3024336" cy="3024336"/>
            </a:xfrm>
            <a:prstGeom prst="rect">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p:cNvGrpSpPr/>
            <p:nvPr/>
          </p:nvGrpSpPr>
          <p:grpSpPr>
            <a:xfrm>
              <a:off x="6406561" y="2313631"/>
              <a:ext cx="2572214" cy="2420063"/>
              <a:chOff x="6454070" y="2313631"/>
              <a:chExt cx="2983259" cy="2806794"/>
            </a:xfrm>
          </p:grpSpPr>
          <p:grpSp>
            <p:nvGrpSpPr>
              <p:cNvPr id="86" name="Group 85"/>
              <p:cNvGrpSpPr/>
              <p:nvPr/>
            </p:nvGrpSpPr>
            <p:grpSpPr>
              <a:xfrm>
                <a:off x="7655207" y="3324024"/>
                <a:ext cx="1782122" cy="1796401"/>
                <a:chOff x="6801607" y="2665387"/>
                <a:chExt cx="1782122" cy="1796401"/>
              </a:xfrm>
            </p:grpSpPr>
            <p:sp>
              <p:nvSpPr>
                <p:cNvPr id="87" name="Rounded Rectangle 86"/>
                <p:cNvSpPr/>
                <p:nvPr/>
              </p:nvSpPr>
              <p:spPr>
                <a:xfrm>
                  <a:off x="6801607" y="2665388"/>
                  <a:ext cx="1782122" cy="1796400"/>
                </a:xfrm>
                <a:prstGeom prst="roundRect">
                  <a:avLst>
                    <a:gd name="adj" fmla="val 640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Trapezoid 87"/>
                <p:cNvSpPr/>
                <p:nvPr/>
              </p:nvSpPr>
              <p:spPr>
                <a:xfrm>
                  <a:off x="6818811" y="4059585"/>
                  <a:ext cx="1747712" cy="402203"/>
                </a:xfrm>
                <a:prstGeom prst="trapezoid">
                  <a:avLst>
                    <a:gd name="adj" fmla="val 72634"/>
                  </a:avLst>
                </a:prstGeom>
                <a:gradFill flip="none" rotWithShape="1">
                  <a:gsLst>
                    <a:gs pos="20000">
                      <a:srgbClr val="E8E8E8"/>
                    </a:gs>
                    <a:gs pos="0">
                      <a:schemeClr val="bg1">
                        <a:alpha val="0"/>
                      </a:schemeClr>
                    </a:gs>
                    <a:gs pos="80000">
                      <a:srgbClr val="E8E8E8"/>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Trapezoid 88"/>
                <p:cNvSpPr/>
                <p:nvPr/>
              </p:nvSpPr>
              <p:spPr>
                <a:xfrm flipV="1">
                  <a:off x="6801607" y="2665387"/>
                  <a:ext cx="1747712" cy="213999"/>
                </a:xfrm>
                <a:prstGeom prst="trapezoid">
                  <a:avLst>
                    <a:gd name="adj" fmla="val 119247"/>
                  </a:avLst>
                </a:prstGeom>
                <a:gradFill flip="none" rotWithShape="1">
                  <a:gsLst>
                    <a:gs pos="20000">
                      <a:schemeClr val="bg1"/>
                    </a:gs>
                    <a:gs pos="10000">
                      <a:schemeClr val="bg1">
                        <a:alpha val="0"/>
                      </a:schemeClr>
                    </a:gs>
                    <a:gs pos="80000">
                      <a:schemeClr val="bg1"/>
                    </a:gs>
                    <a:gs pos="9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ounded Rectangle 89"/>
                <p:cNvSpPr/>
                <p:nvPr/>
              </p:nvSpPr>
              <p:spPr>
                <a:xfrm>
                  <a:off x="7054871" y="2777581"/>
                  <a:ext cx="1275593" cy="1423286"/>
                </a:xfrm>
                <a:prstGeom prst="roundRect">
                  <a:avLst>
                    <a:gd name="adj" fmla="val 6405"/>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Down Arrow 90"/>
                <p:cNvSpPr/>
                <p:nvPr/>
              </p:nvSpPr>
              <p:spPr>
                <a:xfrm flipV="1">
                  <a:off x="7404635" y="3202987"/>
                  <a:ext cx="576065" cy="649857"/>
                </a:xfrm>
                <a:prstGeom prst="downArrow">
                  <a:avLst>
                    <a:gd name="adj1" fmla="val 26359"/>
                    <a:gd name="adj2" fmla="val 50000"/>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6454070" y="2313631"/>
                <a:ext cx="1782122" cy="1796401"/>
                <a:chOff x="6801607" y="2665387"/>
                <a:chExt cx="1782122" cy="1796401"/>
              </a:xfrm>
              <a:effectLst>
                <a:outerShdw blurRad="254000" dist="152400" dir="2700000" algn="tl" rotWithShape="0">
                  <a:prstClr val="black">
                    <a:alpha val="10000"/>
                  </a:prstClr>
                </a:outerShdw>
              </a:effectLst>
            </p:grpSpPr>
            <p:sp>
              <p:nvSpPr>
                <p:cNvPr id="7" name="Rounded Rectangle 6"/>
                <p:cNvSpPr/>
                <p:nvPr/>
              </p:nvSpPr>
              <p:spPr>
                <a:xfrm>
                  <a:off x="6801607" y="2665388"/>
                  <a:ext cx="1782122" cy="1796400"/>
                </a:xfrm>
                <a:prstGeom prst="roundRect">
                  <a:avLst>
                    <a:gd name="adj" fmla="val 640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rapezoid 7"/>
                <p:cNvSpPr/>
                <p:nvPr/>
              </p:nvSpPr>
              <p:spPr>
                <a:xfrm>
                  <a:off x="6818811" y="4059585"/>
                  <a:ext cx="1747712" cy="402203"/>
                </a:xfrm>
                <a:prstGeom prst="trapezoid">
                  <a:avLst>
                    <a:gd name="adj" fmla="val 72634"/>
                  </a:avLst>
                </a:prstGeom>
                <a:gradFill flip="none" rotWithShape="1">
                  <a:gsLst>
                    <a:gs pos="20000">
                      <a:srgbClr val="E8E8E8"/>
                    </a:gs>
                    <a:gs pos="0">
                      <a:schemeClr val="bg1">
                        <a:alpha val="0"/>
                      </a:schemeClr>
                    </a:gs>
                    <a:gs pos="80000">
                      <a:srgbClr val="E8E8E8"/>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Trapezoid 84"/>
                <p:cNvSpPr/>
                <p:nvPr/>
              </p:nvSpPr>
              <p:spPr>
                <a:xfrm flipV="1">
                  <a:off x="6801607" y="2665387"/>
                  <a:ext cx="1747712" cy="213999"/>
                </a:xfrm>
                <a:prstGeom prst="trapezoid">
                  <a:avLst>
                    <a:gd name="adj" fmla="val 119247"/>
                  </a:avLst>
                </a:prstGeom>
                <a:gradFill flip="none" rotWithShape="1">
                  <a:gsLst>
                    <a:gs pos="20000">
                      <a:schemeClr val="bg1"/>
                    </a:gs>
                    <a:gs pos="10000">
                      <a:schemeClr val="bg1">
                        <a:alpha val="0"/>
                      </a:schemeClr>
                    </a:gs>
                    <a:gs pos="80000">
                      <a:schemeClr val="bg1"/>
                    </a:gs>
                    <a:gs pos="9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ounded Rectangle 83"/>
                <p:cNvSpPr/>
                <p:nvPr/>
              </p:nvSpPr>
              <p:spPr>
                <a:xfrm>
                  <a:off x="7054871" y="2777581"/>
                  <a:ext cx="1275593" cy="1423286"/>
                </a:xfrm>
                <a:prstGeom prst="roundRect">
                  <a:avLst>
                    <a:gd name="adj" fmla="val 6405"/>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Down Arrow 8"/>
                <p:cNvSpPr/>
                <p:nvPr/>
              </p:nvSpPr>
              <p:spPr>
                <a:xfrm>
                  <a:off x="7404635" y="3202987"/>
                  <a:ext cx="576065" cy="649857"/>
                </a:xfrm>
                <a:prstGeom prst="downArrow">
                  <a:avLst>
                    <a:gd name="adj1" fmla="val 26359"/>
                    <a:gd name="adj2" fmla="val 50000"/>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grpSp>
      <p:sp>
        <p:nvSpPr>
          <p:cNvPr id="93" name="Rectangle 92"/>
          <p:cNvSpPr/>
          <p:nvPr/>
        </p:nvSpPr>
        <p:spPr>
          <a:xfrm>
            <a:off x="8137208" y="2060848"/>
            <a:ext cx="3027396" cy="3027396"/>
          </a:xfrm>
          <a:prstGeom prst="rect">
            <a:avLst/>
          </a:pr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Multiplication Sign 1">
            <a:extLst>
              <a:ext uri="{FF2B5EF4-FFF2-40B4-BE49-F238E27FC236}">
                <a16:creationId xmlns:a16="http://schemas.microsoft.com/office/drawing/2014/main" id="{ED8621E4-C01C-470F-8552-2138EA311834}"/>
              </a:ext>
            </a:extLst>
          </p:cNvPr>
          <p:cNvSpPr/>
          <p:nvPr/>
        </p:nvSpPr>
        <p:spPr>
          <a:xfrm>
            <a:off x="9506039" y="2865129"/>
            <a:ext cx="1415774" cy="1415774"/>
          </a:xfrm>
          <a:prstGeom prst="mathMultiply">
            <a:avLst>
              <a:gd name="adj1" fmla="val 12346"/>
            </a:avLst>
          </a:prstGeom>
          <a:gradFill flip="none" rotWithShape="1">
            <a:gsLst>
              <a:gs pos="15000">
                <a:srgbClr val="B8B8B8"/>
              </a:gs>
              <a:gs pos="74000">
                <a:schemeClr val="bg1"/>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5" name="Group 94"/>
          <p:cNvGrpSpPr/>
          <p:nvPr/>
        </p:nvGrpSpPr>
        <p:grpSpPr>
          <a:xfrm>
            <a:off x="8672818" y="2501354"/>
            <a:ext cx="1237465" cy="2146384"/>
            <a:chOff x="10566874" y="5139177"/>
            <a:chExt cx="518954" cy="900126"/>
          </a:xfrm>
          <a:gradFill>
            <a:gsLst>
              <a:gs pos="0">
                <a:schemeClr val="bg1"/>
              </a:gs>
              <a:gs pos="65000">
                <a:schemeClr val="bg1">
                  <a:lumMod val="85000"/>
                </a:schemeClr>
              </a:gs>
              <a:gs pos="33000">
                <a:schemeClr val="bg1">
                  <a:lumMod val="95000"/>
                </a:schemeClr>
              </a:gs>
              <a:gs pos="100000">
                <a:schemeClr val="bg1"/>
              </a:gs>
            </a:gsLst>
            <a:lin ang="5400000" scaled="1"/>
          </a:gradFill>
        </p:grpSpPr>
        <p:sp>
          <p:nvSpPr>
            <p:cNvPr id="99" name="Isosceles Triangle 98"/>
            <p:cNvSpPr/>
            <p:nvPr/>
          </p:nvSpPr>
          <p:spPr>
            <a:xfrm rot="16200000">
              <a:off x="10376288" y="5329763"/>
              <a:ext cx="900126" cy="5189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p:cNvSpPr/>
            <p:nvPr/>
          </p:nvSpPr>
          <p:spPr>
            <a:xfrm>
              <a:off x="10566874" y="5358213"/>
              <a:ext cx="425669" cy="4620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211055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20D2BA-D3C7-4E84-BC78-32F68AE14788}"/>
              </a:ext>
            </a:extLst>
          </p:cNvPr>
          <p:cNvSpPr/>
          <p:nvPr/>
        </p:nvSpPr>
        <p:spPr>
          <a:xfrm>
            <a:off x="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A1B72AA4-CF1C-495B-93BE-A9C0B1ED8C1B}"/>
              </a:ext>
            </a:extLst>
          </p:cNvPr>
          <p:cNvSpPr/>
          <p:nvPr/>
        </p:nvSpPr>
        <p:spPr>
          <a:xfrm>
            <a:off x="101600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9B96736-58E6-4F06-8C61-B8B03CC660CD}"/>
              </a:ext>
            </a:extLst>
          </p:cNvPr>
          <p:cNvSpPr/>
          <p:nvPr/>
        </p:nvSpPr>
        <p:spPr>
          <a:xfrm>
            <a:off x="203200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F8E6F11-7766-4D4B-A520-EB44D2E0ABAD}"/>
              </a:ext>
            </a:extLst>
          </p:cNvPr>
          <p:cNvSpPr/>
          <p:nvPr/>
        </p:nvSpPr>
        <p:spPr>
          <a:xfrm>
            <a:off x="304800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39A2407-18BB-4BA1-9517-F1F41A300C68}"/>
              </a:ext>
            </a:extLst>
          </p:cNvPr>
          <p:cNvSpPr/>
          <p:nvPr/>
        </p:nvSpPr>
        <p:spPr>
          <a:xfrm>
            <a:off x="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764768E9-C4CA-4C15-A7EF-25A9014E4163}"/>
              </a:ext>
            </a:extLst>
          </p:cNvPr>
          <p:cNvSpPr/>
          <p:nvPr/>
        </p:nvSpPr>
        <p:spPr>
          <a:xfrm>
            <a:off x="101600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0BA1246-33BD-4572-97AB-C98046775252}"/>
              </a:ext>
            </a:extLst>
          </p:cNvPr>
          <p:cNvSpPr/>
          <p:nvPr/>
        </p:nvSpPr>
        <p:spPr>
          <a:xfrm>
            <a:off x="203200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BB4DB15E-253F-4F6D-B61E-E8189714D07F}"/>
              </a:ext>
            </a:extLst>
          </p:cNvPr>
          <p:cNvSpPr/>
          <p:nvPr/>
        </p:nvSpPr>
        <p:spPr>
          <a:xfrm>
            <a:off x="304800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89DADC7-698E-4E73-A45D-26E126B68D89}"/>
              </a:ext>
            </a:extLst>
          </p:cNvPr>
          <p:cNvSpPr/>
          <p:nvPr/>
        </p:nvSpPr>
        <p:spPr>
          <a:xfrm>
            <a:off x="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FB074595-65D7-4483-9113-C45568967118}"/>
              </a:ext>
            </a:extLst>
          </p:cNvPr>
          <p:cNvSpPr/>
          <p:nvPr/>
        </p:nvSpPr>
        <p:spPr>
          <a:xfrm>
            <a:off x="101600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B3D37A4-E1B9-4609-82FC-A794095AD91D}"/>
              </a:ext>
            </a:extLst>
          </p:cNvPr>
          <p:cNvSpPr/>
          <p:nvPr/>
        </p:nvSpPr>
        <p:spPr>
          <a:xfrm>
            <a:off x="203200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A0FB8782-2EC1-4B23-A193-5335F2CE81A8}"/>
              </a:ext>
            </a:extLst>
          </p:cNvPr>
          <p:cNvSpPr/>
          <p:nvPr/>
        </p:nvSpPr>
        <p:spPr>
          <a:xfrm>
            <a:off x="304800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B8F2CF83-1FC2-498B-8EFF-94D2D7CB0845}"/>
              </a:ext>
            </a:extLst>
          </p:cNvPr>
          <p:cNvSpPr/>
          <p:nvPr/>
        </p:nvSpPr>
        <p:spPr>
          <a:xfrm>
            <a:off x="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6D817B2B-1E01-477E-B327-4D17E463AB85}"/>
              </a:ext>
            </a:extLst>
          </p:cNvPr>
          <p:cNvSpPr/>
          <p:nvPr/>
        </p:nvSpPr>
        <p:spPr>
          <a:xfrm>
            <a:off x="101600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21B861EC-AF59-4196-956D-4A5DF08B8F7D}"/>
              </a:ext>
            </a:extLst>
          </p:cNvPr>
          <p:cNvSpPr/>
          <p:nvPr/>
        </p:nvSpPr>
        <p:spPr>
          <a:xfrm>
            <a:off x="203200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C805D4A0-15DD-49EC-99DD-1ADD9B4342F7}"/>
              </a:ext>
            </a:extLst>
          </p:cNvPr>
          <p:cNvSpPr/>
          <p:nvPr/>
        </p:nvSpPr>
        <p:spPr>
          <a:xfrm>
            <a:off x="304800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97A525A3-3E59-42B5-B107-127D48A402F3}"/>
              </a:ext>
            </a:extLst>
          </p:cNvPr>
          <p:cNvSpPr/>
          <p:nvPr/>
        </p:nvSpPr>
        <p:spPr>
          <a:xfrm>
            <a:off x="406400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24BB0CA5-6EA1-4761-BBB0-D3B7970A252F}"/>
              </a:ext>
            </a:extLst>
          </p:cNvPr>
          <p:cNvSpPr/>
          <p:nvPr/>
        </p:nvSpPr>
        <p:spPr>
          <a:xfrm>
            <a:off x="508000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AE1CBA25-68B5-4784-BE38-2FA262025561}"/>
              </a:ext>
            </a:extLst>
          </p:cNvPr>
          <p:cNvSpPr/>
          <p:nvPr/>
        </p:nvSpPr>
        <p:spPr>
          <a:xfrm>
            <a:off x="609600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A91D6A91-4376-42AD-BC3B-278D0ACE638F}"/>
              </a:ext>
            </a:extLst>
          </p:cNvPr>
          <p:cNvSpPr/>
          <p:nvPr/>
        </p:nvSpPr>
        <p:spPr>
          <a:xfrm>
            <a:off x="711200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6D0F011F-5C02-4DB1-B9AA-55A538D9767D}"/>
              </a:ext>
            </a:extLst>
          </p:cNvPr>
          <p:cNvSpPr/>
          <p:nvPr/>
        </p:nvSpPr>
        <p:spPr>
          <a:xfrm>
            <a:off x="406400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25136D37-A7C6-4B4E-9455-F4A29DC40FD3}"/>
              </a:ext>
            </a:extLst>
          </p:cNvPr>
          <p:cNvSpPr/>
          <p:nvPr/>
        </p:nvSpPr>
        <p:spPr>
          <a:xfrm>
            <a:off x="508000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58B728D8-6ED3-4A42-8A65-DC879A70318C}"/>
              </a:ext>
            </a:extLst>
          </p:cNvPr>
          <p:cNvSpPr/>
          <p:nvPr/>
        </p:nvSpPr>
        <p:spPr>
          <a:xfrm>
            <a:off x="609600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6A8E78C-BDB6-4717-B7FA-9C0CB3C46C3C}"/>
              </a:ext>
            </a:extLst>
          </p:cNvPr>
          <p:cNvSpPr/>
          <p:nvPr/>
        </p:nvSpPr>
        <p:spPr>
          <a:xfrm>
            <a:off x="711200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C902D676-9A49-4E57-BF5E-8492F48D8AD7}"/>
              </a:ext>
            </a:extLst>
          </p:cNvPr>
          <p:cNvSpPr/>
          <p:nvPr/>
        </p:nvSpPr>
        <p:spPr>
          <a:xfrm>
            <a:off x="406400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5BEBDE3C-09B6-48B4-9F8F-C4BC81D1B068}"/>
              </a:ext>
            </a:extLst>
          </p:cNvPr>
          <p:cNvSpPr/>
          <p:nvPr/>
        </p:nvSpPr>
        <p:spPr>
          <a:xfrm>
            <a:off x="508000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91BD5F31-2ACB-4CB3-8088-AA07CE850685}"/>
              </a:ext>
            </a:extLst>
          </p:cNvPr>
          <p:cNvSpPr/>
          <p:nvPr/>
        </p:nvSpPr>
        <p:spPr>
          <a:xfrm>
            <a:off x="609600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4E7ED5FC-DCD3-4BC1-AFF2-1C3BE7F44E16}"/>
              </a:ext>
            </a:extLst>
          </p:cNvPr>
          <p:cNvSpPr/>
          <p:nvPr/>
        </p:nvSpPr>
        <p:spPr>
          <a:xfrm>
            <a:off x="711200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623E4642-F5B1-4200-854A-7B27DEF092F3}"/>
              </a:ext>
            </a:extLst>
          </p:cNvPr>
          <p:cNvSpPr/>
          <p:nvPr/>
        </p:nvSpPr>
        <p:spPr>
          <a:xfrm>
            <a:off x="406400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B757AB05-97B7-40FC-B32D-79BD170A5051}"/>
              </a:ext>
            </a:extLst>
          </p:cNvPr>
          <p:cNvSpPr/>
          <p:nvPr/>
        </p:nvSpPr>
        <p:spPr>
          <a:xfrm>
            <a:off x="508000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29D7B7BC-FDBA-4E03-BEFF-8B84523C9EB5}"/>
              </a:ext>
            </a:extLst>
          </p:cNvPr>
          <p:cNvSpPr/>
          <p:nvPr/>
        </p:nvSpPr>
        <p:spPr>
          <a:xfrm>
            <a:off x="609600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B3DF687C-143E-408D-A5C3-0CCC7C320F57}"/>
              </a:ext>
            </a:extLst>
          </p:cNvPr>
          <p:cNvSpPr/>
          <p:nvPr/>
        </p:nvSpPr>
        <p:spPr>
          <a:xfrm>
            <a:off x="711200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14C8903E-8580-478E-B0BD-00FB1231CD93}"/>
              </a:ext>
            </a:extLst>
          </p:cNvPr>
          <p:cNvSpPr/>
          <p:nvPr/>
        </p:nvSpPr>
        <p:spPr>
          <a:xfrm>
            <a:off x="812800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36D5625C-48E1-40FD-9E83-9182F7FAA48B}"/>
              </a:ext>
            </a:extLst>
          </p:cNvPr>
          <p:cNvSpPr/>
          <p:nvPr/>
        </p:nvSpPr>
        <p:spPr>
          <a:xfrm>
            <a:off x="914400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6261E3B5-6181-46BC-9FE5-4522BF9B862D}"/>
              </a:ext>
            </a:extLst>
          </p:cNvPr>
          <p:cNvSpPr/>
          <p:nvPr/>
        </p:nvSpPr>
        <p:spPr>
          <a:xfrm>
            <a:off x="1016000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5D497C96-7C2A-4773-A8A2-7A411494AA86}"/>
              </a:ext>
            </a:extLst>
          </p:cNvPr>
          <p:cNvSpPr/>
          <p:nvPr/>
        </p:nvSpPr>
        <p:spPr>
          <a:xfrm>
            <a:off x="1117600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B7A17AEE-7E62-4E55-9553-8DC2BBCEE7F1}"/>
              </a:ext>
            </a:extLst>
          </p:cNvPr>
          <p:cNvSpPr/>
          <p:nvPr/>
        </p:nvSpPr>
        <p:spPr>
          <a:xfrm>
            <a:off x="812800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91885EB0-9479-45EB-B9F8-6D8658E0B6EB}"/>
              </a:ext>
            </a:extLst>
          </p:cNvPr>
          <p:cNvSpPr/>
          <p:nvPr/>
        </p:nvSpPr>
        <p:spPr>
          <a:xfrm>
            <a:off x="914400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82D17B7B-1593-4441-9A03-DD0255711762}"/>
              </a:ext>
            </a:extLst>
          </p:cNvPr>
          <p:cNvSpPr/>
          <p:nvPr/>
        </p:nvSpPr>
        <p:spPr>
          <a:xfrm>
            <a:off x="1016000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CD565817-4B05-466E-82B9-0C8547B676C5}"/>
              </a:ext>
            </a:extLst>
          </p:cNvPr>
          <p:cNvSpPr/>
          <p:nvPr/>
        </p:nvSpPr>
        <p:spPr>
          <a:xfrm>
            <a:off x="1117600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B667D23D-3654-4785-A8B5-55FB4E0D1C68}"/>
              </a:ext>
            </a:extLst>
          </p:cNvPr>
          <p:cNvSpPr/>
          <p:nvPr/>
        </p:nvSpPr>
        <p:spPr>
          <a:xfrm>
            <a:off x="812800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A02B8305-CFD7-4D92-BF6C-E1ADB828AFB7}"/>
              </a:ext>
            </a:extLst>
          </p:cNvPr>
          <p:cNvSpPr/>
          <p:nvPr/>
        </p:nvSpPr>
        <p:spPr>
          <a:xfrm>
            <a:off x="914400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83A6A11C-EB80-4920-8E6A-5EAC0E4632D4}"/>
              </a:ext>
            </a:extLst>
          </p:cNvPr>
          <p:cNvSpPr/>
          <p:nvPr/>
        </p:nvSpPr>
        <p:spPr>
          <a:xfrm>
            <a:off x="1016000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8C12B07A-5483-4D18-B45D-E81D30C81C0F}"/>
              </a:ext>
            </a:extLst>
          </p:cNvPr>
          <p:cNvSpPr/>
          <p:nvPr/>
        </p:nvSpPr>
        <p:spPr>
          <a:xfrm>
            <a:off x="1117600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8A6537A1-9924-42D2-A23F-A7CEB6497485}"/>
              </a:ext>
            </a:extLst>
          </p:cNvPr>
          <p:cNvSpPr/>
          <p:nvPr/>
        </p:nvSpPr>
        <p:spPr>
          <a:xfrm>
            <a:off x="812800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2F3E1BC4-08DE-4309-A110-B40744CE49BF}"/>
              </a:ext>
            </a:extLst>
          </p:cNvPr>
          <p:cNvSpPr/>
          <p:nvPr/>
        </p:nvSpPr>
        <p:spPr>
          <a:xfrm>
            <a:off x="914400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E69227B4-A73F-4A11-946D-CA8E124DEE74}"/>
              </a:ext>
            </a:extLst>
          </p:cNvPr>
          <p:cNvSpPr/>
          <p:nvPr/>
        </p:nvSpPr>
        <p:spPr>
          <a:xfrm>
            <a:off x="1016000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3D393402-9E1E-4E0D-99D9-B2ED382B8824}"/>
              </a:ext>
            </a:extLst>
          </p:cNvPr>
          <p:cNvSpPr/>
          <p:nvPr/>
        </p:nvSpPr>
        <p:spPr>
          <a:xfrm>
            <a:off x="1117600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387FB52B-92B4-4A02-82DD-702D0291612F}"/>
              </a:ext>
            </a:extLst>
          </p:cNvPr>
          <p:cNvSpPr/>
          <p:nvPr/>
        </p:nvSpPr>
        <p:spPr>
          <a:xfrm>
            <a:off x="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36F56AB6-72DB-490B-BD69-A9C4209CBDB2}"/>
              </a:ext>
            </a:extLst>
          </p:cNvPr>
          <p:cNvSpPr/>
          <p:nvPr/>
        </p:nvSpPr>
        <p:spPr>
          <a:xfrm>
            <a:off x="101600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DF6177E4-A8DC-471A-8C4B-2E0F4D9741FB}"/>
              </a:ext>
            </a:extLst>
          </p:cNvPr>
          <p:cNvSpPr/>
          <p:nvPr/>
        </p:nvSpPr>
        <p:spPr>
          <a:xfrm>
            <a:off x="203200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01633E1D-EFB8-430B-BC43-7F628CA16C8D}"/>
              </a:ext>
            </a:extLst>
          </p:cNvPr>
          <p:cNvSpPr/>
          <p:nvPr/>
        </p:nvSpPr>
        <p:spPr>
          <a:xfrm>
            <a:off x="304800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61E221E8-9C3B-43A6-B39D-83CE5091403E}"/>
              </a:ext>
            </a:extLst>
          </p:cNvPr>
          <p:cNvSpPr/>
          <p:nvPr/>
        </p:nvSpPr>
        <p:spPr>
          <a:xfrm>
            <a:off x="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DA9F09D3-6377-4FA0-85DF-1F905EFCAD31}"/>
              </a:ext>
            </a:extLst>
          </p:cNvPr>
          <p:cNvSpPr/>
          <p:nvPr/>
        </p:nvSpPr>
        <p:spPr>
          <a:xfrm>
            <a:off x="101600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E666443D-D837-49B1-9759-36D0EC5B23F7}"/>
              </a:ext>
            </a:extLst>
          </p:cNvPr>
          <p:cNvSpPr/>
          <p:nvPr/>
        </p:nvSpPr>
        <p:spPr>
          <a:xfrm>
            <a:off x="203200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0D3C59E6-088A-4F27-B80F-17896520A7A8}"/>
              </a:ext>
            </a:extLst>
          </p:cNvPr>
          <p:cNvSpPr/>
          <p:nvPr/>
        </p:nvSpPr>
        <p:spPr>
          <a:xfrm>
            <a:off x="304800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69157D46-5A34-47A3-998E-68308803E52E}"/>
              </a:ext>
            </a:extLst>
          </p:cNvPr>
          <p:cNvSpPr/>
          <p:nvPr/>
        </p:nvSpPr>
        <p:spPr>
          <a:xfrm>
            <a:off x="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FF0766B8-32B2-4F86-9C68-E060E66CAE25}"/>
              </a:ext>
            </a:extLst>
          </p:cNvPr>
          <p:cNvSpPr/>
          <p:nvPr/>
        </p:nvSpPr>
        <p:spPr>
          <a:xfrm>
            <a:off x="101600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6CF72687-F194-4046-8B95-3DA48B3B06D0}"/>
              </a:ext>
            </a:extLst>
          </p:cNvPr>
          <p:cNvSpPr/>
          <p:nvPr/>
        </p:nvSpPr>
        <p:spPr>
          <a:xfrm>
            <a:off x="203200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B8730894-8EA5-484D-8CDA-7EE45625C276}"/>
              </a:ext>
            </a:extLst>
          </p:cNvPr>
          <p:cNvSpPr/>
          <p:nvPr/>
        </p:nvSpPr>
        <p:spPr>
          <a:xfrm>
            <a:off x="304800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67783B63-E31D-486B-8AC9-3E7111FC4A09}"/>
              </a:ext>
            </a:extLst>
          </p:cNvPr>
          <p:cNvSpPr/>
          <p:nvPr/>
        </p:nvSpPr>
        <p:spPr>
          <a:xfrm>
            <a:off x="406400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10B6971E-DBF1-489F-A393-DDDE816C9BE2}"/>
              </a:ext>
            </a:extLst>
          </p:cNvPr>
          <p:cNvSpPr/>
          <p:nvPr/>
        </p:nvSpPr>
        <p:spPr>
          <a:xfrm>
            <a:off x="508000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321A4C99-156B-4188-8507-CD1753A3D514}"/>
              </a:ext>
            </a:extLst>
          </p:cNvPr>
          <p:cNvSpPr/>
          <p:nvPr/>
        </p:nvSpPr>
        <p:spPr>
          <a:xfrm>
            <a:off x="609600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75B94D27-B587-4970-A3D3-E5C68ACA855E}"/>
              </a:ext>
            </a:extLst>
          </p:cNvPr>
          <p:cNvSpPr/>
          <p:nvPr/>
        </p:nvSpPr>
        <p:spPr>
          <a:xfrm>
            <a:off x="711200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BC88021B-3711-45FF-A803-63661F07B783}"/>
              </a:ext>
            </a:extLst>
          </p:cNvPr>
          <p:cNvSpPr/>
          <p:nvPr/>
        </p:nvSpPr>
        <p:spPr>
          <a:xfrm>
            <a:off x="406400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841533D8-F368-4DF3-BAA1-58BE463D0ABD}"/>
              </a:ext>
            </a:extLst>
          </p:cNvPr>
          <p:cNvSpPr/>
          <p:nvPr/>
        </p:nvSpPr>
        <p:spPr>
          <a:xfrm>
            <a:off x="508000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92E5289C-C80C-40FB-B6A0-F28E4F155357}"/>
              </a:ext>
            </a:extLst>
          </p:cNvPr>
          <p:cNvSpPr/>
          <p:nvPr/>
        </p:nvSpPr>
        <p:spPr>
          <a:xfrm>
            <a:off x="609600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4DD39DAA-09E7-417C-83A4-BB051CFE18BB}"/>
              </a:ext>
            </a:extLst>
          </p:cNvPr>
          <p:cNvSpPr/>
          <p:nvPr/>
        </p:nvSpPr>
        <p:spPr>
          <a:xfrm>
            <a:off x="711200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E4B4B3B2-9C5C-46FD-BB81-6D5507B00F13}"/>
              </a:ext>
            </a:extLst>
          </p:cNvPr>
          <p:cNvSpPr/>
          <p:nvPr/>
        </p:nvSpPr>
        <p:spPr>
          <a:xfrm>
            <a:off x="406400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B52A4430-0152-4CB9-85BE-6040AEAC2377}"/>
              </a:ext>
            </a:extLst>
          </p:cNvPr>
          <p:cNvSpPr/>
          <p:nvPr/>
        </p:nvSpPr>
        <p:spPr>
          <a:xfrm>
            <a:off x="508000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D2EBCB69-CFA0-40E0-AC33-B9B5DBD5AABE}"/>
              </a:ext>
            </a:extLst>
          </p:cNvPr>
          <p:cNvSpPr/>
          <p:nvPr/>
        </p:nvSpPr>
        <p:spPr>
          <a:xfrm>
            <a:off x="609600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E2210B47-6420-4614-843E-5B12ECE888CE}"/>
              </a:ext>
            </a:extLst>
          </p:cNvPr>
          <p:cNvSpPr/>
          <p:nvPr/>
        </p:nvSpPr>
        <p:spPr>
          <a:xfrm>
            <a:off x="711200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684E77BA-94DA-4DAC-94CE-746B5CFF32C6}"/>
              </a:ext>
            </a:extLst>
          </p:cNvPr>
          <p:cNvSpPr/>
          <p:nvPr/>
        </p:nvSpPr>
        <p:spPr>
          <a:xfrm>
            <a:off x="812800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B7F73F64-394B-4C3B-835E-EFE9697C3B78}"/>
              </a:ext>
            </a:extLst>
          </p:cNvPr>
          <p:cNvSpPr/>
          <p:nvPr/>
        </p:nvSpPr>
        <p:spPr>
          <a:xfrm>
            <a:off x="914400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48710009-A860-46FB-A321-036F6E09BB9B}"/>
              </a:ext>
            </a:extLst>
          </p:cNvPr>
          <p:cNvSpPr/>
          <p:nvPr/>
        </p:nvSpPr>
        <p:spPr>
          <a:xfrm>
            <a:off x="1016000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4BE5D2A7-4BC8-47EE-9544-E93039456D4B}"/>
              </a:ext>
            </a:extLst>
          </p:cNvPr>
          <p:cNvSpPr/>
          <p:nvPr/>
        </p:nvSpPr>
        <p:spPr>
          <a:xfrm>
            <a:off x="1117600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0CB3AAE9-FD0C-408A-AC07-5D0FDC0091A6}"/>
              </a:ext>
            </a:extLst>
          </p:cNvPr>
          <p:cNvSpPr/>
          <p:nvPr/>
        </p:nvSpPr>
        <p:spPr>
          <a:xfrm>
            <a:off x="812800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96BD20E7-8033-4590-AFCC-0A7BC5A0E751}"/>
              </a:ext>
            </a:extLst>
          </p:cNvPr>
          <p:cNvSpPr/>
          <p:nvPr/>
        </p:nvSpPr>
        <p:spPr>
          <a:xfrm>
            <a:off x="914400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C9247006-3DF6-4FDE-ABB6-C19B86F0B90F}"/>
              </a:ext>
            </a:extLst>
          </p:cNvPr>
          <p:cNvSpPr/>
          <p:nvPr/>
        </p:nvSpPr>
        <p:spPr>
          <a:xfrm>
            <a:off x="1016000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61B0D96D-73CC-429B-82F8-2DCC0C67C08E}"/>
              </a:ext>
            </a:extLst>
          </p:cNvPr>
          <p:cNvSpPr/>
          <p:nvPr/>
        </p:nvSpPr>
        <p:spPr>
          <a:xfrm>
            <a:off x="1117600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6D50EC4D-0CD3-40CD-9FED-C6BCF6B448C8}"/>
              </a:ext>
            </a:extLst>
          </p:cNvPr>
          <p:cNvSpPr/>
          <p:nvPr/>
        </p:nvSpPr>
        <p:spPr>
          <a:xfrm>
            <a:off x="812800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55EE2FD0-4F01-4F14-854A-9E75231A26B9}"/>
              </a:ext>
            </a:extLst>
          </p:cNvPr>
          <p:cNvSpPr/>
          <p:nvPr/>
        </p:nvSpPr>
        <p:spPr>
          <a:xfrm>
            <a:off x="914400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4753F03A-CAE7-419D-A879-B19718DCD9EF}"/>
              </a:ext>
            </a:extLst>
          </p:cNvPr>
          <p:cNvSpPr/>
          <p:nvPr/>
        </p:nvSpPr>
        <p:spPr>
          <a:xfrm>
            <a:off x="1016000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06E71267-921A-407A-8EE5-D671ABB78127}"/>
              </a:ext>
            </a:extLst>
          </p:cNvPr>
          <p:cNvSpPr/>
          <p:nvPr/>
        </p:nvSpPr>
        <p:spPr>
          <a:xfrm>
            <a:off x="1117600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17040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rench stereotype">
            <a:extLst>
              <a:ext uri="{FF2B5EF4-FFF2-40B4-BE49-F238E27FC236}">
                <a16:creationId xmlns:a16="http://schemas.microsoft.com/office/drawing/2014/main" id="{DD073253-FC54-4598-8A0A-D0B4A54F60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442" r="27059" b="24589"/>
          <a:stretch/>
        </p:blipFill>
        <p:spPr bwMode="auto">
          <a:xfrm>
            <a:off x="6863082" y="1976069"/>
            <a:ext cx="2167186" cy="2461401"/>
          </a:xfrm>
          <a:prstGeom prst="rect">
            <a:avLst/>
          </a:prstGeom>
          <a:noFill/>
          <a:extLst>
            <a:ext uri="{909E8E84-426E-40DD-AFC4-6F175D3DCCD1}">
              <a14:hiddenFill xmlns:a14="http://schemas.microsoft.com/office/drawing/2010/main">
                <a:solidFill>
                  <a:srgbClr val="FFFFFF"/>
                </a:solidFill>
              </a14:hiddenFill>
            </a:ext>
          </a:extLst>
        </p:spPr>
      </p:pic>
      <p:grpSp>
        <p:nvGrpSpPr>
          <p:cNvPr id="88" name="Group 87">
            <a:extLst>
              <a:ext uri="{FF2B5EF4-FFF2-40B4-BE49-F238E27FC236}">
                <a16:creationId xmlns:a16="http://schemas.microsoft.com/office/drawing/2014/main" id="{D6362B82-6B92-4D4F-AB0D-DB3DCE3F1574}"/>
              </a:ext>
            </a:extLst>
          </p:cNvPr>
          <p:cNvGrpSpPr/>
          <p:nvPr/>
        </p:nvGrpSpPr>
        <p:grpSpPr>
          <a:xfrm>
            <a:off x="695400" y="571825"/>
            <a:ext cx="4475658" cy="5714350"/>
            <a:chOff x="1994046" y="1267592"/>
            <a:chExt cx="2144074" cy="2737472"/>
          </a:xfrm>
        </p:grpSpPr>
        <p:sp>
          <p:nvSpPr>
            <p:cNvPr id="80" name="Freeform: Shape 79">
              <a:extLst>
                <a:ext uri="{FF2B5EF4-FFF2-40B4-BE49-F238E27FC236}">
                  <a16:creationId xmlns:a16="http://schemas.microsoft.com/office/drawing/2014/main" id="{33602BA5-86B0-41D3-96AB-3A43118AE6AB}"/>
                </a:ext>
              </a:extLst>
            </p:cNvPr>
            <p:cNvSpPr/>
            <p:nvPr/>
          </p:nvSpPr>
          <p:spPr>
            <a:xfrm>
              <a:off x="2774950" y="1267592"/>
              <a:ext cx="101600" cy="262758"/>
            </a:xfrm>
            <a:custGeom>
              <a:avLst/>
              <a:gdLst>
                <a:gd name="connsiteX0" fmla="*/ 73025 w 92075"/>
                <a:gd name="connsiteY0" fmla="*/ 177800 h 238125"/>
                <a:gd name="connsiteX1" fmla="*/ 92075 w 92075"/>
                <a:gd name="connsiteY1" fmla="*/ 50800 h 238125"/>
                <a:gd name="connsiteX2" fmla="*/ 92075 w 92075"/>
                <a:gd name="connsiteY2" fmla="*/ 15875 h 238125"/>
                <a:gd name="connsiteX3" fmla="*/ 79375 w 92075"/>
                <a:gd name="connsiteY3" fmla="*/ 0 h 238125"/>
                <a:gd name="connsiteX4" fmla="*/ 53975 w 92075"/>
                <a:gd name="connsiteY4" fmla="*/ 3175 h 238125"/>
                <a:gd name="connsiteX5" fmla="*/ 31750 w 92075"/>
                <a:gd name="connsiteY5" fmla="*/ 19050 h 238125"/>
                <a:gd name="connsiteX6" fmla="*/ 19050 w 92075"/>
                <a:gd name="connsiteY6" fmla="*/ 60325 h 238125"/>
                <a:gd name="connsiteX7" fmla="*/ 3175 w 92075"/>
                <a:gd name="connsiteY7" fmla="*/ 120650 h 238125"/>
                <a:gd name="connsiteX8" fmla="*/ 0 w 92075"/>
                <a:gd name="connsiteY8" fmla="*/ 238125 h 238125"/>
                <a:gd name="connsiteX9" fmla="*/ 73025 w 92075"/>
                <a:gd name="connsiteY9" fmla="*/ 17780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075" h="238125">
                  <a:moveTo>
                    <a:pt x="73025" y="177800"/>
                  </a:moveTo>
                  <a:lnTo>
                    <a:pt x="92075" y="50800"/>
                  </a:lnTo>
                  <a:lnTo>
                    <a:pt x="92075" y="15875"/>
                  </a:lnTo>
                  <a:lnTo>
                    <a:pt x="79375" y="0"/>
                  </a:lnTo>
                  <a:lnTo>
                    <a:pt x="53975" y="3175"/>
                  </a:lnTo>
                  <a:lnTo>
                    <a:pt x="31750" y="19050"/>
                  </a:lnTo>
                  <a:lnTo>
                    <a:pt x="19050" y="60325"/>
                  </a:lnTo>
                  <a:lnTo>
                    <a:pt x="3175" y="120650"/>
                  </a:lnTo>
                  <a:cubicBezTo>
                    <a:pt x="2117" y="159808"/>
                    <a:pt x="1058" y="198967"/>
                    <a:pt x="0" y="238125"/>
                  </a:cubicBezTo>
                  <a:lnTo>
                    <a:pt x="73025" y="177800"/>
                  </a:lnTo>
                  <a:close/>
                </a:path>
              </a:pathLst>
            </a:custGeom>
            <a:solidFill>
              <a:srgbClr val="121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E41A671-28D6-43DD-B15D-DEC788A5F3EF}"/>
                </a:ext>
              </a:extLst>
            </p:cNvPr>
            <p:cNvSpPr/>
            <p:nvPr/>
          </p:nvSpPr>
          <p:spPr>
            <a:xfrm>
              <a:off x="2024063" y="2171701"/>
              <a:ext cx="533400" cy="695325"/>
            </a:xfrm>
            <a:custGeom>
              <a:avLst/>
              <a:gdLst>
                <a:gd name="connsiteX0" fmla="*/ 0 w 533400"/>
                <a:gd name="connsiteY0" fmla="*/ 619125 h 695325"/>
                <a:gd name="connsiteX1" fmla="*/ 90488 w 533400"/>
                <a:gd name="connsiteY1" fmla="*/ 676275 h 695325"/>
                <a:gd name="connsiteX2" fmla="*/ 176213 w 533400"/>
                <a:gd name="connsiteY2" fmla="*/ 695325 h 695325"/>
                <a:gd name="connsiteX3" fmla="*/ 252413 w 533400"/>
                <a:gd name="connsiteY3" fmla="*/ 695325 h 695325"/>
                <a:gd name="connsiteX4" fmla="*/ 366713 w 533400"/>
                <a:gd name="connsiteY4" fmla="*/ 642937 h 695325"/>
                <a:gd name="connsiteX5" fmla="*/ 533400 w 533400"/>
                <a:gd name="connsiteY5" fmla="*/ 266700 h 695325"/>
                <a:gd name="connsiteX6" fmla="*/ 361950 w 533400"/>
                <a:gd name="connsiteY6" fmla="*/ 0 h 695325"/>
                <a:gd name="connsiteX7" fmla="*/ 0 w 533400"/>
                <a:gd name="connsiteY7" fmla="*/ 619125 h 695325"/>
                <a:gd name="connsiteX0" fmla="*/ 0 w 533400"/>
                <a:gd name="connsiteY0" fmla="*/ 614362 h 695325"/>
                <a:gd name="connsiteX1" fmla="*/ 90488 w 533400"/>
                <a:gd name="connsiteY1" fmla="*/ 676275 h 695325"/>
                <a:gd name="connsiteX2" fmla="*/ 176213 w 533400"/>
                <a:gd name="connsiteY2" fmla="*/ 695325 h 695325"/>
                <a:gd name="connsiteX3" fmla="*/ 252413 w 533400"/>
                <a:gd name="connsiteY3" fmla="*/ 695325 h 695325"/>
                <a:gd name="connsiteX4" fmla="*/ 366713 w 533400"/>
                <a:gd name="connsiteY4" fmla="*/ 642937 h 695325"/>
                <a:gd name="connsiteX5" fmla="*/ 533400 w 533400"/>
                <a:gd name="connsiteY5" fmla="*/ 266700 h 695325"/>
                <a:gd name="connsiteX6" fmla="*/ 361950 w 533400"/>
                <a:gd name="connsiteY6" fmla="*/ 0 h 695325"/>
                <a:gd name="connsiteX7" fmla="*/ 0 w 533400"/>
                <a:gd name="connsiteY7" fmla="*/ 614362 h 695325"/>
                <a:gd name="connsiteX0" fmla="*/ 0 w 533400"/>
                <a:gd name="connsiteY0" fmla="*/ 614362 h 695325"/>
                <a:gd name="connsiteX1" fmla="*/ 85725 w 533400"/>
                <a:gd name="connsiteY1" fmla="*/ 683419 h 695325"/>
                <a:gd name="connsiteX2" fmla="*/ 176213 w 533400"/>
                <a:gd name="connsiteY2" fmla="*/ 695325 h 695325"/>
                <a:gd name="connsiteX3" fmla="*/ 252413 w 533400"/>
                <a:gd name="connsiteY3" fmla="*/ 695325 h 695325"/>
                <a:gd name="connsiteX4" fmla="*/ 366713 w 533400"/>
                <a:gd name="connsiteY4" fmla="*/ 642937 h 695325"/>
                <a:gd name="connsiteX5" fmla="*/ 533400 w 533400"/>
                <a:gd name="connsiteY5" fmla="*/ 266700 h 695325"/>
                <a:gd name="connsiteX6" fmla="*/ 361950 w 533400"/>
                <a:gd name="connsiteY6" fmla="*/ 0 h 695325"/>
                <a:gd name="connsiteX7" fmla="*/ 0 w 533400"/>
                <a:gd name="connsiteY7" fmla="*/ 614362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400" h="695325">
                  <a:moveTo>
                    <a:pt x="0" y="614362"/>
                  </a:moveTo>
                  <a:lnTo>
                    <a:pt x="85725" y="683419"/>
                  </a:lnTo>
                  <a:lnTo>
                    <a:pt x="176213" y="695325"/>
                  </a:lnTo>
                  <a:lnTo>
                    <a:pt x="252413" y="695325"/>
                  </a:lnTo>
                  <a:lnTo>
                    <a:pt x="366713" y="642937"/>
                  </a:lnTo>
                  <a:lnTo>
                    <a:pt x="533400" y="266700"/>
                  </a:lnTo>
                  <a:lnTo>
                    <a:pt x="361950" y="0"/>
                  </a:lnTo>
                  <a:lnTo>
                    <a:pt x="0" y="61436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Freeform: Shape 69">
              <a:extLst>
                <a:ext uri="{FF2B5EF4-FFF2-40B4-BE49-F238E27FC236}">
                  <a16:creationId xmlns:a16="http://schemas.microsoft.com/office/drawing/2014/main" id="{A809A6A0-0633-4044-9A1A-78EFB99A5948}"/>
                </a:ext>
              </a:extLst>
            </p:cNvPr>
            <p:cNvSpPr/>
            <p:nvPr/>
          </p:nvSpPr>
          <p:spPr>
            <a:xfrm flipH="1">
              <a:off x="2289284" y="2600324"/>
              <a:ext cx="308495" cy="632175"/>
            </a:xfrm>
            <a:custGeom>
              <a:avLst/>
              <a:gdLst>
                <a:gd name="connsiteX0" fmla="*/ 211695 w 667171"/>
                <a:gd name="connsiteY0" fmla="*/ 195219 h 1367182"/>
                <a:gd name="connsiteX1" fmla="*/ 487920 w 667171"/>
                <a:gd name="connsiteY1" fmla="*/ 4719 h 1367182"/>
                <a:gd name="connsiteX2" fmla="*/ 640320 w 667171"/>
                <a:gd name="connsiteY2" fmla="*/ 80919 h 1367182"/>
                <a:gd name="connsiteX3" fmla="*/ 659370 w 667171"/>
                <a:gd name="connsiteY3" fmla="*/ 328569 h 1367182"/>
                <a:gd name="connsiteX4" fmla="*/ 554595 w 667171"/>
                <a:gd name="connsiteY4" fmla="*/ 661944 h 1367182"/>
                <a:gd name="connsiteX5" fmla="*/ 526020 w 667171"/>
                <a:gd name="connsiteY5" fmla="*/ 1061994 h 1367182"/>
                <a:gd name="connsiteX6" fmla="*/ 478395 w 667171"/>
                <a:gd name="connsiteY6" fmla="*/ 1281069 h 1367182"/>
                <a:gd name="connsiteX7" fmla="*/ 306945 w 667171"/>
                <a:gd name="connsiteY7" fmla="*/ 1366794 h 1367182"/>
                <a:gd name="connsiteX8" fmla="*/ 78345 w 667171"/>
                <a:gd name="connsiteY8" fmla="*/ 1252494 h 1367182"/>
                <a:gd name="connsiteX9" fmla="*/ 2145 w 667171"/>
                <a:gd name="connsiteY9" fmla="*/ 566694 h 1367182"/>
                <a:gd name="connsiteX10" fmla="*/ 40245 w 667171"/>
                <a:gd name="connsiteY10" fmla="*/ 661944 h 1367182"/>
                <a:gd name="connsiteX11" fmla="*/ 211695 w 667171"/>
                <a:gd name="connsiteY11" fmla="*/ 195219 h 136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7171" h="1367182">
                  <a:moveTo>
                    <a:pt x="211695" y="195219"/>
                  </a:moveTo>
                  <a:cubicBezTo>
                    <a:pt x="286307" y="85682"/>
                    <a:pt x="416483" y="23769"/>
                    <a:pt x="487920" y="4719"/>
                  </a:cubicBezTo>
                  <a:cubicBezTo>
                    <a:pt x="559358" y="-14331"/>
                    <a:pt x="611745" y="26944"/>
                    <a:pt x="640320" y="80919"/>
                  </a:cubicBezTo>
                  <a:cubicBezTo>
                    <a:pt x="668895" y="134894"/>
                    <a:pt x="673658" y="231732"/>
                    <a:pt x="659370" y="328569"/>
                  </a:cubicBezTo>
                  <a:cubicBezTo>
                    <a:pt x="645083" y="425407"/>
                    <a:pt x="576820" y="539707"/>
                    <a:pt x="554595" y="661944"/>
                  </a:cubicBezTo>
                  <a:cubicBezTo>
                    <a:pt x="532370" y="784181"/>
                    <a:pt x="538720" y="958807"/>
                    <a:pt x="526020" y="1061994"/>
                  </a:cubicBezTo>
                  <a:cubicBezTo>
                    <a:pt x="513320" y="1165181"/>
                    <a:pt x="514907" y="1230269"/>
                    <a:pt x="478395" y="1281069"/>
                  </a:cubicBezTo>
                  <a:cubicBezTo>
                    <a:pt x="441883" y="1331869"/>
                    <a:pt x="373620" y="1371557"/>
                    <a:pt x="306945" y="1366794"/>
                  </a:cubicBezTo>
                  <a:cubicBezTo>
                    <a:pt x="240270" y="1362032"/>
                    <a:pt x="129145" y="1385844"/>
                    <a:pt x="78345" y="1252494"/>
                  </a:cubicBezTo>
                  <a:cubicBezTo>
                    <a:pt x="27545" y="1119144"/>
                    <a:pt x="8495" y="665119"/>
                    <a:pt x="2145" y="566694"/>
                  </a:cubicBezTo>
                  <a:cubicBezTo>
                    <a:pt x="-4205" y="468269"/>
                    <a:pt x="2145" y="725444"/>
                    <a:pt x="40245" y="661944"/>
                  </a:cubicBezTo>
                  <a:cubicBezTo>
                    <a:pt x="78345" y="598444"/>
                    <a:pt x="137083" y="304756"/>
                    <a:pt x="211695" y="195219"/>
                  </a:cubicBezTo>
                  <a:close/>
                </a:path>
              </a:pathLst>
            </a:custGeom>
            <a:solidFill>
              <a:srgbClr val="EAB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Freeform: Shape 67">
              <a:extLst>
                <a:ext uri="{FF2B5EF4-FFF2-40B4-BE49-F238E27FC236}">
                  <a16:creationId xmlns:a16="http://schemas.microsoft.com/office/drawing/2014/main" id="{7809BF9F-D755-42E3-B503-BCAAD4037D3F}"/>
                </a:ext>
              </a:extLst>
            </p:cNvPr>
            <p:cNvSpPr/>
            <p:nvPr/>
          </p:nvSpPr>
          <p:spPr>
            <a:xfrm>
              <a:off x="3829625" y="2600324"/>
              <a:ext cx="308495" cy="632175"/>
            </a:xfrm>
            <a:custGeom>
              <a:avLst/>
              <a:gdLst>
                <a:gd name="connsiteX0" fmla="*/ 211695 w 667171"/>
                <a:gd name="connsiteY0" fmla="*/ 195219 h 1367182"/>
                <a:gd name="connsiteX1" fmla="*/ 487920 w 667171"/>
                <a:gd name="connsiteY1" fmla="*/ 4719 h 1367182"/>
                <a:gd name="connsiteX2" fmla="*/ 640320 w 667171"/>
                <a:gd name="connsiteY2" fmla="*/ 80919 h 1367182"/>
                <a:gd name="connsiteX3" fmla="*/ 659370 w 667171"/>
                <a:gd name="connsiteY3" fmla="*/ 328569 h 1367182"/>
                <a:gd name="connsiteX4" fmla="*/ 554595 w 667171"/>
                <a:gd name="connsiteY4" fmla="*/ 661944 h 1367182"/>
                <a:gd name="connsiteX5" fmla="*/ 526020 w 667171"/>
                <a:gd name="connsiteY5" fmla="*/ 1061994 h 1367182"/>
                <a:gd name="connsiteX6" fmla="*/ 478395 w 667171"/>
                <a:gd name="connsiteY6" fmla="*/ 1281069 h 1367182"/>
                <a:gd name="connsiteX7" fmla="*/ 306945 w 667171"/>
                <a:gd name="connsiteY7" fmla="*/ 1366794 h 1367182"/>
                <a:gd name="connsiteX8" fmla="*/ 78345 w 667171"/>
                <a:gd name="connsiteY8" fmla="*/ 1252494 h 1367182"/>
                <a:gd name="connsiteX9" fmla="*/ 2145 w 667171"/>
                <a:gd name="connsiteY9" fmla="*/ 566694 h 1367182"/>
                <a:gd name="connsiteX10" fmla="*/ 40245 w 667171"/>
                <a:gd name="connsiteY10" fmla="*/ 661944 h 1367182"/>
                <a:gd name="connsiteX11" fmla="*/ 211695 w 667171"/>
                <a:gd name="connsiteY11" fmla="*/ 195219 h 136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7171" h="1367182">
                  <a:moveTo>
                    <a:pt x="211695" y="195219"/>
                  </a:moveTo>
                  <a:cubicBezTo>
                    <a:pt x="286307" y="85682"/>
                    <a:pt x="416483" y="23769"/>
                    <a:pt x="487920" y="4719"/>
                  </a:cubicBezTo>
                  <a:cubicBezTo>
                    <a:pt x="559358" y="-14331"/>
                    <a:pt x="611745" y="26944"/>
                    <a:pt x="640320" y="80919"/>
                  </a:cubicBezTo>
                  <a:cubicBezTo>
                    <a:pt x="668895" y="134894"/>
                    <a:pt x="673658" y="231732"/>
                    <a:pt x="659370" y="328569"/>
                  </a:cubicBezTo>
                  <a:cubicBezTo>
                    <a:pt x="645083" y="425407"/>
                    <a:pt x="576820" y="539707"/>
                    <a:pt x="554595" y="661944"/>
                  </a:cubicBezTo>
                  <a:cubicBezTo>
                    <a:pt x="532370" y="784181"/>
                    <a:pt x="538720" y="958807"/>
                    <a:pt x="526020" y="1061994"/>
                  </a:cubicBezTo>
                  <a:cubicBezTo>
                    <a:pt x="513320" y="1165181"/>
                    <a:pt x="514907" y="1230269"/>
                    <a:pt x="478395" y="1281069"/>
                  </a:cubicBezTo>
                  <a:cubicBezTo>
                    <a:pt x="441883" y="1331869"/>
                    <a:pt x="373620" y="1371557"/>
                    <a:pt x="306945" y="1366794"/>
                  </a:cubicBezTo>
                  <a:cubicBezTo>
                    <a:pt x="240270" y="1362032"/>
                    <a:pt x="129145" y="1385844"/>
                    <a:pt x="78345" y="1252494"/>
                  </a:cubicBezTo>
                  <a:cubicBezTo>
                    <a:pt x="27545" y="1119144"/>
                    <a:pt x="8495" y="665119"/>
                    <a:pt x="2145" y="566694"/>
                  </a:cubicBezTo>
                  <a:cubicBezTo>
                    <a:pt x="-4205" y="468269"/>
                    <a:pt x="2145" y="725444"/>
                    <a:pt x="40245" y="661944"/>
                  </a:cubicBezTo>
                  <a:cubicBezTo>
                    <a:pt x="78345" y="598444"/>
                    <a:pt x="137083" y="304756"/>
                    <a:pt x="211695" y="195219"/>
                  </a:cubicBezTo>
                  <a:close/>
                </a:path>
              </a:pathLst>
            </a:custGeom>
            <a:solidFill>
              <a:srgbClr val="EAB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C09EF2D4-4765-4A09-B749-858857D66751}"/>
                </a:ext>
              </a:extLst>
            </p:cNvPr>
            <p:cNvSpPr/>
            <p:nvPr/>
          </p:nvSpPr>
          <p:spPr>
            <a:xfrm>
              <a:off x="2423592" y="1628800"/>
              <a:ext cx="1584176" cy="2376264"/>
            </a:xfrm>
            <a:custGeom>
              <a:avLst/>
              <a:gdLst>
                <a:gd name="connsiteX0" fmla="*/ 792088 w 1584176"/>
                <a:gd name="connsiteY0" fmla="*/ 0 h 2376264"/>
                <a:gd name="connsiteX1" fmla="*/ 1584176 w 1584176"/>
                <a:gd name="connsiteY1" fmla="*/ 792088 h 2376264"/>
                <a:gd name="connsiteX2" fmla="*/ 1584176 w 1584176"/>
                <a:gd name="connsiteY2" fmla="*/ 1440160 h 2376264"/>
                <a:gd name="connsiteX3" fmla="*/ 1448900 w 1584176"/>
                <a:gd name="connsiteY3" fmla="*/ 1883024 h 2376264"/>
                <a:gd name="connsiteX4" fmla="*/ 1433536 w 1584176"/>
                <a:gd name="connsiteY4" fmla="*/ 1901645 h 2376264"/>
                <a:gd name="connsiteX5" fmla="*/ 1414214 w 1584176"/>
                <a:gd name="connsiteY5" fmla="*/ 1963891 h 2376264"/>
                <a:gd name="connsiteX6" fmla="*/ 792088 w 1584176"/>
                <a:gd name="connsiteY6" fmla="*/ 2376264 h 2376264"/>
                <a:gd name="connsiteX7" fmla="*/ 169963 w 1584176"/>
                <a:gd name="connsiteY7" fmla="*/ 1963891 h 2376264"/>
                <a:gd name="connsiteX8" fmla="*/ 150640 w 1584176"/>
                <a:gd name="connsiteY8" fmla="*/ 1901645 h 2376264"/>
                <a:gd name="connsiteX9" fmla="*/ 135276 w 1584176"/>
                <a:gd name="connsiteY9" fmla="*/ 1883024 h 2376264"/>
                <a:gd name="connsiteX10" fmla="*/ 0 w 1584176"/>
                <a:gd name="connsiteY10" fmla="*/ 1440160 h 2376264"/>
                <a:gd name="connsiteX11" fmla="*/ 0 w 1584176"/>
                <a:gd name="connsiteY11" fmla="*/ 792088 h 2376264"/>
                <a:gd name="connsiteX12" fmla="*/ 792088 w 1584176"/>
                <a:gd name="connsiteY12" fmla="*/ 0 h 2376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4176" h="2376264">
                  <a:moveTo>
                    <a:pt x="792088" y="0"/>
                  </a:moveTo>
                  <a:cubicBezTo>
                    <a:pt x="1229546" y="0"/>
                    <a:pt x="1584176" y="354630"/>
                    <a:pt x="1584176" y="792088"/>
                  </a:cubicBezTo>
                  <a:lnTo>
                    <a:pt x="1584176" y="1440160"/>
                  </a:lnTo>
                  <a:cubicBezTo>
                    <a:pt x="1584176" y="1604207"/>
                    <a:pt x="1534306" y="1756606"/>
                    <a:pt x="1448900" y="1883024"/>
                  </a:cubicBezTo>
                  <a:lnTo>
                    <a:pt x="1433536" y="1901645"/>
                  </a:lnTo>
                  <a:lnTo>
                    <a:pt x="1414214" y="1963891"/>
                  </a:lnTo>
                  <a:cubicBezTo>
                    <a:pt x="1311715" y="2206225"/>
                    <a:pt x="1071759" y="2376264"/>
                    <a:pt x="792088" y="2376264"/>
                  </a:cubicBezTo>
                  <a:cubicBezTo>
                    <a:pt x="512418" y="2376264"/>
                    <a:pt x="272461" y="2206225"/>
                    <a:pt x="169963" y="1963891"/>
                  </a:cubicBezTo>
                  <a:lnTo>
                    <a:pt x="150640" y="1901645"/>
                  </a:lnTo>
                  <a:lnTo>
                    <a:pt x="135276" y="1883024"/>
                  </a:lnTo>
                  <a:cubicBezTo>
                    <a:pt x="49870" y="1756606"/>
                    <a:pt x="0" y="1604207"/>
                    <a:pt x="0" y="1440160"/>
                  </a:cubicBezTo>
                  <a:lnTo>
                    <a:pt x="0" y="792088"/>
                  </a:lnTo>
                  <a:cubicBezTo>
                    <a:pt x="0" y="354630"/>
                    <a:pt x="354630" y="0"/>
                    <a:pt x="792088" y="0"/>
                  </a:cubicBezTo>
                  <a:close/>
                </a:path>
              </a:pathLst>
            </a:custGeom>
            <a:solidFill>
              <a:srgbClr val="F3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Rounded Corners 44">
              <a:extLst>
                <a:ext uri="{FF2B5EF4-FFF2-40B4-BE49-F238E27FC236}">
                  <a16:creationId xmlns:a16="http://schemas.microsoft.com/office/drawing/2014/main" id="{E45076CC-9115-4DED-B90E-A59C2CC7FB5C}"/>
                </a:ext>
              </a:extLst>
            </p:cNvPr>
            <p:cNvSpPr/>
            <p:nvPr/>
          </p:nvSpPr>
          <p:spPr>
            <a:xfrm>
              <a:off x="2723970" y="3079750"/>
              <a:ext cx="1003480" cy="847940"/>
            </a:xfrm>
            <a:prstGeom prst="roundRect">
              <a:avLst>
                <a:gd name="adj" fmla="val 50000"/>
              </a:avLst>
            </a:prstGeom>
            <a:gradFill flip="none" rotWithShape="1">
              <a:gsLst>
                <a:gs pos="65000">
                  <a:srgbClr val="F3D0CA"/>
                </a:gs>
                <a:gs pos="100000">
                  <a:srgbClr val="E1AAA3">
                    <a:alpha val="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1" name="Freeform: Shape 90">
              <a:extLst>
                <a:ext uri="{FF2B5EF4-FFF2-40B4-BE49-F238E27FC236}">
                  <a16:creationId xmlns:a16="http://schemas.microsoft.com/office/drawing/2014/main" id="{7AB1E3BE-61BA-4785-BC42-DB0603EDFCC8}"/>
                </a:ext>
              </a:extLst>
            </p:cNvPr>
            <p:cNvSpPr/>
            <p:nvPr/>
          </p:nvSpPr>
          <p:spPr>
            <a:xfrm>
              <a:off x="2806702" y="3261308"/>
              <a:ext cx="817036" cy="434392"/>
            </a:xfrm>
            <a:custGeom>
              <a:avLst/>
              <a:gdLst>
                <a:gd name="connsiteX0" fmla="*/ 0 w 2429877"/>
                <a:gd name="connsiteY0" fmla="*/ 0 h 1080120"/>
                <a:gd name="connsiteX1" fmla="*/ 2429877 w 2429877"/>
                <a:gd name="connsiteY1" fmla="*/ 0 h 1080120"/>
                <a:gd name="connsiteX2" fmla="*/ 2414204 w 2429877"/>
                <a:gd name="connsiteY2" fmla="*/ 102690 h 1080120"/>
                <a:gd name="connsiteX3" fmla="*/ 1214938 w 2429877"/>
                <a:gd name="connsiteY3" fmla="*/ 1080120 h 1080120"/>
                <a:gd name="connsiteX4" fmla="*/ 15672 w 2429877"/>
                <a:gd name="connsiteY4" fmla="*/ 102690 h 108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9877" h="1080120">
                  <a:moveTo>
                    <a:pt x="0" y="0"/>
                  </a:moveTo>
                  <a:lnTo>
                    <a:pt x="2429877" y="0"/>
                  </a:lnTo>
                  <a:lnTo>
                    <a:pt x="2414204" y="102690"/>
                  </a:lnTo>
                  <a:cubicBezTo>
                    <a:pt x="2300058" y="660509"/>
                    <a:pt x="1806501" y="1080120"/>
                    <a:pt x="1214938" y="1080120"/>
                  </a:cubicBezTo>
                  <a:cubicBezTo>
                    <a:pt x="623375" y="1080120"/>
                    <a:pt x="129818" y="660509"/>
                    <a:pt x="15672" y="102690"/>
                  </a:cubicBezTo>
                  <a:close/>
                </a:path>
              </a:pathLst>
            </a:custGeom>
            <a:solidFill>
              <a:srgbClr val="EABDB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AE181AD6-9DDA-41CA-8F28-B1AFB391C506}"/>
                </a:ext>
              </a:extLst>
            </p:cNvPr>
            <p:cNvSpPr/>
            <p:nvPr/>
          </p:nvSpPr>
          <p:spPr>
            <a:xfrm>
              <a:off x="2883378" y="3349597"/>
              <a:ext cx="664604" cy="295427"/>
            </a:xfrm>
            <a:custGeom>
              <a:avLst/>
              <a:gdLst>
                <a:gd name="connsiteX0" fmla="*/ 0 w 2429877"/>
                <a:gd name="connsiteY0" fmla="*/ 0 h 1080120"/>
                <a:gd name="connsiteX1" fmla="*/ 2429877 w 2429877"/>
                <a:gd name="connsiteY1" fmla="*/ 0 h 1080120"/>
                <a:gd name="connsiteX2" fmla="*/ 2414204 w 2429877"/>
                <a:gd name="connsiteY2" fmla="*/ 102690 h 1080120"/>
                <a:gd name="connsiteX3" fmla="*/ 1214938 w 2429877"/>
                <a:gd name="connsiteY3" fmla="*/ 1080120 h 1080120"/>
                <a:gd name="connsiteX4" fmla="*/ 15672 w 2429877"/>
                <a:gd name="connsiteY4" fmla="*/ 102690 h 108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9877" h="1080120">
                  <a:moveTo>
                    <a:pt x="0" y="0"/>
                  </a:moveTo>
                  <a:lnTo>
                    <a:pt x="2429877" y="0"/>
                  </a:lnTo>
                  <a:lnTo>
                    <a:pt x="2414204" y="102690"/>
                  </a:lnTo>
                  <a:cubicBezTo>
                    <a:pt x="2300058" y="660509"/>
                    <a:pt x="1806501" y="1080120"/>
                    <a:pt x="1214938" y="1080120"/>
                  </a:cubicBezTo>
                  <a:cubicBezTo>
                    <a:pt x="623375" y="1080120"/>
                    <a:pt x="129818" y="660509"/>
                    <a:pt x="15672" y="102690"/>
                  </a:cubicBezTo>
                  <a:close/>
                </a:path>
              </a:pathLst>
            </a:custGeom>
            <a:solidFill>
              <a:srgbClr val="33070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5CD9545C-155F-4774-803B-B055DAC60FD9}"/>
                </a:ext>
              </a:extLst>
            </p:cNvPr>
            <p:cNvSpPr/>
            <p:nvPr/>
          </p:nvSpPr>
          <p:spPr>
            <a:xfrm>
              <a:off x="3040380" y="2437932"/>
              <a:ext cx="334481" cy="564347"/>
            </a:xfrm>
            <a:custGeom>
              <a:avLst/>
              <a:gdLst>
                <a:gd name="connsiteX0" fmla="*/ 0 w 292671"/>
                <a:gd name="connsiteY0" fmla="*/ 464820 h 533400"/>
                <a:gd name="connsiteX1" fmla="*/ 114300 w 292671"/>
                <a:gd name="connsiteY1" fmla="*/ 518160 h 533400"/>
                <a:gd name="connsiteX2" fmla="*/ 259080 w 292671"/>
                <a:gd name="connsiteY2" fmla="*/ 525780 h 533400"/>
                <a:gd name="connsiteX3" fmla="*/ 289560 w 292671"/>
                <a:gd name="connsiteY3" fmla="*/ 419100 h 533400"/>
                <a:gd name="connsiteX4" fmla="*/ 205740 w 292671"/>
                <a:gd name="connsiteY4" fmla="*/ 297180 h 533400"/>
                <a:gd name="connsiteX5" fmla="*/ 175260 w 292671"/>
                <a:gd name="connsiteY5" fmla="*/ 114300 h 533400"/>
                <a:gd name="connsiteX6" fmla="*/ 182880 w 292671"/>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671" h="533400">
                  <a:moveTo>
                    <a:pt x="0" y="464820"/>
                  </a:moveTo>
                  <a:cubicBezTo>
                    <a:pt x="35560" y="486410"/>
                    <a:pt x="71120" y="508000"/>
                    <a:pt x="114300" y="518160"/>
                  </a:cubicBezTo>
                  <a:cubicBezTo>
                    <a:pt x="157480" y="528320"/>
                    <a:pt x="229870" y="542290"/>
                    <a:pt x="259080" y="525780"/>
                  </a:cubicBezTo>
                  <a:cubicBezTo>
                    <a:pt x="288290" y="509270"/>
                    <a:pt x="298450" y="457200"/>
                    <a:pt x="289560" y="419100"/>
                  </a:cubicBezTo>
                  <a:cubicBezTo>
                    <a:pt x="280670" y="381000"/>
                    <a:pt x="224790" y="347980"/>
                    <a:pt x="205740" y="297180"/>
                  </a:cubicBezTo>
                  <a:cubicBezTo>
                    <a:pt x="186690" y="246380"/>
                    <a:pt x="179070" y="163830"/>
                    <a:pt x="175260" y="114300"/>
                  </a:cubicBezTo>
                  <a:cubicBezTo>
                    <a:pt x="171450" y="64770"/>
                    <a:pt x="177165" y="32385"/>
                    <a:pt x="182880" y="0"/>
                  </a:cubicBezTo>
                </a:path>
              </a:pathLst>
            </a:custGeom>
            <a:noFill/>
            <a:ln w="114300" cap="rnd">
              <a:gradFill>
                <a:gsLst>
                  <a:gs pos="0">
                    <a:srgbClr val="EABDB7">
                      <a:alpha val="50000"/>
                    </a:srgbClr>
                  </a:gs>
                  <a:gs pos="65000">
                    <a:srgbClr val="EABDB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7" name="Group 66">
              <a:extLst>
                <a:ext uri="{FF2B5EF4-FFF2-40B4-BE49-F238E27FC236}">
                  <a16:creationId xmlns:a16="http://schemas.microsoft.com/office/drawing/2014/main" id="{24923207-2F9D-4926-A80B-19A373B8B668}"/>
                </a:ext>
              </a:extLst>
            </p:cNvPr>
            <p:cNvGrpSpPr/>
            <p:nvPr/>
          </p:nvGrpSpPr>
          <p:grpSpPr>
            <a:xfrm>
              <a:off x="2473421" y="2426861"/>
              <a:ext cx="546758" cy="501984"/>
              <a:chOff x="2533107" y="2481659"/>
              <a:chExt cx="427385" cy="392388"/>
            </a:xfrm>
          </p:grpSpPr>
          <p:sp>
            <p:nvSpPr>
              <p:cNvPr id="40" name="Freeform: Shape 39">
                <a:extLst>
                  <a:ext uri="{FF2B5EF4-FFF2-40B4-BE49-F238E27FC236}">
                    <a16:creationId xmlns:a16="http://schemas.microsoft.com/office/drawing/2014/main" id="{C0E18430-59B0-44EE-B4F2-1B06DC09B6ED}"/>
                  </a:ext>
                </a:extLst>
              </p:cNvPr>
              <p:cNvSpPr/>
              <p:nvPr/>
            </p:nvSpPr>
            <p:spPr>
              <a:xfrm>
                <a:off x="2533107" y="2682509"/>
                <a:ext cx="427385" cy="191538"/>
              </a:xfrm>
              <a:custGeom>
                <a:avLst/>
                <a:gdLst>
                  <a:gd name="connsiteX0" fmla="*/ 355349 w 427385"/>
                  <a:gd name="connsiteY0" fmla="*/ 1159 h 191538"/>
                  <a:gd name="connsiteX1" fmla="*/ 419643 w 427385"/>
                  <a:gd name="connsiteY1" fmla="*/ 8303 h 191538"/>
                  <a:gd name="connsiteX2" fmla="*/ 419643 w 427385"/>
                  <a:gd name="connsiteY2" fmla="*/ 63072 h 191538"/>
                  <a:gd name="connsiteX3" fmla="*/ 360112 w 427385"/>
                  <a:gd name="connsiteY3" fmla="*/ 139272 h 191538"/>
                  <a:gd name="connsiteX4" fmla="*/ 236287 w 427385"/>
                  <a:gd name="connsiteY4" fmla="*/ 189278 h 191538"/>
                  <a:gd name="connsiteX5" fmla="*/ 98174 w 427385"/>
                  <a:gd name="connsiteY5" fmla="*/ 172609 h 191538"/>
                  <a:gd name="connsiteX6" fmla="*/ 5305 w 427385"/>
                  <a:gd name="connsiteY6" fmla="*/ 82122 h 191538"/>
                  <a:gd name="connsiteX7" fmla="*/ 21974 w 427385"/>
                  <a:gd name="connsiteY7" fmla="*/ 8303 h 191538"/>
                  <a:gd name="connsiteX8" fmla="*/ 110080 w 427385"/>
                  <a:gd name="connsiteY8" fmla="*/ 15447 h 19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385" h="191538">
                    <a:moveTo>
                      <a:pt x="355349" y="1159"/>
                    </a:moveTo>
                    <a:cubicBezTo>
                      <a:pt x="382138" y="-429"/>
                      <a:pt x="408927" y="-2016"/>
                      <a:pt x="419643" y="8303"/>
                    </a:cubicBezTo>
                    <a:cubicBezTo>
                      <a:pt x="430359" y="18622"/>
                      <a:pt x="429565" y="41244"/>
                      <a:pt x="419643" y="63072"/>
                    </a:cubicBezTo>
                    <a:cubicBezTo>
                      <a:pt x="409721" y="84900"/>
                      <a:pt x="390671" y="118238"/>
                      <a:pt x="360112" y="139272"/>
                    </a:cubicBezTo>
                    <a:cubicBezTo>
                      <a:pt x="329553" y="160306"/>
                      <a:pt x="279943" y="183722"/>
                      <a:pt x="236287" y="189278"/>
                    </a:cubicBezTo>
                    <a:cubicBezTo>
                      <a:pt x="192631" y="194834"/>
                      <a:pt x="136671" y="190468"/>
                      <a:pt x="98174" y="172609"/>
                    </a:cubicBezTo>
                    <a:cubicBezTo>
                      <a:pt x="59677" y="154750"/>
                      <a:pt x="18005" y="109506"/>
                      <a:pt x="5305" y="82122"/>
                    </a:cubicBezTo>
                    <a:cubicBezTo>
                      <a:pt x="-7395" y="54738"/>
                      <a:pt x="4512" y="19415"/>
                      <a:pt x="21974" y="8303"/>
                    </a:cubicBezTo>
                    <a:cubicBezTo>
                      <a:pt x="39436" y="-2809"/>
                      <a:pt x="74758" y="6319"/>
                      <a:pt x="110080" y="15447"/>
                    </a:cubicBezTo>
                  </a:path>
                </a:pathLst>
              </a:custGeom>
              <a:gradFill flip="none" rotWithShape="1">
                <a:gsLst>
                  <a:gs pos="0">
                    <a:srgbClr val="F3D0CA"/>
                  </a:gs>
                  <a:gs pos="100000">
                    <a:srgbClr val="E1AAA3">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06AA31F-5B0E-4165-AB53-CF21CC7877E9}"/>
                  </a:ext>
                </a:extLst>
              </p:cNvPr>
              <p:cNvSpPr/>
              <p:nvPr/>
            </p:nvSpPr>
            <p:spPr>
              <a:xfrm>
                <a:off x="2600749" y="2481659"/>
                <a:ext cx="334481" cy="3344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1" name="Group 20">
                <a:extLst>
                  <a:ext uri="{FF2B5EF4-FFF2-40B4-BE49-F238E27FC236}">
                    <a16:creationId xmlns:a16="http://schemas.microsoft.com/office/drawing/2014/main" id="{86AFD363-90A4-4486-A5C3-B76F6A8EC09B}"/>
                  </a:ext>
                </a:extLst>
              </p:cNvPr>
              <p:cNvGrpSpPr/>
              <p:nvPr/>
            </p:nvGrpSpPr>
            <p:grpSpPr>
              <a:xfrm>
                <a:off x="2630180" y="2553598"/>
                <a:ext cx="224780" cy="224780"/>
                <a:chOff x="5375920" y="1916832"/>
                <a:chExt cx="1584176" cy="1584176"/>
              </a:xfrm>
            </p:grpSpPr>
            <p:grpSp>
              <p:nvGrpSpPr>
                <p:cNvPr id="19" name="Group 18">
                  <a:extLst>
                    <a:ext uri="{FF2B5EF4-FFF2-40B4-BE49-F238E27FC236}">
                      <a16:creationId xmlns:a16="http://schemas.microsoft.com/office/drawing/2014/main" id="{8CEECABE-72F9-4E86-B752-E9E3EB61A5DF}"/>
                    </a:ext>
                  </a:extLst>
                </p:cNvPr>
                <p:cNvGrpSpPr/>
                <p:nvPr/>
              </p:nvGrpSpPr>
              <p:grpSpPr>
                <a:xfrm>
                  <a:off x="5375920" y="1916832"/>
                  <a:ext cx="1584176" cy="1584176"/>
                  <a:chOff x="5375920" y="1916832"/>
                  <a:chExt cx="1584176" cy="1584176"/>
                </a:xfrm>
              </p:grpSpPr>
              <p:grpSp>
                <p:nvGrpSpPr>
                  <p:cNvPr id="15" name="Group 14">
                    <a:extLst>
                      <a:ext uri="{FF2B5EF4-FFF2-40B4-BE49-F238E27FC236}">
                        <a16:creationId xmlns:a16="http://schemas.microsoft.com/office/drawing/2014/main" id="{BCF5AE7D-3D5A-412A-962D-5CA3F0B0F88D}"/>
                      </a:ext>
                    </a:extLst>
                  </p:cNvPr>
                  <p:cNvGrpSpPr/>
                  <p:nvPr/>
                </p:nvGrpSpPr>
                <p:grpSpPr>
                  <a:xfrm>
                    <a:off x="5375920" y="1916832"/>
                    <a:ext cx="1584176" cy="1584176"/>
                    <a:chOff x="5375920" y="1916832"/>
                    <a:chExt cx="1584176" cy="1584176"/>
                  </a:xfrm>
                </p:grpSpPr>
                <p:sp>
                  <p:nvSpPr>
                    <p:cNvPr id="17" name="Oval 16">
                      <a:extLst>
                        <a:ext uri="{FF2B5EF4-FFF2-40B4-BE49-F238E27FC236}">
                          <a16:creationId xmlns:a16="http://schemas.microsoft.com/office/drawing/2014/main" id="{8F053956-85CC-41C6-B2A4-C7E98FA52BFE}"/>
                        </a:ext>
                      </a:extLst>
                    </p:cNvPr>
                    <p:cNvSpPr/>
                    <p:nvPr/>
                  </p:nvSpPr>
                  <p:spPr>
                    <a:xfrm>
                      <a:off x="5375920" y="1916832"/>
                      <a:ext cx="1584176" cy="1584176"/>
                    </a:xfrm>
                    <a:prstGeom prst="ellipse">
                      <a:avLst/>
                    </a:prstGeom>
                    <a:solidFill>
                      <a:srgbClr val="A7B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6F555D7F-BDDC-4A7C-BD63-8B734F9CEB2F}"/>
                        </a:ext>
                      </a:extLst>
                    </p:cNvPr>
                    <p:cNvSpPr/>
                    <p:nvPr/>
                  </p:nvSpPr>
                  <p:spPr>
                    <a:xfrm>
                      <a:off x="5375920" y="1917430"/>
                      <a:ext cx="1581848" cy="1583093"/>
                    </a:xfrm>
                    <a:custGeom>
                      <a:avLst/>
                      <a:gdLst>
                        <a:gd name="connsiteX0" fmla="*/ 803900 w 1581848"/>
                        <a:gd name="connsiteY0" fmla="*/ 0 h 1583093"/>
                        <a:gd name="connsiteX1" fmla="*/ 873075 w 1581848"/>
                        <a:gd name="connsiteY1" fmla="*/ 3493 h 1583093"/>
                        <a:gd name="connsiteX2" fmla="*/ 1100405 w 1581848"/>
                        <a:gd name="connsiteY2" fmla="*/ 61649 h 1583093"/>
                        <a:gd name="connsiteX3" fmla="*/ 1174045 w 1581848"/>
                        <a:gd name="connsiteY3" fmla="*/ 101620 h 1583093"/>
                        <a:gd name="connsiteX4" fmla="*/ 864860 w 1581848"/>
                        <a:gd name="connsiteY4" fmla="*/ 726711 h 1583093"/>
                        <a:gd name="connsiteX5" fmla="*/ 1358769 w 1581848"/>
                        <a:gd name="connsiteY5" fmla="*/ 239388 h 1583093"/>
                        <a:gd name="connsiteX6" fmla="*/ 1448900 w 1581848"/>
                        <a:gd name="connsiteY6" fmla="*/ 348627 h 1583093"/>
                        <a:gd name="connsiteX7" fmla="*/ 1521930 w 1581848"/>
                        <a:gd name="connsiteY7" fmla="*/ 483175 h 1583093"/>
                        <a:gd name="connsiteX8" fmla="*/ 1538615 w 1581848"/>
                        <a:gd name="connsiteY8" fmla="*/ 536925 h 1583093"/>
                        <a:gd name="connsiteX9" fmla="*/ 864860 w 1581848"/>
                        <a:gd name="connsiteY9" fmla="*/ 757191 h 1583093"/>
                        <a:gd name="connsiteX10" fmla="*/ 1581848 w 1581848"/>
                        <a:gd name="connsiteY10" fmla="*/ 837601 h 1583093"/>
                        <a:gd name="connsiteX11" fmla="*/ 1580087 w 1581848"/>
                        <a:gd name="connsiteY11" fmla="*/ 872478 h 1583093"/>
                        <a:gd name="connsiteX12" fmla="*/ 1568084 w 1581848"/>
                        <a:gd name="connsiteY12" fmla="*/ 951124 h 1583093"/>
                        <a:gd name="connsiteX13" fmla="*/ 1558685 w 1581848"/>
                        <a:gd name="connsiteY13" fmla="*/ 981403 h 1583093"/>
                        <a:gd name="connsiteX14" fmla="*/ 857240 w 1581848"/>
                        <a:gd name="connsiteY14" fmla="*/ 787671 h 1583093"/>
                        <a:gd name="connsiteX15" fmla="*/ 1380403 w 1581848"/>
                        <a:gd name="connsiteY15" fmla="*/ 1317374 h 1583093"/>
                        <a:gd name="connsiteX16" fmla="*/ 1352179 w 1581848"/>
                        <a:gd name="connsiteY16" fmla="*/ 1351582 h 1583093"/>
                        <a:gd name="connsiteX17" fmla="*/ 1234952 w 1581848"/>
                        <a:gd name="connsiteY17" fmla="*/ 1448303 h 1583093"/>
                        <a:gd name="connsiteX18" fmla="*/ 1136065 w 1581848"/>
                        <a:gd name="connsiteY18" fmla="*/ 1501977 h 1583093"/>
                        <a:gd name="connsiteX19" fmla="*/ 803900 w 1581848"/>
                        <a:gd name="connsiteY19" fmla="*/ 810531 h 1583093"/>
                        <a:gd name="connsiteX20" fmla="*/ 888359 w 1581848"/>
                        <a:gd name="connsiteY20" fmla="*/ 1577157 h 1583093"/>
                        <a:gd name="connsiteX21" fmla="*/ 873075 w 1581848"/>
                        <a:gd name="connsiteY21" fmla="*/ 1579490 h 1583093"/>
                        <a:gd name="connsiteX22" fmla="*/ 801718 w 1581848"/>
                        <a:gd name="connsiteY22" fmla="*/ 1583093 h 1583093"/>
                        <a:gd name="connsiteX23" fmla="*/ 788660 w 1581848"/>
                        <a:gd name="connsiteY23" fmla="*/ 825771 h 1583093"/>
                        <a:gd name="connsiteX24" fmla="*/ 545056 w 1581848"/>
                        <a:gd name="connsiteY24" fmla="*/ 1543763 h 1583093"/>
                        <a:gd name="connsiteX25" fmla="*/ 483772 w 1581848"/>
                        <a:gd name="connsiteY25" fmla="*/ 1521333 h 1583093"/>
                        <a:gd name="connsiteX26" fmla="*/ 231998 w 1581848"/>
                        <a:gd name="connsiteY26" fmla="*/ 1351582 h 1583093"/>
                        <a:gd name="connsiteX27" fmla="*/ 192626 w 1581848"/>
                        <a:gd name="connsiteY27" fmla="*/ 1303863 h 1583093"/>
                        <a:gd name="connsiteX28" fmla="*/ 758180 w 1581848"/>
                        <a:gd name="connsiteY28" fmla="*/ 818151 h 1583093"/>
                        <a:gd name="connsiteX29" fmla="*/ 20235 w 1581848"/>
                        <a:gd name="connsiteY29" fmla="*/ 964468 h 1583093"/>
                        <a:gd name="connsiteX30" fmla="*/ 16093 w 1581848"/>
                        <a:gd name="connsiteY30" fmla="*/ 951124 h 1583093"/>
                        <a:gd name="connsiteX31" fmla="*/ 0 w 1581848"/>
                        <a:gd name="connsiteY31" fmla="*/ 791491 h 1583093"/>
                        <a:gd name="connsiteX32" fmla="*/ 4090 w 1581848"/>
                        <a:gd name="connsiteY32" fmla="*/ 710505 h 1583093"/>
                        <a:gd name="connsiteX33" fmla="*/ 5866 w 1581848"/>
                        <a:gd name="connsiteY33" fmla="*/ 698868 h 1583093"/>
                        <a:gd name="connsiteX34" fmla="*/ 735320 w 1581848"/>
                        <a:gd name="connsiteY34" fmla="*/ 787671 h 1583093"/>
                        <a:gd name="connsiteX35" fmla="*/ 135361 w 1581848"/>
                        <a:gd name="connsiteY35" fmla="*/ 348525 h 1583093"/>
                        <a:gd name="connsiteX36" fmla="*/ 231998 w 1581848"/>
                        <a:gd name="connsiteY36" fmla="*/ 231400 h 1583093"/>
                        <a:gd name="connsiteX37" fmla="*/ 309780 w 1581848"/>
                        <a:gd name="connsiteY37" fmla="*/ 167224 h 1583093"/>
                        <a:gd name="connsiteX38" fmla="*/ 750560 w 1581848"/>
                        <a:gd name="connsiteY38" fmla="*/ 757191 h 1583093"/>
                        <a:gd name="connsiteX39" fmla="*/ 572421 w 1581848"/>
                        <a:gd name="connsiteY39" fmla="*/ 30932 h 1583093"/>
                        <a:gd name="connsiteX40" fmla="*/ 632455 w 1581848"/>
                        <a:gd name="connsiteY40" fmla="*/ 15496 h 1583093"/>
                        <a:gd name="connsiteX41" fmla="*/ 711102 w 1581848"/>
                        <a:gd name="connsiteY41" fmla="*/ 3493 h 1583093"/>
                        <a:gd name="connsiteX42" fmla="*/ 715581 w 1581848"/>
                        <a:gd name="connsiteY42" fmla="*/ 3266 h 1583093"/>
                        <a:gd name="connsiteX43" fmla="*/ 803900 w 1581848"/>
                        <a:gd name="connsiteY43" fmla="*/ 696231 h 158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581848" h="1583093">
                          <a:moveTo>
                            <a:pt x="803900" y="0"/>
                          </a:moveTo>
                          <a:lnTo>
                            <a:pt x="873075" y="3493"/>
                          </a:lnTo>
                          <a:cubicBezTo>
                            <a:pt x="952958" y="11605"/>
                            <a:pt x="1029332" y="31588"/>
                            <a:pt x="1100405" y="61649"/>
                          </a:cubicBezTo>
                          <a:lnTo>
                            <a:pt x="1174045" y="101620"/>
                          </a:lnTo>
                          <a:lnTo>
                            <a:pt x="864860" y="726711"/>
                          </a:lnTo>
                          <a:lnTo>
                            <a:pt x="1358769" y="239388"/>
                          </a:lnTo>
                          <a:lnTo>
                            <a:pt x="1448900" y="348627"/>
                          </a:lnTo>
                          <a:cubicBezTo>
                            <a:pt x="1477369" y="390767"/>
                            <a:pt x="1501889" y="435793"/>
                            <a:pt x="1521930" y="483175"/>
                          </a:cubicBezTo>
                          <a:lnTo>
                            <a:pt x="1538615" y="536925"/>
                          </a:lnTo>
                          <a:lnTo>
                            <a:pt x="864860" y="757191"/>
                          </a:lnTo>
                          <a:lnTo>
                            <a:pt x="1581848" y="837601"/>
                          </a:lnTo>
                          <a:lnTo>
                            <a:pt x="1580087" y="872478"/>
                          </a:lnTo>
                          <a:cubicBezTo>
                            <a:pt x="1577383" y="899105"/>
                            <a:pt x="1573359" y="925343"/>
                            <a:pt x="1568084" y="951124"/>
                          </a:cubicBezTo>
                          <a:lnTo>
                            <a:pt x="1558685" y="981403"/>
                          </a:lnTo>
                          <a:lnTo>
                            <a:pt x="857240" y="787671"/>
                          </a:lnTo>
                          <a:lnTo>
                            <a:pt x="1380403" y="1317374"/>
                          </a:lnTo>
                          <a:lnTo>
                            <a:pt x="1352179" y="1351582"/>
                          </a:lnTo>
                          <a:cubicBezTo>
                            <a:pt x="1316344" y="1387417"/>
                            <a:pt x="1277091" y="1419834"/>
                            <a:pt x="1234952" y="1448303"/>
                          </a:cubicBezTo>
                          <a:lnTo>
                            <a:pt x="1136065" y="1501977"/>
                          </a:lnTo>
                          <a:lnTo>
                            <a:pt x="803900" y="810531"/>
                          </a:lnTo>
                          <a:lnTo>
                            <a:pt x="888359" y="1577157"/>
                          </a:lnTo>
                          <a:lnTo>
                            <a:pt x="873075" y="1579490"/>
                          </a:lnTo>
                          <a:lnTo>
                            <a:pt x="801718" y="1583093"/>
                          </a:lnTo>
                          <a:lnTo>
                            <a:pt x="788660" y="825771"/>
                          </a:lnTo>
                          <a:lnTo>
                            <a:pt x="545056" y="1543763"/>
                          </a:lnTo>
                          <a:lnTo>
                            <a:pt x="483772" y="1521333"/>
                          </a:lnTo>
                          <a:cubicBezTo>
                            <a:pt x="389008" y="1481251"/>
                            <a:pt x="303667" y="1423252"/>
                            <a:pt x="231998" y="1351582"/>
                          </a:cubicBezTo>
                          <a:lnTo>
                            <a:pt x="192626" y="1303863"/>
                          </a:lnTo>
                          <a:lnTo>
                            <a:pt x="758180" y="818151"/>
                          </a:lnTo>
                          <a:lnTo>
                            <a:pt x="20235" y="964468"/>
                          </a:lnTo>
                          <a:lnTo>
                            <a:pt x="16093" y="951124"/>
                          </a:lnTo>
                          <a:cubicBezTo>
                            <a:pt x="5541" y="899561"/>
                            <a:pt x="0" y="846173"/>
                            <a:pt x="0" y="791491"/>
                          </a:cubicBezTo>
                          <a:cubicBezTo>
                            <a:pt x="0" y="764150"/>
                            <a:pt x="1386" y="737132"/>
                            <a:pt x="4090" y="710505"/>
                          </a:cubicBezTo>
                          <a:lnTo>
                            <a:pt x="5866" y="698868"/>
                          </a:lnTo>
                          <a:lnTo>
                            <a:pt x="735320" y="787671"/>
                          </a:lnTo>
                          <a:lnTo>
                            <a:pt x="135361" y="348525"/>
                          </a:lnTo>
                          <a:lnTo>
                            <a:pt x="231998" y="231400"/>
                          </a:lnTo>
                          <a:lnTo>
                            <a:pt x="309780" y="167224"/>
                          </a:lnTo>
                          <a:lnTo>
                            <a:pt x="750560" y="757191"/>
                          </a:lnTo>
                          <a:lnTo>
                            <a:pt x="572421" y="30932"/>
                          </a:lnTo>
                          <a:lnTo>
                            <a:pt x="632455" y="15496"/>
                          </a:lnTo>
                          <a:cubicBezTo>
                            <a:pt x="658236" y="10220"/>
                            <a:pt x="684474" y="6197"/>
                            <a:pt x="711102" y="3493"/>
                          </a:cubicBezTo>
                          <a:lnTo>
                            <a:pt x="715581" y="3266"/>
                          </a:lnTo>
                          <a:lnTo>
                            <a:pt x="803900" y="696231"/>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Freeform: Shape 17">
                    <a:extLst>
                      <a:ext uri="{FF2B5EF4-FFF2-40B4-BE49-F238E27FC236}">
                        <a16:creationId xmlns:a16="http://schemas.microsoft.com/office/drawing/2014/main" id="{0C7A5587-B5C8-45D6-ACDB-80E225EE007E}"/>
                      </a:ext>
                    </a:extLst>
                  </p:cNvPr>
                  <p:cNvSpPr/>
                  <p:nvPr/>
                </p:nvSpPr>
                <p:spPr>
                  <a:xfrm rot="2359138" flipH="1" flipV="1">
                    <a:off x="5375920" y="1917373"/>
                    <a:ext cx="1581848" cy="1583093"/>
                  </a:xfrm>
                  <a:custGeom>
                    <a:avLst/>
                    <a:gdLst>
                      <a:gd name="connsiteX0" fmla="*/ 803900 w 1581848"/>
                      <a:gd name="connsiteY0" fmla="*/ 0 h 1583093"/>
                      <a:gd name="connsiteX1" fmla="*/ 873075 w 1581848"/>
                      <a:gd name="connsiteY1" fmla="*/ 3493 h 1583093"/>
                      <a:gd name="connsiteX2" fmla="*/ 1100405 w 1581848"/>
                      <a:gd name="connsiteY2" fmla="*/ 61649 h 1583093"/>
                      <a:gd name="connsiteX3" fmla="*/ 1174045 w 1581848"/>
                      <a:gd name="connsiteY3" fmla="*/ 101620 h 1583093"/>
                      <a:gd name="connsiteX4" fmla="*/ 864860 w 1581848"/>
                      <a:gd name="connsiteY4" fmla="*/ 726711 h 1583093"/>
                      <a:gd name="connsiteX5" fmla="*/ 1358769 w 1581848"/>
                      <a:gd name="connsiteY5" fmla="*/ 239388 h 1583093"/>
                      <a:gd name="connsiteX6" fmla="*/ 1448900 w 1581848"/>
                      <a:gd name="connsiteY6" fmla="*/ 348627 h 1583093"/>
                      <a:gd name="connsiteX7" fmla="*/ 1521930 w 1581848"/>
                      <a:gd name="connsiteY7" fmla="*/ 483175 h 1583093"/>
                      <a:gd name="connsiteX8" fmla="*/ 1538615 w 1581848"/>
                      <a:gd name="connsiteY8" fmla="*/ 536925 h 1583093"/>
                      <a:gd name="connsiteX9" fmla="*/ 864860 w 1581848"/>
                      <a:gd name="connsiteY9" fmla="*/ 757191 h 1583093"/>
                      <a:gd name="connsiteX10" fmla="*/ 1581848 w 1581848"/>
                      <a:gd name="connsiteY10" fmla="*/ 837601 h 1583093"/>
                      <a:gd name="connsiteX11" fmla="*/ 1580087 w 1581848"/>
                      <a:gd name="connsiteY11" fmla="*/ 872478 h 1583093"/>
                      <a:gd name="connsiteX12" fmla="*/ 1568084 w 1581848"/>
                      <a:gd name="connsiteY12" fmla="*/ 951124 h 1583093"/>
                      <a:gd name="connsiteX13" fmla="*/ 1558685 w 1581848"/>
                      <a:gd name="connsiteY13" fmla="*/ 981403 h 1583093"/>
                      <a:gd name="connsiteX14" fmla="*/ 857240 w 1581848"/>
                      <a:gd name="connsiteY14" fmla="*/ 787671 h 1583093"/>
                      <a:gd name="connsiteX15" fmla="*/ 1380403 w 1581848"/>
                      <a:gd name="connsiteY15" fmla="*/ 1317374 h 1583093"/>
                      <a:gd name="connsiteX16" fmla="*/ 1352179 w 1581848"/>
                      <a:gd name="connsiteY16" fmla="*/ 1351582 h 1583093"/>
                      <a:gd name="connsiteX17" fmla="*/ 1234952 w 1581848"/>
                      <a:gd name="connsiteY17" fmla="*/ 1448303 h 1583093"/>
                      <a:gd name="connsiteX18" fmla="*/ 1136065 w 1581848"/>
                      <a:gd name="connsiteY18" fmla="*/ 1501977 h 1583093"/>
                      <a:gd name="connsiteX19" fmla="*/ 803900 w 1581848"/>
                      <a:gd name="connsiteY19" fmla="*/ 810531 h 1583093"/>
                      <a:gd name="connsiteX20" fmla="*/ 888359 w 1581848"/>
                      <a:gd name="connsiteY20" fmla="*/ 1577157 h 1583093"/>
                      <a:gd name="connsiteX21" fmla="*/ 873075 w 1581848"/>
                      <a:gd name="connsiteY21" fmla="*/ 1579490 h 1583093"/>
                      <a:gd name="connsiteX22" fmla="*/ 801718 w 1581848"/>
                      <a:gd name="connsiteY22" fmla="*/ 1583093 h 1583093"/>
                      <a:gd name="connsiteX23" fmla="*/ 788660 w 1581848"/>
                      <a:gd name="connsiteY23" fmla="*/ 825771 h 1583093"/>
                      <a:gd name="connsiteX24" fmla="*/ 545056 w 1581848"/>
                      <a:gd name="connsiteY24" fmla="*/ 1543763 h 1583093"/>
                      <a:gd name="connsiteX25" fmla="*/ 483772 w 1581848"/>
                      <a:gd name="connsiteY25" fmla="*/ 1521333 h 1583093"/>
                      <a:gd name="connsiteX26" fmla="*/ 231998 w 1581848"/>
                      <a:gd name="connsiteY26" fmla="*/ 1351582 h 1583093"/>
                      <a:gd name="connsiteX27" fmla="*/ 192626 w 1581848"/>
                      <a:gd name="connsiteY27" fmla="*/ 1303863 h 1583093"/>
                      <a:gd name="connsiteX28" fmla="*/ 758180 w 1581848"/>
                      <a:gd name="connsiteY28" fmla="*/ 818151 h 1583093"/>
                      <a:gd name="connsiteX29" fmla="*/ 20235 w 1581848"/>
                      <a:gd name="connsiteY29" fmla="*/ 964468 h 1583093"/>
                      <a:gd name="connsiteX30" fmla="*/ 16093 w 1581848"/>
                      <a:gd name="connsiteY30" fmla="*/ 951124 h 1583093"/>
                      <a:gd name="connsiteX31" fmla="*/ 0 w 1581848"/>
                      <a:gd name="connsiteY31" fmla="*/ 791491 h 1583093"/>
                      <a:gd name="connsiteX32" fmla="*/ 4090 w 1581848"/>
                      <a:gd name="connsiteY32" fmla="*/ 710505 h 1583093"/>
                      <a:gd name="connsiteX33" fmla="*/ 5866 w 1581848"/>
                      <a:gd name="connsiteY33" fmla="*/ 698868 h 1583093"/>
                      <a:gd name="connsiteX34" fmla="*/ 735320 w 1581848"/>
                      <a:gd name="connsiteY34" fmla="*/ 787671 h 1583093"/>
                      <a:gd name="connsiteX35" fmla="*/ 135361 w 1581848"/>
                      <a:gd name="connsiteY35" fmla="*/ 348525 h 1583093"/>
                      <a:gd name="connsiteX36" fmla="*/ 231998 w 1581848"/>
                      <a:gd name="connsiteY36" fmla="*/ 231400 h 1583093"/>
                      <a:gd name="connsiteX37" fmla="*/ 309780 w 1581848"/>
                      <a:gd name="connsiteY37" fmla="*/ 167224 h 1583093"/>
                      <a:gd name="connsiteX38" fmla="*/ 750560 w 1581848"/>
                      <a:gd name="connsiteY38" fmla="*/ 757191 h 1583093"/>
                      <a:gd name="connsiteX39" fmla="*/ 572421 w 1581848"/>
                      <a:gd name="connsiteY39" fmla="*/ 30932 h 1583093"/>
                      <a:gd name="connsiteX40" fmla="*/ 632455 w 1581848"/>
                      <a:gd name="connsiteY40" fmla="*/ 15496 h 1583093"/>
                      <a:gd name="connsiteX41" fmla="*/ 711102 w 1581848"/>
                      <a:gd name="connsiteY41" fmla="*/ 3493 h 1583093"/>
                      <a:gd name="connsiteX42" fmla="*/ 715581 w 1581848"/>
                      <a:gd name="connsiteY42" fmla="*/ 3266 h 1583093"/>
                      <a:gd name="connsiteX43" fmla="*/ 803900 w 1581848"/>
                      <a:gd name="connsiteY43" fmla="*/ 696231 h 158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581848" h="1583093">
                        <a:moveTo>
                          <a:pt x="803900" y="0"/>
                        </a:moveTo>
                        <a:lnTo>
                          <a:pt x="873075" y="3493"/>
                        </a:lnTo>
                        <a:cubicBezTo>
                          <a:pt x="952958" y="11605"/>
                          <a:pt x="1029332" y="31588"/>
                          <a:pt x="1100405" y="61649"/>
                        </a:cubicBezTo>
                        <a:lnTo>
                          <a:pt x="1174045" y="101620"/>
                        </a:lnTo>
                        <a:lnTo>
                          <a:pt x="864860" y="726711"/>
                        </a:lnTo>
                        <a:lnTo>
                          <a:pt x="1358769" y="239388"/>
                        </a:lnTo>
                        <a:lnTo>
                          <a:pt x="1448900" y="348627"/>
                        </a:lnTo>
                        <a:cubicBezTo>
                          <a:pt x="1477369" y="390767"/>
                          <a:pt x="1501889" y="435793"/>
                          <a:pt x="1521930" y="483175"/>
                        </a:cubicBezTo>
                        <a:lnTo>
                          <a:pt x="1538615" y="536925"/>
                        </a:lnTo>
                        <a:lnTo>
                          <a:pt x="864860" y="757191"/>
                        </a:lnTo>
                        <a:lnTo>
                          <a:pt x="1581848" y="837601"/>
                        </a:lnTo>
                        <a:lnTo>
                          <a:pt x="1580087" y="872478"/>
                        </a:lnTo>
                        <a:cubicBezTo>
                          <a:pt x="1577383" y="899105"/>
                          <a:pt x="1573359" y="925343"/>
                          <a:pt x="1568084" y="951124"/>
                        </a:cubicBezTo>
                        <a:lnTo>
                          <a:pt x="1558685" y="981403"/>
                        </a:lnTo>
                        <a:lnTo>
                          <a:pt x="857240" y="787671"/>
                        </a:lnTo>
                        <a:lnTo>
                          <a:pt x="1380403" y="1317374"/>
                        </a:lnTo>
                        <a:lnTo>
                          <a:pt x="1352179" y="1351582"/>
                        </a:lnTo>
                        <a:cubicBezTo>
                          <a:pt x="1316344" y="1387417"/>
                          <a:pt x="1277091" y="1419834"/>
                          <a:pt x="1234952" y="1448303"/>
                        </a:cubicBezTo>
                        <a:lnTo>
                          <a:pt x="1136065" y="1501977"/>
                        </a:lnTo>
                        <a:lnTo>
                          <a:pt x="803900" y="810531"/>
                        </a:lnTo>
                        <a:lnTo>
                          <a:pt x="888359" y="1577157"/>
                        </a:lnTo>
                        <a:lnTo>
                          <a:pt x="873075" y="1579490"/>
                        </a:lnTo>
                        <a:lnTo>
                          <a:pt x="801718" y="1583093"/>
                        </a:lnTo>
                        <a:lnTo>
                          <a:pt x="788660" y="825771"/>
                        </a:lnTo>
                        <a:lnTo>
                          <a:pt x="545056" y="1543763"/>
                        </a:lnTo>
                        <a:lnTo>
                          <a:pt x="483772" y="1521333"/>
                        </a:lnTo>
                        <a:cubicBezTo>
                          <a:pt x="389008" y="1481251"/>
                          <a:pt x="303667" y="1423252"/>
                          <a:pt x="231998" y="1351582"/>
                        </a:cubicBezTo>
                        <a:lnTo>
                          <a:pt x="192626" y="1303863"/>
                        </a:lnTo>
                        <a:lnTo>
                          <a:pt x="758180" y="818151"/>
                        </a:lnTo>
                        <a:lnTo>
                          <a:pt x="20235" y="964468"/>
                        </a:lnTo>
                        <a:lnTo>
                          <a:pt x="16093" y="951124"/>
                        </a:lnTo>
                        <a:cubicBezTo>
                          <a:pt x="5541" y="899561"/>
                          <a:pt x="0" y="846173"/>
                          <a:pt x="0" y="791491"/>
                        </a:cubicBezTo>
                        <a:cubicBezTo>
                          <a:pt x="0" y="764150"/>
                          <a:pt x="1386" y="737132"/>
                          <a:pt x="4090" y="710505"/>
                        </a:cubicBezTo>
                        <a:lnTo>
                          <a:pt x="5866" y="698868"/>
                        </a:lnTo>
                        <a:lnTo>
                          <a:pt x="735320" y="787671"/>
                        </a:lnTo>
                        <a:lnTo>
                          <a:pt x="135361" y="348525"/>
                        </a:lnTo>
                        <a:lnTo>
                          <a:pt x="231998" y="231400"/>
                        </a:lnTo>
                        <a:lnTo>
                          <a:pt x="309780" y="167224"/>
                        </a:lnTo>
                        <a:lnTo>
                          <a:pt x="750560" y="757191"/>
                        </a:lnTo>
                        <a:lnTo>
                          <a:pt x="572421" y="30932"/>
                        </a:lnTo>
                        <a:lnTo>
                          <a:pt x="632455" y="15496"/>
                        </a:lnTo>
                        <a:cubicBezTo>
                          <a:pt x="658236" y="10220"/>
                          <a:pt x="684474" y="6197"/>
                          <a:pt x="711102" y="3493"/>
                        </a:cubicBezTo>
                        <a:lnTo>
                          <a:pt x="715581" y="3266"/>
                        </a:lnTo>
                        <a:lnTo>
                          <a:pt x="803900" y="696231"/>
                        </a:lnTo>
                        <a:close/>
                      </a:path>
                    </a:pathLst>
                  </a:custGeom>
                  <a:solidFill>
                    <a:schemeClr val="tx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 name="Oval 19">
                  <a:extLst>
                    <a:ext uri="{FF2B5EF4-FFF2-40B4-BE49-F238E27FC236}">
                      <a16:creationId xmlns:a16="http://schemas.microsoft.com/office/drawing/2014/main" id="{623A29F5-0794-4AD1-9D7E-1D9F03137AF0}"/>
                    </a:ext>
                  </a:extLst>
                </p:cNvPr>
                <p:cNvSpPr/>
                <p:nvPr/>
              </p:nvSpPr>
              <p:spPr>
                <a:xfrm>
                  <a:off x="5750008" y="2292084"/>
                  <a:ext cx="833672" cy="8336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43" name="Freeform: Shape 42">
              <a:extLst>
                <a:ext uri="{FF2B5EF4-FFF2-40B4-BE49-F238E27FC236}">
                  <a16:creationId xmlns:a16="http://schemas.microsoft.com/office/drawing/2014/main" id="{40E9A131-48B1-4F11-99D1-4DDA5C924603}"/>
                </a:ext>
              </a:extLst>
            </p:cNvPr>
            <p:cNvSpPr/>
            <p:nvPr/>
          </p:nvSpPr>
          <p:spPr>
            <a:xfrm>
              <a:off x="2240360" y="3076350"/>
              <a:ext cx="1897300" cy="493611"/>
            </a:xfrm>
            <a:custGeom>
              <a:avLst/>
              <a:gdLst>
                <a:gd name="connsiteX0" fmla="*/ 557104 w 16249264"/>
                <a:gd name="connsiteY0" fmla="*/ 276038 h 4226475"/>
                <a:gd name="connsiteX1" fmla="*/ 237790 w 16249264"/>
                <a:gd name="connsiteY1" fmla="*/ 1495238 h 4226475"/>
                <a:gd name="connsiteX2" fmla="*/ 440990 w 16249264"/>
                <a:gd name="connsiteY2" fmla="*/ 2191923 h 4226475"/>
                <a:gd name="connsiteX3" fmla="*/ 948990 w 16249264"/>
                <a:gd name="connsiteY3" fmla="*/ 2627352 h 4226475"/>
                <a:gd name="connsiteX4" fmla="*/ 1674704 w 16249264"/>
                <a:gd name="connsiteY4" fmla="*/ 2830552 h 4226475"/>
                <a:gd name="connsiteX5" fmla="*/ 2995504 w 16249264"/>
                <a:gd name="connsiteY5" fmla="*/ 2409638 h 4226475"/>
                <a:gd name="connsiteX6" fmla="*/ 4287276 w 16249264"/>
                <a:gd name="connsiteY6" fmla="*/ 1524266 h 4226475"/>
                <a:gd name="connsiteX7" fmla="*/ 5491961 w 16249264"/>
                <a:gd name="connsiteY7" fmla="*/ 624381 h 4226475"/>
                <a:gd name="connsiteX8" fmla="*/ 7175618 w 16249264"/>
                <a:gd name="connsiteY8" fmla="*/ 43809 h 4226475"/>
                <a:gd name="connsiteX9" fmla="*/ 8743161 w 16249264"/>
                <a:gd name="connsiteY9" fmla="*/ 261523 h 4226475"/>
                <a:gd name="connsiteX10" fmla="*/ 9730133 w 16249264"/>
                <a:gd name="connsiteY10" fmla="*/ 266 h 4226475"/>
                <a:gd name="connsiteX11" fmla="*/ 11007390 w 16249264"/>
                <a:gd name="connsiteY11" fmla="*/ 232495 h 4226475"/>
                <a:gd name="connsiteX12" fmla="*/ 12531390 w 16249264"/>
                <a:gd name="connsiteY12" fmla="*/ 1059809 h 4226475"/>
                <a:gd name="connsiteX13" fmla="*/ 13561904 w 16249264"/>
                <a:gd name="connsiteY13" fmla="*/ 1843581 h 4226475"/>
                <a:gd name="connsiteX14" fmla="*/ 14766590 w 16249264"/>
                <a:gd name="connsiteY14" fmla="*/ 2279009 h 4226475"/>
                <a:gd name="connsiteX15" fmla="*/ 15710018 w 16249264"/>
                <a:gd name="connsiteY15" fmla="*/ 1901638 h 4226475"/>
                <a:gd name="connsiteX16" fmla="*/ 15956761 w 16249264"/>
                <a:gd name="connsiteY16" fmla="*/ 1146895 h 4226475"/>
                <a:gd name="connsiteX17" fmla="*/ 15840647 w 16249264"/>
                <a:gd name="connsiteY17" fmla="*/ 595352 h 4226475"/>
                <a:gd name="connsiteX18" fmla="*/ 15419733 w 16249264"/>
                <a:gd name="connsiteY18" fmla="*/ 174438 h 4226475"/>
                <a:gd name="connsiteX19" fmla="*/ 16029333 w 16249264"/>
                <a:gd name="connsiteY19" fmla="*/ 464723 h 4226475"/>
                <a:gd name="connsiteX20" fmla="*/ 16247047 w 16249264"/>
                <a:gd name="connsiteY20" fmla="*/ 1088838 h 4226475"/>
                <a:gd name="connsiteX21" fmla="*/ 16072876 w 16249264"/>
                <a:gd name="connsiteY21" fmla="*/ 2279009 h 4226475"/>
                <a:gd name="connsiteX22" fmla="*/ 15158476 w 16249264"/>
                <a:gd name="connsiteY22" fmla="*/ 3324038 h 4226475"/>
                <a:gd name="connsiteX23" fmla="*/ 13445790 w 16249264"/>
                <a:gd name="connsiteY23" fmla="*/ 3730438 h 4226475"/>
                <a:gd name="connsiteX24" fmla="*/ 11399276 w 16249264"/>
                <a:gd name="connsiteY24" fmla="*/ 3353066 h 4226475"/>
                <a:gd name="connsiteX25" fmla="*/ 10063961 w 16249264"/>
                <a:gd name="connsiteY25" fmla="*/ 2903123 h 4226475"/>
                <a:gd name="connsiteX26" fmla="*/ 8714133 w 16249264"/>
                <a:gd name="connsiteY26" fmla="*/ 2627352 h 4226475"/>
                <a:gd name="connsiteX27" fmla="*/ 7059504 w 16249264"/>
                <a:gd name="connsiteY27" fmla="*/ 3004723 h 4226475"/>
                <a:gd name="connsiteX28" fmla="*/ 5506476 w 16249264"/>
                <a:gd name="connsiteY28" fmla="*/ 3425638 h 4226475"/>
                <a:gd name="connsiteX29" fmla="*/ 4504990 w 16249264"/>
                <a:gd name="connsiteY29" fmla="*/ 3991695 h 4226475"/>
                <a:gd name="connsiteX30" fmla="*/ 3271276 w 16249264"/>
                <a:gd name="connsiteY30" fmla="*/ 4223923 h 4226475"/>
                <a:gd name="connsiteX31" fmla="*/ 1790818 w 16249264"/>
                <a:gd name="connsiteY31" fmla="*/ 3861066 h 4226475"/>
                <a:gd name="connsiteX32" fmla="*/ 499047 w 16249264"/>
                <a:gd name="connsiteY32" fmla="*/ 2743466 h 4226475"/>
                <a:gd name="connsiteX33" fmla="*/ 20076 w 16249264"/>
                <a:gd name="connsiteY33" fmla="*/ 1727466 h 4226475"/>
                <a:gd name="connsiteX34" fmla="*/ 136190 w 16249264"/>
                <a:gd name="connsiteY34" fmla="*/ 885638 h 4226475"/>
                <a:gd name="connsiteX35" fmla="*/ 557104 w 16249264"/>
                <a:gd name="connsiteY35" fmla="*/ 276038 h 4226475"/>
                <a:gd name="connsiteX0" fmla="*/ 557104 w 16249264"/>
                <a:gd name="connsiteY0" fmla="*/ 276038 h 4226475"/>
                <a:gd name="connsiteX1" fmla="*/ 237790 w 16249264"/>
                <a:gd name="connsiteY1" fmla="*/ 1495238 h 4226475"/>
                <a:gd name="connsiteX2" fmla="*/ 440990 w 16249264"/>
                <a:gd name="connsiteY2" fmla="*/ 2191923 h 4226475"/>
                <a:gd name="connsiteX3" fmla="*/ 948990 w 16249264"/>
                <a:gd name="connsiteY3" fmla="*/ 2627352 h 4226475"/>
                <a:gd name="connsiteX4" fmla="*/ 1674704 w 16249264"/>
                <a:gd name="connsiteY4" fmla="*/ 2830552 h 4226475"/>
                <a:gd name="connsiteX5" fmla="*/ 2995504 w 16249264"/>
                <a:gd name="connsiteY5" fmla="*/ 2409638 h 4226475"/>
                <a:gd name="connsiteX6" fmla="*/ 4287276 w 16249264"/>
                <a:gd name="connsiteY6" fmla="*/ 1524266 h 4226475"/>
                <a:gd name="connsiteX7" fmla="*/ 5491961 w 16249264"/>
                <a:gd name="connsiteY7" fmla="*/ 624381 h 4226475"/>
                <a:gd name="connsiteX8" fmla="*/ 7175618 w 16249264"/>
                <a:gd name="connsiteY8" fmla="*/ 43809 h 4226475"/>
                <a:gd name="connsiteX9" fmla="*/ 8743161 w 16249264"/>
                <a:gd name="connsiteY9" fmla="*/ 261523 h 4226475"/>
                <a:gd name="connsiteX10" fmla="*/ 9730133 w 16249264"/>
                <a:gd name="connsiteY10" fmla="*/ 266 h 4226475"/>
                <a:gd name="connsiteX11" fmla="*/ 11007390 w 16249264"/>
                <a:gd name="connsiteY11" fmla="*/ 232495 h 4226475"/>
                <a:gd name="connsiteX12" fmla="*/ 12531390 w 16249264"/>
                <a:gd name="connsiteY12" fmla="*/ 1059809 h 4226475"/>
                <a:gd name="connsiteX13" fmla="*/ 13561904 w 16249264"/>
                <a:gd name="connsiteY13" fmla="*/ 1843581 h 4226475"/>
                <a:gd name="connsiteX14" fmla="*/ 14766590 w 16249264"/>
                <a:gd name="connsiteY14" fmla="*/ 2279009 h 4226475"/>
                <a:gd name="connsiteX15" fmla="*/ 15710018 w 16249264"/>
                <a:gd name="connsiteY15" fmla="*/ 1901638 h 4226475"/>
                <a:gd name="connsiteX16" fmla="*/ 15956761 w 16249264"/>
                <a:gd name="connsiteY16" fmla="*/ 1146895 h 4226475"/>
                <a:gd name="connsiteX17" fmla="*/ 15840647 w 16249264"/>
                <a:gd name="connsiteY17" fmla="*/ 595352 h 4226475"/>
                <a:gd name="connsiteX18" fmla="*/ 15419733 w 16249264"/>
                <a:gd name="connsiteY18" fmla="*/ 174438 h 4226475"/>
                <a:gd name="connsiteX19" fmla="*/ 16029333 w 16249264"/>
                <a:gd name="connsiteY19" fmla="*/ 464723 h 4226475"/>
                <a:gd name="connsiteX20" fmla="*/ 16247047 w 16249264"/>
                <a:gd name="connsiteY20" fmla="*/ 1088838 h 4226475"/>
                <a:gd name="connsiteX21" fmla="*/ 16072876 w 16249264"/>
                <a:gd name="connsiteY21" fmla="*/ 2279009 h 4226475"/>
                <a:gd name="connsiteX22" fmla="*/ 15158476 w 16249264"/>
                <a:gd name="connsiteY22" fmla="*/ 3324038 h 4226475"/>
                <a:gd name="connsiteX23" fmla="*/ 13445790 w 16249264"/>
                <a:gd name="connsiteY23" fmla="*/ 3730438 h 4226475"/>
                <a:gd name="connsiteX24" fmla="*/ 11399276 w 16249264"/>
                <a:gd name="connsiteY24" fmla="*/ 3353066 h 4226475"/>
                <a:gd name="connsiteX25" fmla="*/ 10063961 w 16249264"/>
                <a:gd name="connsiteY25" fmla="*/ 2903123 h 4226475"/>
                <a:gd name="connsiteX26" fmla="*/ 8714133 w 16249264"/>
                <a:gd name="connsiteY26" fmla="*/ 2627352 h 4226475"/>
                <a:gd name="connsiteX27" fmla="*/ 7059504 w 16249264"/>
                <a:gd name="connsiteY27" fmla="*/ 3004723 h 4226475"/>
                <a:gd name="connsiteX28" fmla="*/ 5506476 w 16249264"/>
                <a:gd name="connsiteY28" fmla="*/ 3425638 h 4226475"/>
                <a:gd name="connsiteX29" fmla="*/ 4504990 w 16249264"/>
                <a:gd name="connsiteY29" fmla="*/ 3991695 h 4226475"/>
                <a:gd name="connsiteX30" fmla="*/ 3271276 w 16249264"/>
                <a:gd name="connsiteY30" fmla="*/ 4223923 h 4226475"/>
                <a:gd name="connsiteX31" fmla="*/ 1790818 w 16249264"/>
                <a:gd name="connsiteY31" fmla="*/ 3861066 h 4226475"/>
                <a:gd name="connsiteX32" fmla="*/ 499047 w 16249264"/>
                <a:gd name="connsiteY32" fmla="*/ 2743466 h 4226475"/>
                <a:gd name="connsiteX33" fmla="*/ 20076 w 16249264"/>
                <a:gd name="connsiteY33" fmla="*/ 1727466 h 4226475"/>
                <a:gd name="connsiteX34" fmla="*/ 136190 w 16249264"/>
                <a:gd name="connsiteY34" fmla="*/ 885638 h 4226475"/>
                <a:gd name="connsiteX35" fmla="*/ 557104 w 16249264"/>
                <a:gd name="connsiteY35" fmla="*/ 276038 h 4226475"/>
                <a:gd name="connsiteX0" fmla="*/ 557104 w 16249264"/>
                <a:gd name="connsiteY0" fmla="*/ 276038 h 4226475"/>
                <a:gd name="connsiteX1" fmla="*/ 237790 w 16249264"/>
                <a:gd name="connsiteY1" fmla="*/ 1495238 h 4226475"/>
                <a:gd name="connsiteX2" fmla="*/ 440990 w 16249264"/>
                <a:gd name="connsiteY2" fmla="*/ 2191923 h 4226475"/>
                <a:gd name="connsiteX3" fmla="*/ 948990 w 16249264"/>
                <a:gd name="connsiteY3" fmla="*/ 2627352 h 4226475"/>
                <a:gd name="connsiteX4" fmla="*/ 1674704 w 16249264"/>
                <a:gd name="connsiteY4" fmla="*/ 2830552 h 4226475"/>
                <a:gd name="connsiteX5" fmla="*/ 2995504 w 16249264"/>
                <a:gd name="connsiteY5" fmla="*/ 2409638 h 4226475"/>
                <a:gd name="connsiteX6" fmla="*/ 4287276 w 16249264"/>
                <a:gd name="connsiteY6" fmla="*/ 1524266 h 4226475"/>
                <a:gd name="connsiteX7" fmla="*/ 5491961 w 16249264"/>
                <a:gd name="connsiteY7" fmla="*/ 624381 h 4226475"/>
                <a:gd name="connsiteX8" fmla="*/ 7175618 w 16249264"/>
                <a:gd name="connsiteY8" fmla="*/ 43809 h 4226475"/>
                <a:gd name="connsiteX9" fmla="*/ 8743161 w 16249264"/>
                <a:gd name="connsiteY9" fmla="*/ 261523 h 4226475"/>
                <a:gd name="connsiteX10" fmla="*/ 9730133 w 16249264"/>
                <a:gd name="connsiteY10" fmla="*/ 266 h 4226475"/>
                <a:gd name="connsiteX11" fmla="*/ 11007390 w 16249264"/>
                <a:gd name="connsiteY11" fmla="*/ 232495 h 4226475"/>
                <a:gd name="connsiteX12" fmla="*/ 12531390 w 16249264"/>
                <a:gd name="connsiteY12" fmla="*/ 1059809 h 4226475"/>
                <a:gd name="connsiteX13" fmla="*/ 13561904 w 16249264"/>
                <a:gd name="connsiteY13" fmla="*/ 1843581 h 4226475"/>
                <a:gd name="connsiteX14" fmla="*/ 14766590 w 16249264"/>
                <a:gd name="connsiteY14" fmla="*/ 2279009 h 4226475"/>
                <a:gd name="connsiteX15" fmla="*/ 15710018 w 16249264"/>
                <a:gd name="connsiteY15" fmla="*/ 1901638 h 4226475"/>
                <a:gd name="connsiteX16" fmla="*/ 15956761 w 16249264"/>
                <a:gd name="connsiteY16" fmla="*/ 1146895 h 4226475"/>
                <a:gd name="connsiteX17" fmla="*/ 15840647 w 16249264"/>
                <a:gd name="connsiteY17" fmla="*/ 595352 h 4226475"/>
                <a:gd name="connsiteX18" fmla="*/ 15419733 w 16249264"/>
                <a:gd name="connsiteY18" fmla="*/ 174438 h 4226475"/>
                <a:gd name="connsiteX19" fmla="*/ 16029333 w 16249264"/>
                <a:gd name="connsiteY19" fmla="*/ 464723 h 4226475"/>
                <a:gd name="connsiteX20" fmla="*/ 16247047 w 16249264"/>
                <a:gd name="connsiteY20" fmla="*/ 1088838 h 4226475"/>
                <a:gd name="connsiteX21" fmla="*/ 16072876 w 16249264"/>
                <a:gd name="connsiteY21" fmla="*/ 2279009 h 4226475"/>
                <a:gd name="connsiteX22" fmla="*/ 15158476 w 16249264"/>
                <a:gd name="connsiteY22" fmla="*/ 3324038 h 4226475"/>
                <a:gd name="connsiteX23" fmla="*/ 13445790 w 16249264"/>
                <a:gd name="connsiteY23" fmla="*/ 3730438 h 4226475"/>
                <a:gd name="connsiteX24" fmla="*/ 11399276 w 16249264"/>
                <a:gd name="connsiteY24" fmla="*/ 3353066 h 4226475"/>
                <a:gd name="connsiteX25" fmla="*/ 10063961 w 16249264"/>
                <a:gd name="connsiteY25" fmla="*/ 2903123 h 4226475"/>
                <a:gd name="connsiteX26" fmla="*/ 8714133 w 16249264"/>
                <a:gd name="connsiteY26" fmla="*/ 2627352 h 4226475"/>
                <a:gd name="connsiteX27" fmla="*/ 7059504 w 16249264"/>
                <a:gd name="connsiteY27" fmla="*/ 3004723 h 4226475"/>
                <a:gd name="connsiteX28" fmla="*/ 5506476 w 16249264"/>
                <a:gd name="connsiteY28" fmla="*/ 3425638 h 4226475"/>
                <a:gd name="connsiteX29" fmla="*/ 4504990 w 16249264"/>
                <a:gd name="connsiteY29" fmla="*/ 3991695 h 4226475"/>
                <a:gd name="connsiteX30" fmla="*/ 3271276 w 16249264"/>
                <a:gd name="connsiteY30" fmla="*/ 4223923 h 4226475"/>
                <a:gd name="connsiteX31" fmla="*/ 1790818 w 16249264"/>
                <a:gd name="connsiteY31" fmla="*/ 3861066 h 4226475"/>
                <a:gd name="connsiteX32" fmla="*/ 499047 w 16249264"/>
                <a:gd name="connsiteY32" fmla="*/ 2743466 h 4226475"/>
                <a:gd name="connsiteX33" fmla="*/ 20076 w 16249264"/>
                <a:gd name="connsiteY33" fmla="*/ 1727466 h 4226475"/>
                <a:gd name="connsiteX34" fmla="*/ 136190 w 16249264"/>
                <a:gd name="connsiteY34" fmla="*/ 885638 h 4226475"/>
                <a:gd name="connsiteX35" fmla="*/ 557104 w 16249264"/>
                <a:gd name="connsiteY35" fmla="*/ 276038 h 4226475"/>
                <a:gd name="connsiteX0" fmla="*/ 557104 w 16249264"/>
                <a:gd name="connsiteY0" fmla="*/ 276038 h 4226475"/>
                <a:gd name="connsiteX1" fmla="*/ 237790 w 16249264"/>
                <a:gd name="connsiteY1" fmla="*/ 1495238 h 4226475"/>
                <a:gd name="connsiteX2" fmla="*/ 440990 w 16249264"/>
                <a:gd name="connsiteY2" fmla="*/ 2191923 h 4226475"/>
                <a:gd name="connsiteX3" fmla="*/ 948990 w 16249264"/>
                <a:gd name="connsiteY3" fmla="*/ 2627352 h 4226475"/>
                <a:gd name="connsiteX4" fmla="*/ 1674704 w 16249264"/>
                <a:gd name="connsiteY4" fmla="*/ 2830552 h 4226475"/>
                <a:gd name="connsiteX5" fmla="*/ 2995504 w 16249264"/>
                <a:gd name="connsiteY5" fmla="*/ 2409638 h 4226475"/>
                <a:gd name="connsiteX6" fmla="*/ 4287276 w 16249264"/>
                <a:gd name="connsiteY6" fmla="*/ 1524266 h 4226475"/>
                <a:gd name="connsiteX7" fmla="*/ 5491961 w 16249264"/>
                <a:gd name="connsiteY7" fmla="*/ 624381 h 4226475"/>
                <a:gd name="connsiteX8" fmla="*/ 7175618 w 16249264"/>
                <a:gd name="connsiteY8" fmla="*/ 43809 h 4226475"/>
                <a:gd name="connsiteX9" fmla="*/ 8743161 w 16249264"/>
                <a:gd name="connsiteY9" fmla="*/ 261523 h 4226475"/>
                <a:gd name="connsiteX10" fmla="*/ 9730133 w 16249264"/>
                <a:gd name="connsiteY10" fmla="*/ 266 h 4226475"/>
                <a:gd name="connsiteX11" fmla="*/ 11007390 w 16249264"/>
                <a:gd name="connsiteY11" fmla="*/ 232495 h 4226475"/>
                <a:gd name="connsiteX12" fmla="*/ 12531390 w 16249264"/>
                <a:gd name="connsiteY12" fmla="*/ 1059809 h 4226475"/>
                <a:gd name="connsiteX13" fmla="*/ 13561904 w 16249264"/>
                <a:gd name="connsiteY13" fmla="*/ 1843581 h 4226475"/>
                <a:gd name="connsiteX14" fmla="*/ 14766590 w 16249264"/>
                <a:gd name="connsiteY14" fmla="*/ 2279009 h 4226475"/>
                <a:gd name="connsiteX15" fmla="*/ 15710018 w 16249264"/>
                <a:gd name="connsiteY15" fmla="*/ 1901638 h 4226475"/>
                <a:gd name="connsiteX16" fmla="*/ 15956761 w 16249264"/>
                <a:gd name="connsiteY16" fmla="*/ 1146895 h 4226475"/>
                <a:gd name="connsiteX17" fmla="*/ 15840647 w 16249264"/>
                <a:gd name="connsiteY17" fmla="*/ 595352 h 4226475"/>
                <a:gd name="connsiteX18" fmla="*/ 15419733 w 16249264"/>
                <a:gd name="connsiteY18" fmla="*/ 174438 h 4226475"/>
                <a:gd name="connsiteX19" fmla="*/ 16029333 w 16249264"/>
                <a:gd name="connsiteY19" fmla="*/ 464723 h 4226475"/>
                <a:gd name="connsiteX20" fmla="*/ 16247047 w 16249264"/>
                <a:gd name="connsiteY20" fmla="*/ 1088838 h 4226475"/>
                <a:gd name="connsiteX21" fmla="*/ 16072876 w 16249264"/>
                <a:gd name="connsiteY21" fmla="*/ 2279009 h 4226475"/>
                <a:gd name="connsiteX22" fmla="*/ 15158476 w 16249264"/>
                <a:gd name="connsiteY22" fmla="*/ 3324038 h 4226475"/>
                <a:gd name="connsiteX23" fmla="*/ 13445790 w 16249264"/>
                <a:gd name="connsiteY23" fmla="*/ 3730438 h 4226475"/>
                <a:gd name="connsiteX24" fmla="*/ 11399276 w 16249264"/>
                <a:gd name="connsiteY24" fmla="*/ 3353066 h 4226475"/>
                <a:gd name="connsiteX25" fmla="*/ 10063961 w 16249264"/>
                <a:gd name="connsiteY25" fmla="*/ 2903123 h 4226475"/>
                <a:gd name="connsiteX26" fmla="*/ 8714133 w 16249264"/>
                <a:gd name="connsiteY26" fmla="*/ 2627352 h 4226475"/>
                <a:gd name="connsiteX27" fmla="*/ 7059504 w 16249264"/>
                <a:gd name="connsiteY27" fmla="*/ 3004723 h 4226475"/>
                <a:gd name="connsiteX28" fmla="*/ 5506476 w 16249264"/>
                <a:gd name="connsiteY28" fmla="*/ 3425638 h 4226475"/>
                <a:gd name="connsiteX29" fmla="*/ 4504990 w 16249264"/>
                <a:gd name="connsiteY29" fmla="*/ 3991695 h 4226475"/>
                <a:gd name="connsiteX30" fmla="*/ 3271276 w 16249264"/>
                <a:gd name="connsiteY30" fmla="*/ 4223923 h 4226475"/>
                <a:gd name="connsiteX31" fmla="*/ 1790818 w 16249264"/>
                <a:gd name="connsiteY31" fmla="*/ 3861066 h 4226475"/>
                <a:gd name="connsiteX32" fmla="*/ 499047 w 16249264"/>
                <a:gd name="connsiteY32" fmla="*/ 2743466 h 4226475"/>
                <a:gd name="connsiteX33" fmla="*/ 20076 w 16249264"/>
                <a:gd name="connsiteY33" fmla="*/ 1727466 h 4226475"/>
                <a:gd name="connsiteX34" fmla="*/ 136190 w 16249264"/>
                <a:gd name="connsiteY34" fmla="*/ 885638 h 4226475"/>
                <a:gd name="connsiteX35" fmla="*/ 557104 w 16249264"/>
                <a:gd name="connsiteY35" fmla="*/ 276038 h 4226475"/>
                <a:gd name="connsiteX0" fmla="*/ 557104 w 16249264"/>
                <a:gd name="connsiteY0" fmla="*/ 276038 h 4226475"/>
                <a:gd name="connsiteX1" fmla="*/ 237790 w 16249264"/>
                <a:gd name="connsiteY1" fmla="*/ 1495238 h 4226475"/>
                <a:gd name="connsiteX2" fmla="*/ 440990 w 16249264"/>
                <a:gd name="connsiteY2" fmla="*/ 2191923 h 4226475"/>
                <a:gd name="connsiteX3" fmla="*/ 948990 w 16249264"/>
                <a:gd name="connsiteY3" fmla="*/ 2627352 h 4226475"/>
                <a:gd name="connsiteX4" fmla="*/ 1674704 w 16249264"/>
                <a:gd name="connsiteY4" fmla="*/ 2830552 h 4226475"/>
                <a:gd name="connsiteX5" fmla="*/ 2995504 w 16249264"/>
                <a:gd name="connsiteY5" fmla="*/ 2409638 h 4226475"/>
                <a:gd name="connsiteX6" fmla="*/ 4287276 w 16249264"/>
                <a:gd name="connsiteY6" fmla="*/ 1524266 h 4226475"/>
                <a:gd name="connsiteX7" fmla="*/ 5491961 w 16249264"/>
                <a:gd name="connsiteY7" fmla="*/ 624381 h 4226475"/>
                <a:gd name="connsiteX8" fmla="*/ 7175618 w 16249264"/>
                <a:gd name="connsiteY8" fmla="*/ 43809 h 4226475"/>
                <a:gd name="connsiteX9" fmla="*/ 8743161 w 16249264"/>
                <a:gd name="connsiteY9" fmla="*/ 261523 h 4226475"/>
                <a:gd name="connsiteX10" fmla="*/ 9730133 w 16249264"/>
                <a:gd name="connsiteY10" fmla="*/ 266 h 4226475"/>
                <a:gd name="connsiteX11" fmla="*/ 11007390 w 16249264"/>
                <a:gd name="connsiteY11" fmla="*/ 232495 h 4226475"/>
                <a:gd name="connsiteX12" fmla="*/ 12531390 w 16249264"/>
                <a:gd name="connsiteY12" fmla="*/ 1059809 h 4226475"/>
                <a:gd name="connsiteX13" fmla="*/ 13561904 w 16249264"/>
                <a:gd name="connsiteY13" fmla="*/ 1843581 h 4226475"/>
                <a:gd name="connsiteX14" fmla="*/ 14766590 w 16249264"/>
                <a:gd name="connsiteY14" fmla="*/ 2279009 h 4226475"/>
                <a:gd name="connsiteX15" fmla="*/ 15710018 w 16249264"/>
                <a:gd name="connsiteY15" fmla="*/ 1901638 h 4226475"/>
                <a:gd name="connsiteX16" fmla="*/ 15956761 w 16249264"/>
                <a:gd name="connsiteY16" fmla="*/ 1146895 h 4226475"/>
                <a:gd name="connsiteX17" fmla="*/ 15840647 w 16249264"/>
                <a:gd name="connsiteY17" fmla="*/ 595352 h 4226475"/>
                <a:gd name="connsiteX18" fmla="*/ 15419733 w 16249264"/>
                <a:gd name="connsiteY18" fmla="*/ 174438 h 4226475"/>
                <a:gd name="connsiteX19" fmla="*/ 16029333 w 16249264"/>
                <a:gd name="connsiteY19" fmla="*/ 464723 h 4226475"/>
                <a:gd name="connsiteX20" fmla="*/ 16247047 w 16249264"/>
                <a:gd name="connsiteY20" fmla="*/ 1088838 h 4226475"/>
                <a:gd name="connsiteX21" fmla="*/ 16072876 w 16249264"/>
                <a:gd name="connsiteY21" fmla="*/ 2279009 h 4226475"/>
                <a:gd name="connsiteX22" fmla="*/ 15158476 w 16249264"/>
                <a:gd name="connsiteY22" fmla="*/ 3324038 h 4226475"/>
                <a:gd name="connsiteX23" fmla="*/ 13445790 w 16249264"/>
                <a:gd name="connsiteY23" fmla="*/ 3730438 h 4226475"/>
                <a:gd name="connsiteX24" fmla="*/ 11399276 w 16249264"/>
                <a:gd name="connsiteY24" fmla="*/ 3353066 h 4226475"/>
                <a:gd name="connsiteX25" fmla="*/ 10063961 w 16249264"/>
                <a:gd name="connsiteY25" fmla="*/ 2903123 h 4226475"/>
                <a:gd name="connsiteX26" fmla="*/ 8714133 w 16249264"/>
                <a:gd name="connsiteY26" fmla="*/ 2627352 h 4226475"/>
                <a:gd name="connsiteX27" fmla="*/ 7059504 w 16249264"/>
                <a:gd name="connsiteY27" fmla="*/ 3004723 h 4226475"/>
                <a:gd name="connsiteX28" fmla="*/ 5506476 w 16249264"/>
                <a:gd name="connsiteY28" fmla="*/ 3425638 h 4226475"/>
                <a:gd name="connsiteX29" fmla="*/ 4504990 w 16249264"/>
                <a:gd name="connsiteY29" fmla="*/ 3991695 h 4226475"/>
                <a:gd name="connsiteX30" fmla="*/ 3271276 w 16249264"/>
                <a:gd name="connsiteY30" fmla="*/ 4223923 h 4226475"/>
                <a:gd name="connsiteX31" fmla="*/ 1790818 w 16249264"/>
                <a:gd name="connsiteY31" fmla="*/ 3861066 h 4226475"/>
                <a:gd name="connsiteX32" fmla="*/ 499047 w 16249264"/>
                <a:gd name="connsiteY32" fmla="*/ 2743466 h 4226475"/>
                <a:gd name="connsiteX33" fmla="*/ 20076 w 16249264"/>
                <a:gd name="connsiteY33" fmla="*/ 1727466 h 4226475"/>
                <a:gd name="connsiteX34" fmla="*/ 136190 w 16249264"/>
                <a:gd name="connsiteY34" fmla="*/ 885638 h 4226475"/>
                <a:gd name="connsiteX35" fmla="*/ 557104 w 16249264"/>
                <a:gd name="connsiteY35" fmla="*/ 276038 h 4226475"/>
                <a:gd name="connsiteX0" fmla="*/ 557104 w 16249264"/>
                <a:gd name="connsiteY0" fmla="*/ 276038 h 4226475"/>
                <a:gd name="connsiteX1" fmla="*/ 237790 w 16249264"/>
                <a:gd name="connsiteY1" fmla="*/ 1495238 h 4226475"/>
                <a:gd name="connsiteX2" fmla="*/ 440990 w 16249264"/>
                <a:gd name="connsiteY2" fmla="*/ 2191923 h 4226475"/>
                <a:gd name="connsiteX3" fmla="*/ 948990 w 16249264"/>
                <a:gd name="connsiteY3" fmla="*/ 2627352 h 4226475"/>
                <a:gd name="connsiteX4" fmla="*/ 1674704 w 16249264"/>
                <a:gd name="connsiteY4" fmla="*/ 2830552 h 4226475"/>
                <a:gd name="connsiteX5" fmla="*/ 2995504 w 16249264"/>
                <a:gd name="connsiteY5" fmla="*/ 2409638 h 4226475"/>
                <a:gd name="connsiteX6" fmla="*/ 4287276 w 16249264"/>
                <a:gd name="connsiteY6" fmla="*/ 1524266 h 4226475"/>
                <a:gd name="connsiteX7" fmla="*/ 5491961 w 16249264"/>
                <a:gd name="connsiteY7" fmla="*/ 624381 h 4226475"/>
                <a:gd name="connsiteX8" fmla="*/ 7175618 w 16249264"/>
                <a:gd name="connsiteY8" fmla="*/ 43809 h 4226475"/>
                <a:gd name="connsiteX9" fmla="*/ 8743161 w 16249264"/>
                <a:gd name="connsiteY9" fmla="*/ 261523 h 4226475"/>
                <a:gd name="connsiteX10" fmla="*/ 9730133 w 16249264"/>
                <a:gd name="connsiteY10" fmla="*/ 266 h 4226475"/>
                <a:gd name="connsiteX11" fmla="*/ 11007390 w 16249264"/>
                <a:gd name="connsiteY11" fmla="*/ 232495 h 4226475"/>
                <a:gd name="connsiteX12" fmla="*/ 12531390 w 16249264"/>
                <a:gd name="connsiteY12" fmla="*/ 1059809 h 4226475"/>
                <a:gd name="connsiteX13" fmla="*/ 13561904 w 16249264"/>
                <a:gd name="connsiteY13" fmla="*/ 1843581 h 4226475"/>
                <a:gd name="connsiteX14" fmla="*/ 14766590 w 16249264"/>
                <a:gd name="connsiteY14" fmla="*/ 2279009 h 4226475"/>
                <a:gd name="connsiteX15" fmla="*/ 15710018 w 16249264"/>
                <a:gd name="connsiteY15" fmla="*/ 1901638 h 4226475"/>
                <a:gd name="connsiteX16" fmla="*/ 15956761 w 16249264"/>
                <a:gd name="connsiteY16" fmla="*/ 1146895 h 4226475"/>
                <a:gd name="connsiteX17" fmla="*/ 15840647 w 16249264"/>
                <a:gd name="connsiteY17" fmla="*/ 595352 h 4226475"/>
                <a:gd name="connsiteX18" fmla="*/ 15419733 w 16249264"/>
                <a:gd name="connsiteY18" fmla="*/ 174438 h 4226475"/>
                <a:gd name="connsiteX19" fmla="*/ 16029333 w 16249264"/>
                <a:gd name="connsiteY19" fmla="*/ 464723 h 4226475"/>
                <a:gd name="connsiteX20" fmla="*/ 16247047 w 16249264"/>
                <a:gd name="connsiteY20" fmla="*/ 1088838 h 4226475"/>
                <a:gd name="connsiteX21" fmla="*/ 16072876 w 16249264"/>
                <a:gd name="connsiteY21" fmla="*/ 2279009 h 4226475"/>
                <a:gd name="connsiteX22" fmla="*/ 15158476 w 16249264"/>
                <a:gd name="connsiteY22" fmla="*/ 3324038 h 4226475"/>
                <a:gd name="connsiteX23" fmla="*/ 13445790 w 16249264"/>
                <a:gd name="connsiteY23" fmla="*/ 3730438 h 4226475"/>
                <a:gd name="connsiteX24" fmla="*/ 11399276 w 16249264"/>
                <a:gd name="connsiteY24" fmla="*/ 3353066 h 4226475"/>
                <a:gd name="connsiteX25" fmla="*/ 10063961 w 16249264"/>
                <a:gd name="connsiteY25" fmla="*/ 2903123 h 4226475"/>
                <a:gd name="connsiteX26" fmla="*/ 8714133 w 16249264"/>
                <a:gd name="connsiteY26" fmla="*/ 2627352 h 4226475"/>
                <a:gd name="connsiteX27" fmla="*/ 7059504 w 16249264"/>
                <a:gd name="connsiteY27" fmla="*/ 3004723 h 4226475"/>
                <a:gd name="connsiteX28" fmla="*/ 5506476 w 16249264"/>
                <a:gd name="connsiteY28" fmla="*/ 3425638 h 4226475"/>
                <a:gd name="connsiteX29" fmla="*/ 4504990 w 16249264"/>
                <a:gd name="connsiteY29" fmla="*/ 3991695 h 4226475"/>
                <a:gd name="connsiteX30" fmla="*/ 3271276 w 16249264"/>
                <a:gd name="connsiteY30" fmla="*/ 4223923 h 4226475"/>
                <a:gd name="connsiteX31" fmla="*/ 1790818 w 16249264"/>
                <a:gd name="connsiteY31" fmla="*/ 3861066 h 4226475"/>
                <a:gd name="connsiteX32" fmla="*/ 499047 w 16249264"/>
                <a:gd name="connsiteY32" fmla="*/ 2743466 h 4226475"/>
                <a:gd name="connsiteX33" fmla="*/ 20076 w 16249264"/>
                <a:gd name="connsiteY33" fmla="*/ 1727466 h 4226475"/>
                <a:gd name="connsiteX34" fmla="*/ 136190 w 16249264"/>
                <a:gd name="connsiteY34" fmla="*/ 885638 h 4226475"/>
                <a:gd name="connsiteX35" fmla="*/ 557104 w 16249264"/>
                <a:gd name="connsiteY35" fmla="*/ 276038 h 4226475"/>
                <a:gd name="connsiteX0" fmla="*/ 557104 w 16249264"/>
                <a:gd name="connsiteY0" fmla="*/ 276038 h 4226475"/>
                <a:gd name="connsiteX1" fmla="*/ 237790 w 16249264"/>
                <a:gd name="connsiteY1" fmla="*/ 1495238 h 4226475"/>
                <a:gd name="connsiteX2" fmla="*/ 440990 w 16249264"/>
                <a:gd name="connsiteY2" fmla="*/ 2191923 h 4226475"/>
                <a:gd name="connsiteX3" fmla="*/ 948990 w 16249264"/>
                <a:gd name="connsiteY3" fmla="*/ 2627352 h 4226475"/>
                <a:gd name="connsiteX4" fmla="*/ 1674704 w 16249264"/>
                <a:gd name="connsiteY4" fmla="*/ 2830552 h 4226475"/>
                <a:gd name="connsiteX5" fmla="*/ 2995504 w 16249264"/>
                <a:gd name="connsiteY5" fmla="*/ 2409638 h 4226475"/>
                <a:gd name="connsiteX6" fmla="*/ 4287276 w 16249264"/>
                <a:gd name="connsiteY6" fmla="*/ 1524266 h 4226475"/>
                <a:gd name="connsiteX7" fmla="*/ 5491961 w 16249264"/>
                <a:gd name="connsiteY7" fmla="*/ 624381 h 4226475"/>
                <a:gd name="connsiteX8" fmla="*/ 7175618 w 16249264"/>
                <a:gd name="connsiteY8" fmla="*/ 43809 h 4226475"/>
                <a:gd name="connsiteX9" fmla="*/ 8743161 w 16249264"/>
                <a:gd name="connsiteY9" fmla="*/ 261523 h 4226475"/>
                <a:gd name="connsiteX10" fmla="*/ 9730133 w 16249264"/>
                <a:gd name="connsiteY10" fmla="*/ 266 h 4226475"/>
                <a:gd name="connsiteX11" fmla="*/ 11007390 w 16249264"/>
                <a:gd name="connsiteY11" fmla="*/ 232495 h 4226475"/>
                <a:gd name="connsiteX12" fmla="*/ 12531390 w 16249264"/>
                <a:gd name="connsiteY12" fmla="*/ 1059809 h 4226475"/>
                <a:gd name="connsiteX13" fmla="*/ 13561904 w 16249264"/>
                <a:gd name="connsiteY13" fmla="*/ 1843581 h 4226475"/>
                <a:gd name="connsiteX14" fmla="*/ 14766590 w 16249264"/>
                <a:gd name="connsiteY14" fmla="*/ 2279009 h 4226475"/>
                <a:gd name="connsiteX15" fmla="*/ 15710018 w 16249264"/>
                <a:gd name="connsiteY15" fmla="*/ 1901638 h 4226475"/>
                <a:gd name="connsiteX16" fmla="*/ 15956761 w 16249264"/>
                <a:gd name="connsiteY16" fmla="*/ 1146895 h 4226475"/>
                <a:gd name="connsiteX17" fmla="*/ 15840647 w 16249264"/>
                <a:gd name="connsiteY17" fmla="*/ 595352 h 4226475"/>
                <a:gd name="connsiteX18" fmla="*/ 15419733 w 16249264"/>
                <a:gd name="connsiteY18" fmla="*/ 174438 h 4226475"/>
                <a:gd name="connsiteX19" fmla="*/ 16029333 w 16249264"/>
                <a:gd name="connsiteY19" fmla="*/ 464723 h 4226475"/>
                <a:gd name="connsiteX20" fmla="*/ 16247047 w 16249264"/>
                <a:gd name="connsiteY20" fmla="*/ 1088838 h 4226475"/>
                <a:gd name="connsiteX21" fmla="*/ 16072876 w 16249264"/>
                <a:gd name="connsiteY21" fmla="*/ 2279009 h 4226475"/>
                <a:gd name="connsiteX22" fmla="*/ 15158476 w 16249264"/>
                <a:gd name="connsiteY22" fmla="*/ 3324038 h 4226475"/>
                <a:gd name="connsiteX23" fmla="*/ 13445790 w 16249264"/>
                <a:gd name="connsiteY23" fmla="*/ 3730438 h 4226475"/>
                <a:gd name="connsiteX24" fmla="*/ 11399276 w 16249264"/>
                <a:gd name="connsiteY24" fmla="*/ 3353066 h 4226475"/>
                <a:gd name="connsiteX25" fmla="*/ 10063961 w 16249264"/>
                <a:gd name="connsiteY25" fmla="*/ 2903123 h 4226475"/>
                <a:gd name="connsiteX26" fmla="*/ 8714133 w 16249264"/>
                <a:gd name="connsiteY26" fmla="*/ 2627352 h 4226475"/>
                <a:gd name="connsiteX27" fmla="*/ 7059504 w 16249264"/>
                <a:gd name="connsiteY27" fmla="*/ 3004723 h 4226475"/>
                <a:gd name="connsiteX28" fmla="*/ 5506476 w 16249264"/>
                <a:gd name="connsiteY28" fmla="*/ 3425638 h 4226475"/>
                <a:gd name="connsiteX29" fmla="*/ 4504990 w 16249264"/>
                <a:gd name="connsiteY29" fmla="*/ 3991695 h 4226475"/>
                <a:gd name="connsiteX30" fmla="*/ 3271276 w 16249264"/>
                <a:gd name="connsiteY30" fmla="*/ 4223923 h 4226475"/>
                <a:gd name="connsiteX31" fmla="*/ 1790818 w 16249264"/>
                <a:gd name="connsiteY31" fmla="*/ 3861066 h 4226475"/>
                <a:gd name="connsiteX32" fmla="*/ 499047 w 16249264"/>
                <a:gd name="connsiteY32" fmla="*/ 2743466 h 4226475"/>
                <a:gd name="connsiteX33" fmla="*/ 20076 w 16249264"/>
                <a:gd name="connsiteY33" fmla="*/ 1727466 h 4226475"/>
                <a:gd name="connsiteX34" fmla="*/ 136190 w 16249264"/>
                <a:gd name="connsiteY34" fmla="*/ 885638 h 4226475"/>
                <a:gd name="connsiteX35" fmla="*/ 557104 w 16249264"/>
                <a:gd name="connsiteY35" fmla="*/ 276038 h 4226475"/>
                <a:gd name="connsiteX0" fmla="*/ 557104 w 16249264"/>
                <a:gd name="connsiteY0" fmla="*/ 276038 h 4226475"/>
                <a:gd name="connsiteX1" fmla="*/ 237790 w 16249264"/>
                <a:gd name="connsiteY1" fmla="*/ 1495238 h 4226475"/>
                <a:gd name="connsiteX2" fmla="*/ 440990 w 16249264"/>
                <a:gd name="connsiteY2" fmla="*/ 2191923 h 4226475"/>
                <a:gd name="connsiteX3" fmla="*/ 948990 w 16249264"/>
                <a:gd name="connsiteY3" fmla="*/ 2627352 h 4226475"/>
                <a:gd name="connsiteX4" fmla="*/ 1674704 w 16249264"/>
                <a:gd name="connsiteY4" fmla="*/ 2830552 h 4226475"/>
                <a:gd name="connsiteX5" fmla="*/ 2995504 w 16249264"/>
                <a:gd name="connsiteY5" fmla="*/ 2409638 h 4226475"/>
                <a:gd name="connsiteX6" fmla="*/ 4287276 w 16249264"/>
                <a:gd name="connsiteY6" fmla="*/ 1524266 h 4226475"/>
                <a:gd name="connsiteX7" fmla="*/ 5491961 w 16249264"/>
                <a:gd name="connsiteY7" fmla="*/ 624381 h 4226475"/>
                <a:gd name="connsiteX8" fmla="*/ 7175618 w 16249264"/>
                <a:gd name="connsiteY8" fmla="*/ 43809 h 4226475"/>
                <a:gd name="connsiteX9" fmla="*/ 8743161 w 16249264"/>
                <a:gd name="connsiteY9" fmla="*/ 261523 h 4226475"/>
                <a:gd name="connsiteX10" fmla="*/ 9730133 w 16249264"/>
                <a:gd name="connsiteY10" fmla="*/ 266 h 4226475"/>
                <a:gd name="connsiteX11" fmla="*/ 11007390 w 16249264"/>
                <a:gd name="connsiteY11" fmla="*/ 232495 h 4226475"/>
                <a:gd name="connsiteX12" fmla="*/ 12531390 w 16249264"/>
                <a:gd name="connsiteY12" fmla="*/ 1059809 h 4226475"/>
                <a:gd name="connsiteX13" fmla="*/ 13561904 w 16249264"/>
                <a:gd name="connsiteY13" fmla="*/ 1843581 h 4226475"/>
                <a:gd name="connsiteX14" fmla="*/ 14766590 w 16249264"/>
                <a:gd name="connsiteY14" fmla="*/ 2279009 h 4226475"/>
                <a:gd name="connsiteX15" fmla="*/ 15710018 w 16249264"/>
                <a:gd name="connsiteY15" fmla="*/ 1901638 h 4226475"/>
                <a:gd name="connsiteX16" fmla="*/ 15956761 w 16249264"/>
                <a:gd name="connsiteY16" fmla="*/ 1146895 h 4226475"/>
                <a:gd name="connsiteX17" fmla="*/ 15840647 w 16249264"/>
                <a:gd name="connsiteY17" fmla="*/ 595352 h 4226475"/>
                <a:gd name="connsiteX18" fmla="*/ 15419733 w 16249264"/>
                <a:gd name="connsiteY18" fmla="*/ 174438 h 4226475"/>
                <a:gd name="connsiteX19" fmla="*/ 16029333 w 16249264"/>
                <a:gd name="connsiteY19" fmla="*/ 464723 h 4226475"/>
                <a:gd name="connsiteX20" fmla="*/ 16247047 w 16249264"/>
                <a:gd name="connsiteY20" fmla="*/ 1088838 h 4226475"/>
                <a:gd name="connsiteX21" fmla="*/ 16072876 w 16249264"/>
                <a:gd name="connsiteY21" fmla="*/ 2279009 h 4226475"/>
                <a:gd name="connsiteX22" fmla="*/ 15158476 w 16249264"/>
                <a:gd name="connsiteY22" fmla="*/ 3324038 h 4226475"/>
                <a:gd name="connsiteX23" fmla="*/ 13445790 w 16249264"/>
                <a:gd name="connsiteY23" fmla="*/ 3730438 h 4226475"/>
                <a:gd name="connsiteX24" fmla="*/ 11399276 w 16249264"/>
                <a:gd name="connsiteY24" fmla="*/ 3353066 h 4226475"/>
                <a:gd name="connsiteX25" fmla="*/ 10063961 w 16249264"/>
                <a:gd name="connsiteY25" fmla="*/ 2903123 h 4226475"/>
                <a:gd name="connsiteX26" fmla="*/ 8714133 w 16249264"/>
                <a:gd name="connsiteY26" fmla="*/ 2627352 h 4226475"/>
                <a:gd name="connsiteX27" fmla="*/ 7059504 w 16249264"/>
                <a:gd name="connsiteY27" fmla="*/ 3004723 h 4226475"/>
                <a:gd name="connsiteX28" fmla="*/ 5506476 w 16249264"/>
                <a:gd name="connsiteY28" fmla="*/ 3425638 h 4226475"/>
                <a:gd name="connsiteX29" fmla="*/ 4504990 w 16249264"/>
                <a:gd name="connsiteY29" fmla="*/ 3991695 h 4226475"/>
                <a:gd name="connsiteX30" fmla="*/ 3271276 w 16249264"/>
                <a:gd name="connsiteY30" fmla="*/ 4223923 h 4226475"/>
                <a:gd name="connsiteX31" fmla="*/ 1790818 w 16249264"/>
                <a:gd name="connsiteY31" fmla="*/ 3861066 h 4226475"/>
                <a:gd name="connsiteX32" fmla="*/ 499047 w 16249264"/>
                <a:gd name="connsiteY32" fmla="*/ 2743466 h 4226475"/>
                <a:gd name="connsiteX33" fmla="*/ 20076 w 16249264"/>
                <a:gd name="connsiteY33" fmla="*/ 1727466 h 4226475"/>
                <a:gd name="connsiteX34" fmla="*/ 136190 w 16249264"/>
                <a:gd name="connsiteY34" fmla="*/ 885638 h 4226475"/>
                <a:gd name="connsiteX35" fmla="*/ 557104 w 16249264"/>
                <a:gd name="connsiteY35" fmla="*/ 276038 h 4226475"/>
                <a:gd name="connsiteX0" fmla="*/ 557104 w 16249264"/>
                <a:gd name="connsiteY0" fmla="*/ 276038 h 4226475"/>
                <a:gd name="connsiteX1" fmla="*/ 237790 w 16249264"/>
                <a:gd name="connsiteY1" fmla="*/ 1495238 h 4226475"/>
                <a:gd name="connsiteX2" fmla="*/ 440990 w 16249264"/>
                <a:gd name="connsiteY2" fmla="*/ 2191923 h 4226475"/>
                <a:gd name="connsiteX3" fmla="*/ 948990 w 16249264"/>
                <a:gd name="connsiteY3" fmla="*/ 2627352 h 4226475"/>
                <a:gd name="connsiteX4" fmla="*/ 1674704 w 16249264"/>
                <a:gd name="connsiteY4" fmla="*/ 2830552 h 4226475"/>
                <a:gd name="connsiteX5" fmla="*/ 2995504 w 16249264"/>
                <a:gd name="connsiteY5" fmla="*/ 2409638 h 4226475"/>
                <a:gd name="connsiteX6" fmla="*/ 4287276 w 16249264"/>
                <a:gd name="connsiteY6" fmla="*/ 1524266 h 4226475"/>
                <a:gd name="connsiteX7" fmla="*/ 5491961 w 16249264"/>
                <a:gd name="connsiteY7" fmla="*/ 624381 h 4226475"/>
                <a:gd name="connsiteX8" fmla="*/ 7175618 w 16249264"/>
                <a:gd name="connsiteY8" fmla="*/ 43809 h 4226475"/>
                <a:gd name="connsiteX9" fmla="*/ 8743161 w 16249264"/>
                <a:gd name="connsiteY9" fmla="*/ 261523 h 4226475"/>
                <a:gd name="connsiteX10" fmla="*/ 9730133 w 16249264"/>
                <a:gd name="connsiteY10" fmla="*/ 266 h 4226475"/>
                <a:gd name="connsiteX11" fmla="*/ 11007390 w 16249264"/>
                <a:gd name="connsiteY11" fmla="*/ 232495 h 4226475"/>
                <a:gd name="connsiteX12" fmla="*/ 12531390 w 16249264"/>
                <a:gd name="connsiteY12" fmla="*/ 1059809 h 4226475"/>
                <a:gd name="connsiteX13" fmla="*/ 13561904 w 16249264"/>
                <a:gd name="connsiteY13" fmla="*/ 1843581 h 4226475"/>
                <a:gd name="connsiteX14" fmla="*/ 14766590 w 16249264"/>
                <a:gd name="connsiteY14" fmla="*/ 2279009 h 4226475"/>
                <a:gd name="connsiteX15" fmla="*/ 15710018 w 16249264"/>
                <a:gd name="connsiteY15" fmla="*/ 1901638 h 4226475"/>
                <a:gd name="connsiteX16" fmla="*/ 15956761 w 16249264"/>
                <a:gd name="connsiteY16" fmla="*/ 1146895 h 4226475"/>
                <a:gd name="connsiteX17" fmla="*/ 15840647 w 16249264"/>
                <a:gd name="connsiteY17" fmla="*/ 595352 h 4226475"/>
                <a:gd name="connsiteX18" fmla="*/ 15419733 w 16249264"/>
                <a:gd name="connsiteY18" fmla="*/ 174438 h 4226475"/>
                <a:gd name="connsiteX19" fmla="*/ 16029333 w 16249264"/>
                <a:gd name="connsiteY19" fmla="*/ 464723 h 4226475"/>
                <a:gd name="connsiteX20" fmla="*/ 16247047 w 16249264"/>
                <a:gd name="connsiteY20" fmla="*/ 1088838 h 4226475"/>
                <a:gd name="connsiteX21" fmla="*/ 16072876 w 16249264"/>
                <a:gd name="connsiteY21" fmla="*/ 2279009 h 4226475"/>
                <a:gd name="connsiteX22" fmla="*/ 15158476 w 16249264"/>
                <a:gd name="connsiteY22" fmla="*/ 3324038 h 4226475"/>
                <a:gd name="connsiteX23" fmla="*/ 13445790 w 16249264"/>
                <a:gd name="connsiteY23" fmla="*/ 3730438 h 4226475"/>
                <a:gd name="connsiteX24" fmla="*/ 11399276 w 16249264"/>
                <a:gd name="connsiteY24" fmla="*/ 3353066 h 4226475"/>
                <a:gd name="connsiteX25" fmla="*/ 10063961 w 16249264"/>
                <a:gd name="connsiteY25" fmla="*/ 2903123 h 4226475"/>
                <a:gd name="connsiteX26" fmla="*/ 8714133 w 16249264"/>
                <a:gd name="connsiteY26" fmla="*/ 2627352 h 4226475"/>
                <a:gd name="connsiteX27" fmla="*/ 7059504 w 16249264"/>
                <a:gd name="connsiteY27" fmla="*/ 3004723 h 4226475"/>
                <a:gd name="connsiteX28" fmla="*/ 5506476 w 16249264"/>
                <a:gd name="connsiteY28" fmla="*/ 3425638 h 4226475"/>
                <a:gd name="connsiteX29" fmla="*/ 4504990 w 16249264"/>
                <a:gd name="connsiteY29" fmla="*/ 3991695 h 4226475"/>
                <a:gd name="connsiteX30" fmla="*/ 3271276 w 16249264"/>
                <a:gd name="connsiteY30" fmla="*/ 4223923 h 4226475"/>
                <a:gd name="connsiteX31" fmla="*/ 1790818 w 16249264"/>
                <a:gd name="connsiteY31" fmla="*/ 3861066 h 4226475"/>
                <a:gd name="connsiteX32" fmla="*/ 499047 w 16249264"/>
                <a:gd name="connsiteY32" fmla="*/ 2743466 h 4226475"/>
                <a:gd name="connsiteX33" fmla="*/ 20076 w 16249264"/>
                <a:gd name="connsiteY33" fmla="*/ 1727466 h 4226475"/>
                <a:gd name="connsiteX34" fmla="*/ 136190 w 16249264"/>
                <a:gd name="connsiteY34" fmla="*/ 885638 h 4226475"/>
                <a:gd name="connsiteX35" fmla="*/ 557104 w 16249264"/>
                <a:gd name="connsiteY35" fmla="*/ 276038 h 4226475"/>
                <a:gd name="connsiteX0" fmla="*/ 557104 w 16249264"/>
                <a:gd name="connsiteY0" fmla="*/ 276038 h 4226475"/>
                <a:gd name="connsiteX1" fmla="*/ 237790 w 16249264"/>
                <a:gd name="connsiteY1" fmla="*/ 1495238 h 4226475"/>
                <a:gd name="connsiteX2" fmla="*/ 440990 w 16249264"/>
                <a:gd name="connsiteY2" fmla="*/ 2191923 h 4226475"/>
                <a:gd name="connsiteX3" fmla="*/ 948990 w 16249264"/>
                <a:gd name="connsiteY3" fmla="*/ 2627352 h 4226475"/>
                <a:gd name="connsiteX4" fmla="*/ 1674704 w 16249264"/>
                <a:gd name="connsiteY4" fmla="*/ 2830552 h 4226475"/>
                <a:gd name="connsiteX5" fmla="*/ 2995504 w 16249264"/>
                <a:gd name="connsiteY5" fmla="*/ 2409638 h 4226475"/>
                <a:gd name="connsiteX6" fmla="*/ 4287276 w 16249264"/>
                <a:gd name="connsiteY6" fmla="*/ 1524266 h 4226475"/>
                <a:gd name="connsiteX7" fmla="*/ 5491961 w 16249264"/>
                <a:gd name="connsiteY7" fmla="*/ 624381 h 4226475"/>
                <a:gd name="connsiteX8" fmla="*/ 7175618 w 16249264"/>
                <a:gd name="connsiteY8" fmla="*/ 43809 h 4226475"/>
                <a:gd name="connsiteX9" fmla="*/ 8743161 w 16249264"/>
                <a:gd name="connsiteY9" fmla="*/ 261523 h 4226475"/>
                <a:gd name="connsiteX10" fmla="*/ 9730133 w 16249264"/>
                <a:gd name="connsiteY10" fmla="*/ 266 h 4226475"/>
                <a:gd name="connsiteX11" fmla="*/ 11007390 w 16249264"/>
                <a:gd name="connsiteY11" fmla="*/ 232495 h 4226475"/>
                <a:gd name="connsiteX12" fmla="*/ 12531390 w 16249264"/>
                <a:gd name="connsiteY12" fmla="*/ 1059809 h 4226475"/>
                <a:gd name="connsiteX13" fmla="*/ 13561904 w 16249264"/>
                <a:gd name="connsiteY13" fmla="*/ 1843581 h 4226475"/>
                <a:gd name="connsiteX14" fmla="*/ 14766590 w 16249264"/>
                <a:gd name="connsiteY14" fmla="*/ 2279009 h 4226475"/>
                <a:gd name="connsiteX15" fmla="*/ 15710018 w 16249264"/>
                <a:gd name="connsiteY15" fmla="*/ 1901638 h 4226475"/>
                <a:gd name="connsiteX16" fmla="*/ 15956761 w 16249264"/>
                <a:gd name="connsiteY16" fmla="*/ 1146895 h 4226475"/>
                <a:gd name="connsiteX17" fmla="*/ 15840647 w 16249264"/>
                <a:gd name="connsiteY17" fmla="*/ 595352 h 4226475"/>
                <a:gd name="connsiteX18" fmla="*/ 15419733 w 16249264"/>
                <a:gd name="connsiteY18" fmla="*/ 174438 h 4226475"/>
                <a:gd name="connsiteX19" fmla="*/ 16029333 w 16249264"/>
                <a:gd name="connsiteY19" fmla="*/ 464723 h 4226475"/>
                <a:gd name="connsiteX20" fmla="*/ 16247047 w 16249264"/>
                <a:gd name="connsiteY20" fmla="*/ 1088838 h 4226475"/>
                <a:gd name="connsiteX21" fmla="*/ 16072876 w 16249264"/>
                <a:gd name="connsiteY21" fmla="*/ 2279009 h 4226475"/>
                <a:gd name="connsiteX22" fmla="*/ 15158476 w 16249264"/>
                <a:gd name="connsiteY22" fmla="*/ 3324038 h 4226475"/>
                <a:gd name="connsiteX23" fmla="*/ 13445790 w 16249264"/>
                <a:gd name="connsiteY23" fmla="*/ 3730438 h 4226475"/>
                <a:gd name="connsiteX24" fmla="*/ 11399276 w 16249264"/>
                <a:gd name="connsiteY24" fmla="*/ 3353066 h 4226475"/>
                <a:gd name="connsiteX25" fmla="*/ 10063961 w 16249264"/>
                <a:gd name="connsiteY25" fmla="*/ 2903123 h 4226475"/>
                <a:gd name="connsiteX26" fmla="*/ 8714133 w 16249264"/>
                <a:gd name="connsiteY26" fmla="*/ 2627352 h 4226475"/>
                <a:gd name="connsiteX27" fmla="*/ 7059504 w 16249264"/>
                <a:gd name="connsiteY27" fmla="*/ 3004723 h 4226475"/>
                <a:gd name="connsiteX28" fmla="*/ 5506476 w 16249264"/>
                <a:gd name="connsiteY28" fmla="*/ 3425638 h 4226475"/>
                <a:gd name="connsiteX29" fmla="*/ 4504990 w 16249264"/>
                <a:gd name="connsiteY29" fmla="*/ 3991695 h 4226475"/>
                <a:gd name="connsiteX30" fmla="*/ 3271276 w 16249264"/>
                <a:gd name="connsiteY30" fmla="*/ 4223923 h 4226475"/>
                <a:gd name="connsiteX31" fmla="*/ 1790818 w 16249264"/>
                <a:gd name="connsiteY31" fmla="*/ 3861066 h 4226475"/>
                <a:gd name="connsiteX32" fmla="*/ 499047 w 16249264"/>
                <a:gd name="connsiteY32" fmla="*/ 2743466 h 4226475"/>
                <a:gd name="connsiteX33" fmla="*/ 20076 w 16249264"/>
                <a:gd name="connsiteY33" fmla="*/ 1727466 h 4226475"/>
                <a:gd name="connsiteX34" fmla="*/ 136190 w 16249264"/>
                <a:gd name="connsiteY34" fmla="*/ 885638 h 4226475"/>
                <a:gd name="connsiteX35" fmla="*/ 557104 w 16249264"/>
                <a:gd name="connsiteY35" fmla="*/ 276038 h 4226475"/>
                <a:gd name="connsiteX0" fmla="*/ 557104 w 16249264"/>
                <a:gd name="connsiteY0" fmla="*/ 276038 h 4226475"/>
                <a:gd name="connsiteX1" fmla="*/ 237790 w 16249264"/>
                <a:gd name="connsiteY1" fmla="*/ 1495238 h 4226475"/>
                <a:gd name="connsiteX2" fmla="*/ 440990 w 16249264"/>
                <a:gd name="connsiteY2" fmla="*/ 2191923 h 4226475"/>
                <a:gd name="connsiteX3" fmla="*/ 948990 w 16249264"/>
                <a:gd name="connsiteY3" fmla="*/ 2627352 h 4226475"/>
                <a:gd name="connsiteX4" fmla="*/ 1674704 w 16249264"/>
                <a:gd name="connsiteY4" fmla="*/ 2830552 h 4226475"/>
                <a:gd name="connsiteX5" fmla="*/ 2995504 w 16249264"/>
                <a:gd name="connsiteY5" fmla="*/ 2409638 h 4226475"/>
                <a:gd name="connsiteX6" fmla="*/ 4287276 w 16249264"/>
                <a:gd name="connsiteY6" fmla="*/ 1524266 h 4226475"/>
                <a:gd name="connsiteX7" fmla="*/ 5491961 w 16249264"/>
                <a:gd name="connsiteY7" fmla="*/ 624381 h 4226475"/>
                <a:gd name="connsiteX8" fmla="*/ 7175618 w 16249264"/>
                <a:gd name="connsiteY8" fmla="*/ 43809 h 4226475"/>
                <a:gd name="connsiteX9" fmla="*/ 8743161 w 16249264"/>
                <a:gd name="connsiteY9" fmla="*/ 261523 h 4226475"/>
                <a:gd name="connsiteX10" fmla="*/ 9730133 w 16249264"/>
                <a:gd name="connsiteY10" fmla="*/ 266 h 4226475"/>
                <a:gd name="connsiteX11" fmla="*/ 11007390 w 16249264"/>
                <a:gd name="connsiteY11" fmla="*/ 232495 h 4226475"/>
                <a:gd name="connsiteX12" fmla="*/ 12531390 w 16249264"/>
                <a:gd name="connsiteY12" fmla="*/ 1059809 h 4226475"/>
                <a:gd name="connsiteX13" fmla="*/ 13561904 w 16249264"/>
                <a:gd name="connsiteY13" fmla="*/ 1843581 h 4226475"/>
                <a:gd name="connsiteX14" fmla="*/ 14766590 w 16249264"/>
                <a:gd name="connsiteY14" fmla="*/ 2279009 h 4226475"/>
                <a:gd name="connsiteX15" fmla="*/ 15710018 w 16249264"/>
                <a:gd name="connsiteY15" fmla="*/ 1901638 h 4226475"/>
                <a:gd name="connsiteX16" fmla="*/ 15956761 w 16249264"/>
                <a:gd name="connsiteY16" fmla="*/ 1146895 h 4226475"/>
                <a:gd name="connsiteX17" fmla="*/ 15840647 w 16249264"/>
                <a:gd name="connsiteY17" fmla="*/ 595352 h 4226475"/>
                <a:gd name="connsiteX18" fmla="*/ 15419733 w 16249264"/>
                <a:gd name="connsiteY18" fmla="*/ 174438 h 4226475"/>
                <a:gd name="connsiteX19" fmla="*/ 16029333 w 16249264"/>
                <a:gd name="connsiteY19" fmla="*/ 464723 h 4226475"/>
                <a:gd name="connsiteX20" fmla="*/ 16247047 w 16249264"/>
                <a:gd name="connsiteY20" fmla="*/ 1088838 h 4226475"/>
                <a:gd name="connsiteX21" fmla="*/ 16072876 w 16249264"/>
                <a:gd name="connsiteY21" fmla="*/ 2279009 h 4226475"/>
                <a:gd name="connsiteX22" fmla="*/ 15158476 w 16249264"/>
                <a:gd name="connsiteY22" fmla="*/ 3324038 h 4226475"/>
                <a:gd name="connsiteX23" fmla="*/ 13445790 w 16249264"/>
                <a:gd name="connsiteY23" fmla="*/ 3730438 h 4226475"/>
                <a:gd name="connsiteX24" fmla="*/ 11399276 w 16249264"/>
                <a:gd name="connsiteY24" fmla="*/ 3353066 h 4226475"/>
                <a:gd name="connsiteX25" fmla="*/ 10063961 w 16249264"/>
                <a:gd name="connsiteY25" fmla="*/ 2903123 h 4226475"/>
                <a:gd name="connsiteX26" fmla="*/ 8714133 w 16249264"/>
                <a:gd name="connsiteY26" fmla="*/ 2627352 h 4226475"/>
                <a:gd name="connsiteX27" fmla="*/ 7059504 w 16249264"/>
                <a:gd name="connsiteY27" fmla="*/ 3004723 h 4226475"/>
                <a:gd name="connsiteX28" fmla="*/ 5506476 w 16249264"/>
                <a:gd name="connsiteY28" fmla="*/ 3425638 h 4226475"/>
                <a:gd name="connsiteX29" fmla="*/ 4504990 w 16249264"/>
                <a:gd name="connsiteY29" fmla="*/ 3991695 h 4226475"/>
                <a:gd name="connsiteX30" fmla="*/ 3271276 w 16249264"/>
                <a:gd name="connsiteY30" fmla="*/ 4223923 h 4226475"/>
                <a:gd name="connsiteX31" fmla="*/ 1790818 w 16249264"/>
                <a:gd name="connsiteY31" fmla="*/ 3861066 h 4226475"/>
                <a:gd name="connsiteX32" fmla="*/ 499047 w 16249264"/>
                <a:gd name="connsiteY32" fmla="*/ 2743466 h 4226475"/>
                <a:gd name="connsiteX33" fmla="*/ 20076 w 16249264"/>
                <a:gd name="connsiteY33" fmla="*/ 1727466 h 4226475"/>
                <a:gd name="connsiteX34" fmla="*/ 136190 w 16249264"/>
                <a:gd name="connsiteY34" fmla="*/ 885638 h 4226475"/>
                <a:gd name="connsiteX35" fmla="*/ 557104 w 16249264"/>
                <a:gd name="connsiteY35" fmla="*/ 276038 h 4226475"/>
                <a:gd name="connsiteX0" fmla="*/ 557104 w 16249264"/>
                <a:gd name="connsiteY0" fmla="*/ 276038 h 4226475"/>
                <a:gd name="connsiteX1" fmla="*/ 237790 w 16249264"/>
                <a:gd name="connsiteY1" fmla="*/ 1495238 h 4226475"/>
                <a:gd name="connsiteX2" fmla="*/ 440990 w 16249264"/>
                <a:gd name="connsiteY2" fmla="*/ 2191923 h 4226475"/>
                <a:gd name="connsiteX3" fmla="*/ 948990 w 16249264"/>
                <a:gd name="connsiteY3" fmla="*/ 2627352 h 4226475"/>
                <a:gd name="connsiteX4" fmla="*/ 1674704 w 16249264"/>
                <a:gd name="connsiteY4" fmla="*/ 2830552 h 4226475"/>
                <a:gd name="connsiteX5" fmla="*/ 2995504 w 16249264"/>
                <a:gd name="connsiteY5" fmla="*/ 2409638 h 4226475"/>
                <a:gd name="connsiteX6" fmla="*/ 4287276 w 16249264"/>
                <a:gd name="connsiteY6" fmla="*/ 1524266 h 4226475"/>
                <a:gd name="connsiteX7" fmla="*/ 5491961 w 16249264"/>
                <a:gd name="connsiteY7" fmla="*/ 624381 h 4226475"/>
                <a:gd name="connsiteX8" fmla="*/ 7175618 w 16249264"/>
                <a:gd name="connsiteY8" fmla="*/ 43809 h 4226475"/>
                <a:gd name="connsiteX9" fmla="*/ 8743161 w 16249264"/>
                <a:gd name="connsiteY9" fmla="*/ 261523 h 4226475"/>
                <a:gd name="connsiteX10" fmla="*/ 9730133 w 16249264"/>
                <a:gd name="connsiteY10" fmla="*/ 266 h 4226475"/>
                <a:gd name="connsiteX11" fmla="*/ 11007390 w 16249264"/>
                <a:gd name="connsiteY11" fmla="*/ 232495 h 4226475"/>
                <a:gd name="connsiteX12" fmla="*/ 12531390 w 16249264"/>
                <a:gd name="connsiteY12" fmla="*/ 1059809 h 4226475"/>
                <a:gd name="connsiteX13" fmla="*/ 13561904 w 16249264"/>
                <a:gd name="connsiteY13" fmla="*/ 1843581 h 4226475"/>
                <a:gd name="connsiteX14" fmla="*/ 14766590 w 16249264"/>
                <a:gd name="connsiteY14" fmla="*/ 2279009 h 4226475"/>
                <a:gd name="connsiteX15" fmla="*/ 15710018 w 16249264"/>
                <a:gd name="connsiteY15" fmla="*/ 1901638 h 4226475"/>
                <a:gd name="connsiteX16" fmla="*/ 15956761 w 16249264"/>
                <a:gd name="connsiteY16" fmla="*/ 1146895 h 4226475"/>
                <a:gd name="connsiteX17" fmla="*/ 15840647 w 16249264"/>
                <a:gd name="connsiteY17" fmla="*/ 595352 h 4226475"/>
                <a:gd name="connsiteX18" fmla="*/ 15419733 w 16249264"/>
                <a:gd name="connsiteY18" fmla="*/ 174438 h 4226475"/>
                <a:gd name="connsiteX19" fmla="*/ 16029333 w 16249264"/>
                <a:gd name="connsiteY19" fmla="*/ 464723 h 4226475"/>
                <a:gd name="connsiteX20" fmla="*/ 16247047 w 16249264"/>
                <a:gd name="connsiteY20" fmla="*/ 1088838 h 4226475"/>
                <a:gd name="connsiteX21" fmla="*/ 16072876 w 16249264"/>
                <a:gd name="connsiteY21" fmla="*/ 2279009 h 4226475"/>
                <a:gd name="connsiteX22" fmla="*/ 15158476 w 16249264"/>
                <a:gd name="connsiteY22" fmla="*/ 3324038 h 4226475"/>
                <a:gd name="connsiteX23" fmla="*/ 13445790 w 16249264"/>
                <a:gd name="connsiteY23" fmla="*/ 3730438 h 4226475"/>
                <a:gd name="connsiteX24" fmla="*/ 11399276 w 16249264"/>
                <a:gd name="connsiteY24" fmla="*/ 3353066 h 4226475"/>
                <a:gd name="connsiteX25" fmla="*/ 10063961 w 16249264"/>
                <a:gd name="connsiteY25" fmla="*/ 2903123 h 4226475"/>
                <a:gd name="connsiteX26" fmla="*/ 8670590 w 16249264"/>
                <a:gd name="connsiteY26" fmla="*/ 2496724 h 4226475"/>
                <a:gd name="connsiteX27" fmla="*/ 7059504 w 16249264"/>
                <a:gd name="connsiteY27" fmla="*/ 3004723 h 4226475"/>
                <a:gd name="connsiteX28" fmla="*/ 5506476 w 16249264"/>
                <a:gd name="connsiteY28" fmla="*/ 3425638 h 4226475"/>
                <a:gd name="connsiteX29" fmla="*/ 4504990 w 16249264"/>
                <a:gd name="connsiteY29" fmla="*/ 3991695 h 4226475"/>
                <a:gd name="connsiteX30" fmla="*/ 3271276 w 16249264"/>
                <a:gd name="connsiteY30" fmla="*/ 4223923 h 4226475"/>
                <a:gd name="connsiteX31" fmla="*/ 1790818 w 16249264"/>
                <a:gd name="connsiteY31" fmla="*/ 3861066 h 4226475"/>
                <a:gd name="connsiteX32" fmla="*/ 499047 w 16249264"/>
                <a:gd name="connsiteY32" fmla="*/ 2743466 h 4226475"/>
                <a:gd name="connsiteX33" fmla="*/ 20076 w 16249264"/>
                <a:gd name="connsiteY33" fmla="*/ 1727466 h 4226475"/>
                <a:gd name="connsiteX34" fmla="*/ 136190 w 16249264"/>
                <a:gd name="connsiteY34" fmla="*/ 885638 h 4226475"/>
                <a:gd name="connsiteX35" fmla="*/ 557104 w 16249264"/>
                <a:gd name="connsiteY35" fmla="*/ 276038 h 4226475"/>
                <a:gd name="connsiteX0" fmla="*/ 557104 w 16249264"/>
                <a:gd name="connsiteY0" fmla="*/ 276038 h 4226475"/>
                <a:gd name="connsiteX1" fmla="*/ 237790 w 16249264"/>
                <a:gd name="connsiteY1" fmla="*/ 1495238 h 4226475"/>
                <a:gd name="connsiteX2" fmla="*/ 440990 w 16249264"/>
                <a:gd name="connsiteY2" fmla="*/ 2191923 h 4226475"/>
                <a:gd name="connsiteX3" fmla="*/ 948990 w 16249264"/>
                <a:gd name="connsiteY3" fmla="*/ 2627352 h 4226475"/>
                <a:gd name="connsiteX4" fmla="*/ 1674704 w 16249264"/>
                <a:gd name="connsiteY4" fmla="*/ 2830552 h 4226475"/>
                <a:gd name="connsiteX5" fmla="*/ 2995504 w 16249264"/>
                <a:gd name="connsiteY5" fmla="*/ 2409638 h 4226475"/>
                <a:gd name="connsiteX6" fmla="*/ 4287276 w 16249264"/>
                <a:gd name="connsiteY6" fmla="*/ 1524266 h 4226475"/>
                <a:gd name="connsiteX7" fmla="*/ 5491961 w 16249264"/>
                <a:gd name="connsiteY7" fmla="*/ 624381 h 4226475"/>
                <a:gd name="connsiteX8" fmla="*/ 7175618 w 16249264"/>
                <a:gd name="connsiteY8" fmla="*/ 43809 h 4226475"/>
                <a:gd name="connsiteX9" fmla="*/ 8743161 w 16249264"/>
                <a:gd name="connsiteY9" fmla="*/ 261523 h 4226475"/>
                <a:gd name="connsiteX10" fmla="*/ 9730133 w 16249264"/>
                <a:gd name="connsiteY10" fmla="*/ 266 h 4226475"/>
                <a:gd name="connsiteX11" fmla="*/ 11007390 w 16249264"/>
                <a:gd name="connsiteY11" fmla="*/ 232495 h 4226475"/>
                <a:gd name="connsiteX12" fmla="*/ 12531390 w 16249264"/>
                <a:gd name="connsiteY12" fmla="*/ 1059809 h 4226475"/>
                <a:gd name="connsiteX13" fmla="*/ 13561904 w 16249264"/>
                <a:gd name="connsiteY13" fmla="*/ 1843581 h 4226475"/>
                <a:gd name="connsiteX14" fmla="*/ 14766590 w 16249264"/>
                <a:gd name="connsiteY14" fmla="*/ 2279009 h 4226475"/>
                <a:gd name="connsiteX15" fmla="*/ 15710018 w 16249264"/>
                <a:gd name="connsiteY15" fmla="*/ 1901638 h 4226475"/>
                <a:gd name="connsiteX16" fmla="*/ 15956761 w 16249264"/>
                <a:gd name="connsiteY16" fmla="*/ 1146895 h 4226475"/>
                <a:gd name="connsiteX17" fmla="*/ 15840647 w 16249264"/>
                <a:gd name="connsiteY17" fmla="*/ 595352 h 4226475"/>
                <a:gd name="connsiteX18" fmla="*/ 15419733 w 16249264"/>
                <a:gd name="connsiteY18" fmla="*/ 174438 h 4226475"/>
                <a:gd name="connsiteX19" fmla="*/ 16029333 w 16249264"/>
                <a:gd name="connsiteY19" fmla="*/ 464723 h 4226475"/>
                <a:gd name="connsiteX20" fmla="*/ 16247047 w 16249264"/>
                <a:gd name="connsiteY20" fmla="*/ 1088838 h 4226475"/>
                <a:gd name="connsiteX21" fmla="*/ 16072876 w 16249264"/>
                <a:gd name="connsiteY21" fmla="*/ 2279009 h 4226475"/>
                <a:gd name="connsiteX22" fmla="*/ 15158476 w 16249264"/>
                <a:gd name="connsiteY22" fmla="*/ 3324038 h 4226475"/>
                <a:gd name="connsiteX23" fmla="*/ 13445790 w 16249264"/>
                <a:gd name="connsiteY23" fmla="*/ 3730438 h 4226475"/>
                <a:gd name="connsiteX24" fmla="*/ 11399276 w 16249264"/>
                <a:gd name="connsiteY24" fmla="*/ 3353066 h 4226475"/>
                <a:gd name="connsiteX25" fmla="*/ 10063961 w 16249264"/>
                <a:gd name="connsiteY25" fmla="*/ 2903123 h 4226475"/>
                <a:gd name="connsiteX26" fmla="*/ 8714133 w 16249264"/>
                <a:gd name="connsiteY26" fmla="*/ 2627352 h 4226475"/>
                <a:gd name="connsiteX27" fmla="*/ 7059504 w 16249264"/>
                <a:gd name="connsiteY27" fmla="*/ 3004723 h 4226475"/>
                <a:gd name="connsiteX28" fmla="*/ 5506476 w 16249264"/>
                <a:gd name="connsiteY28" fmla="*/ 3425638 h 4226475"/>
                <a:gd name="connsiteX29" fmla="*/ 4504990 w 16249264"/>
                <a:gd name="connsiteY29" fmla="*/ 3991695 h 4226475"/>
                <a:gd name="connsiteX30" fmla="*/ 3271276 w 16249264"/>
                <a:gd name="connsiteY30" fmla="*/ 4223923 h 4226475"/>
                <a:gd name="connsiteX31" fmla="*/ 1790818 w 16249264"/>
                <a:gd name="connsiteY31" fmla="*/ 3861066 h 4226475"/>
                <a:gd name="connsiteX32" fmla="*/ 499047 w 16249264"/>
                <a:gd name="connsiteY32" fmla="*/ 2743466 h 4226475"/>
                <a:gd name="connsiteX33" fmla="*/ 20076 w 16249264"/>
                <a:gd name="connsiteY33" fmla="*/ 1727466 h 4226475"/>
                <a:gd name="connsiteX34" fmla="*/ 136190 w 16249264"/>
                <a:gd name="connsiteY34" fmla="*/ 885638 h 4226475"/>
                <a:gd name="connsiteX35" fmla="*/ 557104 w 16249264"/>
                <a:gd name="connsiteY35" fmla="*/ 276038 h 4226475"/>
                <a:gd name="connsiteX0" fmla="*/ 557104 w 16249264"/>
                <a:gd name="connsiteY0" fmla="*/ 276038 h 4226475"/>
                <a:gd name="connsiteX1" fmla="*/ 237790 w 16249264"/>
                <a:gd name="connsiteY1" fmla="*/ 1495238 h 4226475"/>
                <a:gd name="connsiteX2" fmla="*/ 440990 w 16249264"/>
                <a:gd name="connsiteY2" fmla="*/ 2191923 h 4226475"/>
                <a:gd name="connsiteX3" fmla="*/ 948990 w 16249264"/>
                <a:gd name="connsiteY3" fmla="*/ 2627352 h 4226475"/>
                <a:gd name="connsiteX4" fmla="*/ 1674704 w 16249264"/>
                <a:gd name="connsiteY4" fmla="*/ 2830552 h 4226475"/>
                <a:gd name="connsiteX5" fmla="*/ 2995504 w 16249264"/>
                <a:gd name="connsiteY5" fmla="*/ 2409638 h 4226475"/>
                <a:gd name="connsiteX6" fmla="*/ 4287276 w 16249264"/>
                <a:gd name="connsiteY6" fmla="*/ 1524266 h 4226475"/>
                <a:gd name="connsiteX7" fmla="*/ 5491961 w 16249264"/>
                <a:gd name="connsiteY7" fmla="*/ 624381 h 4226475"/>
                <a:gd name="connsiteX8" fmla="*/ 7175618 w 16249264"/>
                <a:gd name="connsiteY8" fmla="*/ 43809 h 4226475"/>
                <a:gd name="connsiteX9" fmla="*/ 8743161 w 16249264"/>
                <a:gd name="connsiteY9" fmla="*/ 261523 h 4226475"/>
                <a:gd name="connsiteX10" fmla="*/ 9730133 w 16249264"/>
                <a:gd name="connsiteY10" fmla="*/ 266 h 4226475"/>
                <a:gd name="connsiteX11" fmla="*/ 11007390 w 16249264"/>
                <a:gd name="connsiteY11" fmla="*/ 232495 h 4226475"/>
                <a:gd name="connsiteX12" fmla="*/ 12531390 w 16249264"/>
                <a:gd name="connsiteY12" fmla="*/ 1059809 h 4226475"/>
                <a:gd name="connsiteX13" fmla="*/ 13561904 w 16249264"/>
                <a:gd name="connsiteY13" fmla="*/ 1843581 h 4226475"/>
                <a:gd name="connsiteX14" fmla="*/ 14766590 w 16249264"/>
                <a:gd name="connsiteY14" fmla="*/ 2279009 h 4226475"/>
                <a:gd name="connsiteX15" fmla="*/ 15710018 w 16249264"/>
                <a:gd name="connsiteY15" fmla="*/ 1901638 h 4226475"/>
                <a:gd name="connsiteX16" fmla="*/ 15956761 w 16249264"/>
                <a:gd name="connsiteY16" fmla="*/ 1146895 h 4226475"/>
                <a:gd name="connsiteX17" fmla="*/ 15840647 w 16249264"/>
                <a:gd name="connsiteY17" fmla="*/ 595352 h 4226475"/>
                <a:gd name="connsiteX18" fmla="*/ 15419733 w 16249264"/>
                <a:gd name="connsiteY18" fmla="*/ 174438 h 4226475"/>
                <a:gd name="connsiteX19" fmla="*/ 16029333 w 16249264"/>
                <a:gd name="connsiteY19" fmla="*/ 464723 h 4226475"/>
                <a:gd name="connsiteX20" fmla="*/ 16247047 w 16249264"/>
                <a:gd name="connsiteY20" fmla="*/ 1088838 h 4226475"/>
                <a:gd name="connsiteX21" fmla="*/ 16072876 w 16249264"/>
                <a:gd name="connsiteY21" fmla="*/ 2279009 h 4226475"/>
                <a:gd name="connsiteX22" fmla="*/ 15158476 w 16249264"/>
                <a:gd name="connsiteY22" fmla="*/ 3324038 h 4226475"/>
                <a:gd name="connsiteX23" fmla="*/ 13445790 w 16249264"/>
                <a:gd name="connsiteY23" fmla="*/ 3730438 h 4226475"/>
                <a:gd name="connsiteX24" fmla="*/ 11399276 w 16249264"/>
                <a:gd name="connsiteY24" fmla="*/ 3353066 h 4226475"/>
                <a:gd name="connsiteX25" fmla="*/ 10063961 w 16249264"/>
                <a:gd name="connsiteY25" fmla="*/ 2903123 h 4226475"/>
                <a:gd name="connsiteX26" fmla="*/ 8714133 w 16249264"/>
                <a:gd name="connsiteY26" fmla="*/ 2627352 h 4226475"/>
                <a:gd name="connsiteX27" fmla="*/ 7059504 w 16249264"/>
                <a:gd name="connsiteY27" fmla="*/ 3004723 h 4226475"/>
                <a:gd name="connsiteX28" fmla="*/ 5506476 w 16249264"/>
                <a:gd name="connsiteY28" fmla="*/ 3425638 h 4226475"/>
                <a:gd name="connsiteX29" fmla="*/ 4504990 w 16249264"/>
                <a:gd name="connsiteY29" fmla="*/ 3991695 h 4226475"/>
                <a:gd name="connsiteX30" fmla="*/ 3271276 w 16249264"/>
                <a:gd name="connsiteY30" fmla="*/ 4223923 h 4226475"/>
                <a:gd name="connsiteX31" fmla="*/ 1790818 w 16249264"/>
                <a:gd name="connsiteY31" fmla="*/ 3861066 h 4226475"/>
                <a:gd name="connsiteX32" fmla="*/ 499047 w 16249264"/>
                <a:gd name="connsiteY32" fmla="*/ 2743466 h 4226475"/>
                <a:gd name="connsiteX33" fmla="*/ 20076 w 16249264"/>
                <a:gd name="connsiteY33" fmla="*/ 1727466 h 4226475"/>
                <a:gd name="connsiteX34" fmla="*/ 136190 w 16249264"/>
                <a:gd name="connsiteY34" fmla="*/ 885638 h 4226475"/>
                <a:gd name="connsiteX35" fmla="*/ 557104 w 16249264"/>
                <a:gd name="connsiteY35" fmla="*/ 276038 h 4226475"/>
                <a:gd name="connsiteX0" fmla="*/ 557104 w 16249264"/>
                <a:gd name="connsiteY0" fmla="*/ 276038 h 4226475"/>
                <a:gd name="connsiteX1" fmla="*/ 237790 w 16249264"/>
                <a:gd name="connsiteY1" fmla="*/ 1495238 h 4226475"/>
                <a:gd name="connsiteX2" fmla="*/ 440990 w 16249264"/>
                <a:gd name="connsiteY2" fmla="*/ 2191923 h 4226475"/>
                <a:gd name="connsiteX3" fmla="*/ 948990 w 16249264"/>
                <a:gd name="connsiteY3" fmla="*/ 2627352 h 4226475"/>
                <a:gd name="connsiteX4" fmla="*/ 1674704 w 16249264"/>
                <a:gd name="connsiteY4" fmla="*/ 2830552 h 4226475"/>
                <a:gd name="connsiteX5" fmla="*/ 2995504 w 16249264"/>
                <a:gd name="connsiteY5" fmla="*/ 2409638 h 4226475"/>
                <a:gd name="connsiteX6" fmla="*/ 4287276 w 16249264"/>
                <a:gd name="connsiteY6" fmla="*/ 1524266 h 4226475"/>
                <a:gd name="connsiteX7" fmla="*/ 5491961 w 16249264"/>
                <a:gd name="connsiteY7" fmla="*/ 624381 h 4226475"/>
                <a:gd name="connsiteX8" fmla="*/ 7175618 w 16249264"/>
                <a:gd name="connsiteY8" fmla="*/ 43809 h 4226475"/>
                <a:gd name="connsiteX9" fmla="*/ 8743161 w 16249264"/>
                <a:gd name="connsiteY9" fmla="*/ 261523 h 4226475"/>
                <a:gd name="connsiteX10" fmla="*/ 9730133 w 16249264"/>
                <a:gd name="connsiteY10" fmla="*/ 266 h 4226475"/>
                <a:gd name="connsiteX11" fmla="*/ 11007390 w 16249264"/>
                <a:gd name="connsiteY11" fmla="*/ 232495 h 4226475"/>
                <a:gd name="connsiteX12" fmla="*/ 12531390 w 16249264"/>
                <a:gd name="connsiteY12" fmla="*/ 1059809 h 4226475"/>
                <a:gd name="connsiteX13" fmla="*/ 13561904 w 16249264"/>
                <a:gd name="connsiteY13" fmla="*/ 1843581 h 4226475"/>
                <a:gd name="connsiteX14" fmla="*/ 14766590 w 16249264"/>
                <a:gd name="connsiteY14" fmla="*/ 2279009 h 4226475"/>
                <a:gd name="connsiteX15" fmla="*/ 15710018 w 16249264"/>
                <a:gd name="connsiteY15" fmla="*/ 1901638 h 4226475"/>
                <a:gd name="connsiteX16" fmla="*/ 15956761 w 16249264"/>
                <a:gd name="connsiteY16" fmla="*/ 1146895 h 4226475"/>
                <a:gd name="connsiteX17" fmla="*/ 15840647 w 16249264"/>
                <a:gd name="connsiteY17" fmla="*/ 595352 h 4226475"/>
                <a:gd name="connsiteX18" fmla="*/ 15419733 w 16249264"/>
                <a:gd name="connsiteY18" fmla="*/ 174438 h 4226475"/>
                <a:gd name="connsiteX19" fmla="*/ 16029333 w 16249264"/>
                <a:gd name="connsiteY19" fmla="*/ 464723 h 4226475"/>
                <a:gd name="connsiteX20" fmla="*/ 16247047 w 16249264"/>
                <a:gd name="connsiteY20" fmla="*/ 1088838 h 4226475"/>
                <a:gd name="connsiteX21" fmla="*/ 16072876 w 16249264"/>
                <a:gd name="connsiteY21" fmla="*/ 2279009 h 4226475"/>
                <a:gd name="connsiteX22" fmla="*/ 15158476 w 16249264"/>
                <a:gd name="connsiteY22" fmla="*/ 3324038 h 4226475"/>
                <a:gd name="connsiteX23" fmla="*/ 13445790 w 16249264"/>
                <a:gd name="connsiteY23" fmla="*/ 3730438 h 4226475"/>
                <a:gd name="connsiteX24" fmla="*/ 11399276 w 16249264"/>
                <a:gd name="connsiteY24" fmla="*/ 3353066 h 4226475"/>
                <a:gd name="connsiteX25" fmla="*/ 10078475 w 16249264"/>
                <a:gd name="connsiteY25" fmla="*/ 2961180 h 4226475"/>
                <a:gd name="connsiteX26" fmla="*/ 8714133 w 16249264"/>
                <a:gd name="connsiteY26" fmla="*/ 2627352 h 4226475"/>
                <a:gd name="connsiteX27" fmla="*/ 7059504 w 16249264"/>
                <a:gd name="connsiteY27" fmla="*/ 3004723 h 4226475"/>
                <a:gd name="connsiteX28" fmla="*/ 5506476 w 16249264"/>
                <a:gd name="connsiteY28" fmla="*/ 3425638 h 4226475"/>
                <a:gd name="connsiteX29" fmla="*/ 4504990 w 16249264"/>
                <a:gd name="connsiteY29" fmla="*/ 3991695 h 4226475"/>
                <a:gd name="connsiteX30" fmla="*/ 3271276 w 16249264"/>
                <a:gd name="connsiteY30" fmla="*/ 4223923 h 4226475"/>
                <a:gd name="connsiteX31" fmla="*/ 1790818 w 16249264"/>
                <a:gd name="connsiteY31" fmla="*/ 3861066 h 4226475"/>
                <a:gd name="connsiteX32" fmla="*/ 499047 w 16249264"/>
                <a:gd name="connsiteY32" fmla="*/ 2743466 h 4226475"/>
                <a:gd name="connsiteX33" fmla="*/ 20076 w 16249264"/>
                <a:gd name="connsiteY33" fmla="*/ 1727466 h 4226475"/>
                <a:gd name="connsiteX34" fmla="*/ 136190 w 16249264"/>
                <a:gd name="connsiteY34" fmla="*/ 885638 h 4226475"/>
                <a:gd name="connsiteX35" fmla="*/ 557104 w 16249264"/>
                <a:gd name="connsiteY35" fmla="*/ 276038 h 4226475"/>
                <a:gd name="connsiteX0" fmla="*/ 557104 w 16249264"/>
                <a:gd name="connsiteY0" fmla="*/ 276038 h 4226475"/>
                <a:gd name="connsiteX1" fmla="*/ 237790 w 16249264"/>
                <a:gd name="connsiteY1" fmla="*/ 1495238 h 4226475"/>
                <a:gd name="connsiteX2" fmla="*/ 440990 w 16249264"/>
                <a:gd name="connsiteY2" fmla="*/ 2191923 h 4226475"/>
                <a:gd name="connsiteX3" fmla="*/ 948990 w 16249264"/>
                <a:gd name="connsiteY3" fmla="*/ 2627352 h 4226475"/>
                <a:gd name="connsiteX4" fmla="*/ 1674704 w 16249264"/>
                <a:gd name="connsiteY4" fmla="*/ 2830552 h 4226475"/>
                <a:gd name="connsiteX5" fmla="*/ 2995504 w 16249264"/>
                <a:gd name="connsiteY5" fmla="*/ 2409638 h 4226475"/>
                <a:gd name="connsiteX6" fmla="*/ 4287276 w 16249264"/>
                <a:gd name="connsiteY6" fmla="*/ 1524266 h 4226475"/>
                <a:gd name="connsiteX7" fmla="*/ 5491961 w 16249264"/>
                <a:gd name="connsiteY7" fmla="*/ 624381 h 4226475"/>
                <a:gd name="connsiteX8" fmla="*/ 7175618 w 16249264"/>
                <a:gd name="connsiteY8" fmla="*/ 43809 h 4226475"/>
                <a:gd name="connsiteX9" fmla="*/ 8743161 w 16249264"/>
                <a:gd name="connsiteY9" fmla="*/ 261523 h 4226475"/>
                <a:gd name="connsiteX10" fmla="*/ 9730133 w 16249264"/>
                <a:gd name="connsiteY10" fmla="*/ 266 h 4226475"/>
                <a:gd name="connsiteX11" fmla="*/ 11007390 w 16249264"/>
                <a:gd name="connsiteY11" fmla="*/ 232495 h 4226475"/>
                <a:gd name="connsiteX12" fmla="*/ 12531390 w 16249264"/>
                <a:gd name="connsiteY12" fmla="*/ 1059809 h 4226475"/>
                <a:gd name="connsiteX13" fmla="*/ 13561904 w 16249264"/>
                <a:gd name="connsiteY13" fmla="*/ 1843581 h 4226475"/>
                <a:gd name="connsiteX14" fmla="*/ 14766590 w 16249264"/>
                <a:gd name="connsiteY14" fmla="*/ 2279009 h 4226475"/>
                <a:gd name="connsiteX15" fmla="*/ 15710018 w 16249264"/>
                <a:gd name="connsiteY15" fmla="*/ 1901638 h 4226475"/>
                <a:gd name="connsiteX16" fmla="*/ 15956761 w 16249264"/>
                <a:gd name="connsiteY16" fmla="*/ 1146895 h 4226475"/>
                <a:gd name="connsiteX17" fmla="*/ 15840647 w 16249264"/>
                <a:gd name="connsiteY17" fmla="*/ 595352 h 4226475"/>
                <a:gd name="connsiteX18" fmla="*/ 15419733 w 16249264"/>
                <a:gd name="connsiteY18" fmla="*/ 174438 h 4226475"/>
                <a:gd name="connsiteX19" fmla="*/ 16029333 w 16249264"/>
                <a:gd name="connsiteY19" fmla="*/ 464723 h 4226475"/>
                <a:gd name="connsiteX20" fmla="*/ 16247047 w 16249264"/>
                <a:gd name="connsiteY20" fmla="*/ 1088838 h 4226475"/>
                <a:gd name="connsiteX21" fmla="*/ 16072876 w 16249264"/>
                <a:gd name="connsiteY21" fmla="*/ 2279009 h 4226475"/>
                <a:gd name="connsiteX22" fmla="*/ 15158476 w 16249264"/>
                <a:gd name="connsiteY22" fmla="*/ 3324038 h 4226475"/>
                <a:gd name="connsiteX23" fmla="*/ 13445790 w 16249264"/>
                <a:gd name="connsiteY23" fmla="*/ 3730438 h 4226475"/>
                <a:gd name="connsiteX24" fmla="*/ 11399276 w 16249264"/>
                <a:gd name="connsiteY24" fmla="*/ 3353066 h 4226475"/>
                <a:gd name="connsiteX25" fmla="*/ 10078475 w 16249264"/>
                <a:gd name="connsiteY25" fmla="*/ 2961180 h 4226475"/>
                <a:gd name="connsiteX26" fmla="*/ 8714133 w 16249264"/>
                <a:gd name="connsiteY26" fmla="*/ 2627352 h 4226475"/>
                <a:gd name="connsiteX27" fmla="*/ 7059504 w 16249264"/>
                <a:gd name="connsiteY27" fmla="*/ 3004723 h 4226475"/>
                <a:gd name="connsiteX28" fmla="*/ 5506476 w 16249264"/>
                <a:gd name="connsiteY28" fmla="*/ 3425638 h 4226475"/>
                <a:gd name="connsiteX29" fmla="*/ 4504990 w 16249264"/>
                <a:gd name="connsiteY29" fmla="*/ 3991695 h 4226475"/>
                <a:gd name="connsiteX30" fmla="*/ 3271276 w 16249264"/>
                <a:gd name="connsiteY30" fmla="*/ 4223923 h 4226475"/>
                <a:gd name="connsiteX31" fmla="*/ 1790818 w 16249264"/>
                <a:gd name="connsiteY31" fmla="*/ 3861066 h 4226475"/>
                <a:gd name="connsiteX32" fmla="*/ 499047 w 16249264"/>
                <a:gd name="connsiteY32" fmla="*/ 2743466 h 4226475"/>
                <a:gd name="connsiteX33" fmla="*/ 20076 w 16249264"/>
                <a:gd name="connsiteY33" fmla="*/ 1727466 h 4226475"/>
                <a:gd name="connsiteX34" fmla="*/ 136190 w 16249264"/>
                <a:gd name="connsiteY34" fmla="*/ 885638 h 4226475"/>
                <a:gd name="connsiteX35" fmla="*/ 557104 w 16249264"/>
                <a:gd name="connsiteY35" fmla="*/ 276038 h 4226475"/>
                <a:gd name="connsiteX0" fmla="*/ 557104 w 16249264"/>
                <a:gd name="connsiteY0" fmla="*/ 276038 h 4226475"/>
                <a:gd name="connsiteX1" fmla="*/ 237790 w 16249264"/>
                <a:gd name="connsiteY1" fmla="*/ 1495238 h 4226475"/>
                <a:gd name="connsiteX2" fmla="*/ 440990 w 16249264"/>
                <a:gd name="connsiteY2" fmla="*/ 2191923 h 4226475"/>
                <a:gd name="connsiteX3" fmla="*/ 948990 w 16249264"/>
                <a:gd name="connsiteY3" fmla="*/ 2627352 h 4226475"/>
                <a:gd name="connsiteX4" fmla="*/ 1674704 w 16249264"/>
                <a:gd name="connsiteY4" fmla="*/ 2830552 h 4226475"/>
                <a:gd name="connsiteX5" fmla="*/ 2995504 w 16249264"/>
                <a:gd name="connsiteY5" fmla="*/ 2409638 h 4226475"/>
                <a:gd name="connsiteX6" fmla="*/ 4287276 w 16249264"/>
                <a:gd name="connsiteY6" fmla="*/ 1524266 h 4226475"/>
                <a:gd name="connsiteX7" fmla="*/ 5491961 w 16249264"/>
                <a:gd name="connsiteY7" fmla="*/ 624381 h 4226475"/>
                <a:gd name="connsiteX8" fmla="*/ 7175618 w 16249264"/>
                <a:gd name="connsiteY8" fmla="*/ 43809 h 4226475"/>
                <a:gd name="connsiteX9" fmla="*/ 8743161 w 16249264"/>
                <a:gd name="connsiteY9" fmla="*/ 261523 h 4226475"/>
                <a:gd name="connsiteX10" fmla="*/ 9730133 w 16249264"/>
                <a:gd name="connsiteY10" fmla="*/ 266 h 4226475"/>
                <a:gd name="connsiteX11" fmla="*/ 11007390 w 16249264"/>
                <a:gd name="connsiteY11" fmla="*/ 232495 h 4226475"/>
                <a:gd name="connsiteX12" fmla="*/ 12531390 w 16249264"/>
                <a:gd name="connsiteY12" fmla="*/ 1059809 h 4226475"/>
                <a:gd name="connsiteX13" fmla="*/ 13561904 w 16249264"/>
                <a:gd name="connsiteY13" fmla="*/ 1843581 h 4226475"/>
                <a:gd name="connsiteX14" fmla="*/ 14766590 w 16249264"/>
                <a:gd name="connsiteY14" fmla="*/ 2279009 h 4226475"/>
                <a:gd name="connsiteX15" fmla="*/ 15710018 w 16249264"/>
                <a:gd name="connsiteY15" fmla="*/ 1901638 h 4226475"/>
                <a:gd name="connsiteX16" fmla="*/ 15956761 w 16249264"/>
                <a:gd name="connsiteY16" fmla="*/ 1146895 h 4226475"/>
                <a:gd name="connsiteX17" fmla="*/ 15840647 w 16249264"/>
                <a:gd name="connsiteY17" fmla="*/ 595352 h 4226475"/>
                <a:gd name="connsiteX18" fmla="*/ 15419733 w 16249264"/>
                <a:gd name="connsiteY18" fmla="*/ 174438 h 4226475"/>
                <a:gd name="connsiteX19" fmla="*/ 16029333 w 16249264"/>
                <a:gd name="connsiteY19" fmla="*/ 464723 h 4226475"/>
                <a:gd name="connsiteX20" fmla="*/ 16247047 w 16249264"/>
                <a:gd name="connsiteY20" fmla="*/ 1088838 h 4226475"/>
                <a:gd name="connsiteX21" fmla="*/ 16072876 w 16249264"/>
                <a:gd name="connsiteY21" fmla="*/ 2279009 h 4226475"/>
                <a:gd name="connsiteX22" fmla="*/ 15158476 w 16249264"/>
                <a:gd name="connsiteY22" fmla="*/ 3324038 h 4226475"/>
                <a:gd name="connsiteX23" fmla="*/ 13445790 w 16249264"/>
                <a:gd name="connsiteY23" fmla="*/ 3730438 h 4226475"/>
                <a:gd name="connsiteX24" fmla="*/ 11399276 w 16249264"/>
                <a:gd name="connsiteY24" fmla="*/ 3353066 h 4226475"/>
                <a:gd name="connsiteX25" fmla="*/ 10078475 w 16249264"/>
                <a:gd name="connsiteY25" fmla="*/ 2961180 h 4226475"/>
                <a:gd name="connsiteX26" fmla="*/ 8714133 w 16249264"/>
                <a:gd name="connsiteY26" fmla="*/ 2627352 h 4226475"/>
                <a:gd name="connsiteX27" fmla="*/ 7059504 w 16249264"/>
                <a:gd name="connsiteY27" fmla="*/ 3004723 h 4226475"/>
                <a:gd name="connsiteX28" fmla="*/ 5506476 w 16249264"/>
                <a:gd name="connsiteY28" fmla="*/ 3425638 h 4226475"/>
                <a:gd name="connsiteX29" fmla="*/ 4504990 w 16249264"/>
                <a:gd name="connsiteY29" fmla="*/ 3991695 h 4226475"/>
                <a:gd name="connsiteX30" fmla="*/ 3271276 w 16249264"/>
                <a:gd name="connsiteY30" fmla="*/ 4223923 h 4226475"/>
                <a:gd name="connsiteX31" fmla="*/ 1790818 w 16249264"/>
                <a:gd name="connsiteY31" fmla="*/ 3861066 h 4226475"/>
                <a:gd name="connsiteX32" fmla="*/ 499047 w 16249264"/>
                <a:gd name="connsiteY32" fmla="*/ 2743466 h 4226475"/>
                <a:gd name="connsiteX33" fmla="*/ 20076 w 16249264"/>
                <a:gd name="connsiteY33" fmla="*/ 1727466 h 4226475"/>
                <a:gd name="connsiteX34" fmla="*/ 136190 w 16249264"/>
                <a:gd name="connsiteY34" fmla="*/ 885638 h 4226475"/>
                <a:gd name="connsiteX35" fmla="*/ 557104 w 16249264"/>
                <a:gd name="connsiteY35" fmla="*/ 276038 h 4226475"/>
                <a:gd name="connsiteX0" fmla="*/ 557104 w 16249264"/>
                <a:gd name="connsiteY0" fmla="*/ 276038 h 4226475"/>
                <a:gd name="connsiteX1" fmla="*/ 237790 w 16249264"/>
                <a:gd name="connsiteY1" fmla="*/ 1495238 h 4226475"/>
                <a:gd name="connsiteX2" fmla="*/ 440990 w 16249264"/>
                <a:gd name="connsiteY2" fmla="*/ 2191923 h 4226475"/>
                <a:gd name="connsiteX3" fmla="*/ 948990 w 16249264"/>
                <a:gd name="connsiteY3" fmla="*/ 2627352 h 4226475"/>
                <a:gd name="connsiteX4" fmla="*/ 1674704 w 16249264"/>
                <a:gd name="connsiteY4" fmla="*/ 2830552 h 4226475"/>
                <a:gd name="connsiteX5" fmla="*/ 2995504 w 16249264"/>
                <a:gd name="connsiteY5" fmla="*/ 2409638 h 4226475"/>
                <a:gd name="connsiteX6" fmla="*/ 4287276 w 16249264"/>
                <a:gd name="connsiteY6" fmla="*/ 1524266 h 4226475"/>
                <a:gd name="connsiteX7" fmla="*/ 5491961 w 16249264"/>
                <a:gd name="connsiteY7" fmla="*/ 624381 h 4226475"/>
                <a:gd name="connsiteX8" fmla="*/ 7175618 w 16249264"/>
                <a:gd name="connsiteY8" fmla="*/ 43809 h 4226475"/>
                <a:gd name="connsiteX9" fmla="*/ 8743161 w 16249264"/>
                <a:gd name="connsiteY9" fmla="*/ 261523 h 4226475"/>
                <a:gd name="connsiteX10" fmla="*/ 9730133 w 16249264"/>
                <a:gd name="connsiteY10" fmla="*/ 266 h 4226475"/>
                <a:gd name="connsiteX11" fmla="*/ 11007390 w 16249264"/>
                <a:gd name="connsiteY11" fmla="*/ 232495 h 4226475"/>
                <a:gd name="connsiteX12" fmla="*/ 12531390 w 16249264"/>
                <a:gd name="connsiteY12" fmla="*/ 1059809 h 4226475"/>
                <a:gd name="connsiteX13" fmla="*/ 13561904 w 16249264"/>
                <a:gd name="connsiteY13" fmla="*/ 1843581 h 4226475"/>
                <a:gd name="connsiteX14" fmla="*/ 14766590 w 16249264"/>
                <a:gd name="connsiteY14" fmla="*/ 2279009 h 4226475"/>
                <a:gd name="connsiteX15" fmla="*/ 15710018 w 16249264"/>
                <a:gd name="connsiteY15" fmla="*/ 1901638 h 4226475"/>
                <a:gd name="connsiteX16" fmla="*/ 15956761 w 16249264"/>
                <a:gd name="connsiteY16" fmla="*/ 1146895 h 4226475"/>
                <a:gd name="connsiteX17" fmla="*/ 15840647 w 16249264"/>
                <a:gd name="connsiteY17" fmla="*/ 595352 h 4226475"/>
                <a:gd name="connsiteX18" fmla="*/ 15419733 w 16249264"/>
                <a:gd name="connsiteY18" fmla="*/ 174438 h 4226475"/>
                <a:gd name="connsiteX19" fmla="*/ 16029333 w 16249264"/>
                <a:gd name="connsiteY19" fmla="*/ 464723 h 4226475"/>
                <a:gd name="connsiteX20" fmla="*/ 16247047 w 16249264"/>
                <a:gd name="connsiteY20" fmla="*/ 1088838 h 4226475"/>
                <a:gd name="connsiteX21" fmla="*/ 16072876 w 16249264"/>
                <a:gd name="connsiteY21" fmla="*/ 2279009 h 4226475"/>
                <a:gd name="connsiteX22" fmla="*/ 15158476 w 16249264"/>
                <a:gd name="connsiteY22" fmla="*/ 3324038 h 4226475"/>
                <a:gd name="connsiteX23" fmla="*/ 13445790 w 16249264"/>
                <a:gd name="connsiteY23" fmla="*/ 3730438 h 4226475"/>
                <a:gd name="connsiteX24" fmla="*/ 11399276 w 16249264"/>
                <a:gd name="connsiteY24" fmla="*/ 3353066 h 4226475"/>
                <a:gd name="connsiteX25" fmla="*/ 10078475 w 16249264"/>
                <a:gd name="connsiteY25" fmla="*/ 2961180 h 4226475"/>
                <a:gd name="connsiteX26" fmla="*/ 8714133 w 16249264"/>
                <a:gd name="connsiteY26" fmla="*/ 2627352 h 4226475"/>
                <a:gd name="connsiteX27" fmla="*/ 7059504 w 16249264"/>
                <a:gd name="connsiteY27" fmla="*/ 3004723 h 4226475"/>
                <a:gd name="connsiteX28" fmla="*/ 5506476 w 16249264"/>
                <a:gd name="connsiteY28" fmla="*/ 3425638 h 4226475"/>
                <a:gd name="connsiteX29" fmla="*/ 4504990 w 16249264"/>
                <a:gd name="connsiteY29" fmla="*/ 3991695 h 4226475"/>
                <a:gd name="connsiteX30" fmla="*/ 3271276 w 16249264"/>
                <a:gd name="connsiteY30" fmla="*/ 4223923 h 4226475"/>
                <a:gd name="connsiteX31" fmla="*/ 1790818 w 16249264"/>
                <a:gd name="connsiteY31" fmla="*/ 3861066 h 4226475"/>
                <a:gd name="connsiteX32" fmla="*/ 499047 w 16249264"/>
                <a:gd name="connsiteY32" fmla="*/ 2743466 h 4226475"/>
                <a:gd name="connsiteX33" fmla="*/ 20076 w 16249264"/>
                <a:gd name="connsiteY33" fmla="*/ 1727466 h 4226475"/>
                <a:gd name="connsiteX34" fmla="*/ 136190 w 16249264"/>
                <a:gd name="connsiteY34" fmla="*/ 885638 h 4226475"/>
                <a:gd name="connsiteX35" fmla="*/ 557104 w 16249264"/>
                <a:gd name="connsiteY35" fmla="*/ 276038 h 4226475"/>
                <a:gd name="connsiteX0" fmla="*/ 557104 w 16249264"/>
                <a:gd name="connsiteY0" fmla="*/ 276038 h 4226475"/>
                <a:gd name="connsiteX1" fmla="*/ 237790 w 16249264"/>
                <a:gd name="connsiteY1" fmla="*/ 1495238 h 4226475"/>
                <a:gd name="connsiteX2" fmla="*/ 440990 w 16249264"/>
                <a:gd name="connsiteY2" fmla="*/ 2191923 h 4226475"/>
                <a:gd name="connsiteX3" fmla="*/ 948990 w 16249264"/>
                <a:gd name="connsiteY3" fmla="*/ 2627352 h 4226475"/>
                <a:gd name="connsiteX4" fmla="*/ 1674704 w 16249264"/>
                <a:gd name="connsiteY4" fmla="*/ 2830552 h 4226475"/>
                <a:gd name="connsiteX5" fmla="*/ 2995504 w 16249264"/>
                <a:gd name="connsiteY5" fmla="*/ 2409638 h 4226475"/>
                <a:gd name="connsiteX6" fmla="*/ 4287276 w 16249264"/>
                <a:gd name="connsiteY6" fmla="*/ 1524266 h 4226475"/>
                <a:gd name="connsiteX7" fmla="*/ 5491961 w 16249264"/>
                <a:gd name="connsiteY7" fmla="*/ 624381 h 4226475"/>
                <a:gd name="connsiteX8" fmla="*/ 7175618 w 16249264"/>
                <a:gd name="connsiteY8" fmla="*/ 43809 h 4226475"/>
                <a:gd name="connsiteX9" fmla="*/ 8743161 w 16249264"/>
                <a:gd name="connsiteY9" fmla="*/ 261523 h 4226475"/>
                <a:gd name="connsiteX10" fmla="*/ 9730133 w 16249264"/>
                <a:gd name="connsiteY10" fmla="*/ 266 h 4226475"/>
                <a:gd name="connsiteX11" fmla="*/ 11007390 w 16249264"/>
                <a:gd name="connsiteY11" fmla="*/ 232495 h 4226475"/>
                <a:gd name="connsiteX12" fmla="*/ 12531390 w 16249264"/>
                <a:gd name="connsiteY12" fmla="*/ 1059809 h 4226475"/>
                <a:gd name="connsiteX13" fmla="*/ 13561904 w 16249264"/>
                <a:gd name="connsiteY13" fmla="*/ 1843581 h 4226475"/>
                <a:gd name="connsiteX14" fmla="*/ 14766590 w 16249264"/>
                <a:gd name="connsiteY14" fmla="*/ 2279009 h 4226475"/>
                <a:gd name="connsiteX15" fmla="*/ 15710018 w 16249264"/>
                <a:gd name="connsiteY15" fmla="*/ 1901638 h 4226475"/>
                <a:gd name="connsiteX16" fmla="*/ 15956761 w 16249264"/>
                <a:gd name="connsiteY16" fmla="*/ 1146895 h 4226475"/>
                <a:gd name="connsiteX17" fmla="*/ 15840647 w 16249264"/>
                <a:gd name="connsiteY17" fmla="*/ 595352 h 4226475"/>
                <a:gd name="connsiteX18" fmla="*/ 15419733 w 16249264"/>
                <a:gd name="connsiteY18" fmla="*/ 174438 h 4226475"/>
                <a:gd name="connsiteX19" fmla="*/ 16029333 w 16249264"/>
                <a:gd name="connsiteY19" fmla="*/ 464723 h 4226475"/>
                <a:gd name="connsiteX20" fmla="*/ 16247047 w 16249264"/>
                <a:gd name="connsiteY20" fmla="*/ 1088838 h 4226475"/>
                <a:gd name="connsiteX21" fmla="*/ 16072876 w 16249264"/>
                <a:gd name="connsiteY21" fmla="*/ 2279009 h 4226475"/>
                <a:gd name="connsiteX22" fmla="*/ 15158476 w 16249264"/>
                <a:gd name="connsiteY22" fmla="*/ 3324038 h 4226475"/>
                <a:gd name="connsiteX23" fmla="*/ 13445790 w 16249264"/>
                <a:gd name="connsiteY23" fmla="*/ 3730438 h 4226475"/>
                <a:gd name="connsiteX24" fmla="*/ 11399276 w 16249264"/>
                <a:gd name="connsiteY24" fmla="*/ 3353066 h 4226475"/>
                <a:gd name="connsiteX25" fmla="*/ 10078475 w 16249264"/>
                <a:gd name="connsiteY25" fmla="*/ 2961180 h 4226475"/>
                <a:gd name="connsiteX26" fmla="*/ 8714133 w 16249264"/>
                <a:gd name="connsiteY26" fmla="*/ 2627352 h 4226475"/>
                <a:gd name="connsiteX27" fmla="*/ 7059504 w 16249264"/>
                <a:gd name="connsiteY27" fmla="*/ 3004723 h 4226475"/>
                <a:gd name="connsiteX28" fmla="*/ 5506476 w 16249264"/>
                <a:gd name="connsiteY28" fmla="*/ 3425638 h 4226475"/>
                <a:gd name="connsiteX29" fmla="*/ 4504990 w 16249264"/>
                <a:gd name="connsiteY29" fmla="*/ 3991695 h 4226475"/>
                <a:gd name="connsiteX30" fmla="*/ 3271276 w 16249264"/>
                <a:gd name="connsiteY30" fmla="*/ 4223923 h 4226475"/>
                <a:gd name="connsiteX31" fmla="*/ 1790818 w 16249264"/>
                <a:gd name="connsiteY31" fmla="*/ 3861066 h 4226475"/>
                <a:gd name="connsiteX32" fmla="*/ 499047 w 16249264"/>
                <a:gd name="connsiteY32" fmla="*/ 2743466 h 4226475"/>
                <a:gd name="connsiteX33" fmla="*/ 20076 w 16249264"/>
                <a:gd name="connsiteY33" fmla="*/ 1727466 h 4226475"/>
                <a:gd name="connsiteX34" fmla="*/ 136190 w 16249264"/>
                <a:gd name="connsiteY34" fmla="*/ 885638 h 4226475"/>
                <a:gd name="connsiteX35" fmla="*/ 557104 w 16249264"/>
                <a:gd name="connsiteY35" fmla="*/ 276038 h 4226475"/>
                <a:gd name="connsiteX0" fmla="*/ 557104 w 16249264"/>
                <a:gd name="connsiteY0" fmla="*/ 276038 h 4226475"/>
                <a:gd name="connsiteX1" fmla="*/ 237790 w 16249264"/>
                <a:gd name="connsiteY1" fmla="*/ 1495238 h 4226475"/>
                <a:gd name="connsiteX2" fmla="*/ 440990 w 16249264"/>
                <a:gd name="connsiteY2" fmla="*/ 2191923 h 4226475"/>
                <a:gd name="connsiteX3" fmla="*/ 948990 w 16249264"/>
                <a:gd name="connsiteY3" fmla="*/ 2627352 h 4226475"/>
                <a:gd name="connsiteX4" fmla="*/ 1674704 w 16249264"/>
                <a:gd name="connsiteY4" fmla="*/ 2830552 h 4226475"/>
                <a:gd name="connsiteX5" fmla="*/ 2995504 w 16249264"/>
                <a:gd name="connsiteY5" fmla="*/ 2409638 h 4226475"/>
                <a:gd name="connsiteX6" fmla="*/ 4287276 w 16249264"/>
                <a:gd name="connsiteY6" fmla="*/ 1524266 h 4226475"/>
                <a:gd name="connsiteX7" fmla="*/ 5491961 w 16249264"/>
                <a:gd name="connsiteY7" fmla="*/ 624381 h 4226475"/>
                <a:gd name="connsiteX8" fmla="*/ 7175618 w 16249264"/>
                <a:gd name="connsiteY8" fmla="*/ 43809 h 4226475"/>
                <a:gd name="connsiteX9" fmla="*/ 8743161 w 16249264"/>
                <a:gd name="connsiteY9" fmla="*/ 261523 h 4226475"/>
                <a:gd name="connsiteX10" fmla="*/ 9730133 w 16249264"/>
                <a:gd name="connsiteY10" fmla="*/ 266 h 4226475"/>
                <a:gd name="connsiteX11" fmla="*/ 11007390 w 16249264"/>
                <a:gd name="connsiteY11" fmla="*/ 232495 h 4226475"/>
                <a:gd name="connsiteX12" fmla="*/ 12531390 w 16249264"/>
                <a:gd name="connsiteY12" fmla="*/ 1059809 h 4226475"/>
                <a:gd name="connsiteX13" fmla="*/ 13561904 w 16249264"/>
                <a:gd name="connsiteY13" fmla="*/ 1843581 h 4226475"/>
                <a:gd name="connsiteX14" fmla="*/ 14766590 w 16249264"/>
                <a:gd name="connsiteY14" fmla="*/ 2279009 h 4226475"/>
                <a:gd name="connsiteX15" fmla="*/ 15710018 w 16249264"/>
                <a:gd name="connsiteY15" fmla="*/ 1901638 h 4226475"/>
                <a:gd name="connsiteX16" fmla="*/ 15956761 w 16249264"/>
                <a:gd name="connsiteY16" fmla="*/ 1146895 h 4226475"/>
                <a:gd name="connsiteX17" fmla="*/ 15840647 w 16249264"/>
                <a:gd name="connsiteY17" fmla="*/ 595352 h 4226475"/>
                <a:gd name="connsiteX18" fmla="*/ 15419733 w 16249264"/>
                <a:gd name="connsiteY18" fmla="*/ 174438 h 4226475"/>
                <a:gd name="connsiteX19" fmla="*/ 16029333 w 16249264"/>
                <a:gd name="connsiteY19" fmla="*/ 464723 h 4226475"/>
                <a:gd name="connsiteX20" fmla="*/ 16247047 w 16249264"/>
                <a:gd name="connsiteY20" fmla="*/ 1088838 h 4226475"/>
                <a:gd name="connsiteX21" fmla="*/ 16072876 w 16249264"/>
                <a:gd name="connsiteY21" fmla="*/ 2279009 h 4226475"/>
                <a:gd name="connsiteX22" fmla="*/ 15158476 w 16249264"/>
                <a:gd name="connsiteY22" fmla="*/ 3324038 h 4226475"/>
                <a:gd name="connsiteX23" fmla="*/ 13445790 w 16249264"/>
                <a:gd name="connsiteY23" fmla="*/ 3730438 h 4226475"/>
                <a:gd name="connsiteX24" fmla="*/ 11399276 w 16249264"/>
                <a:gd name="connsiteY24" fmla="*/ 3353066 h 4226475"/>
                <a:gd name="connsiteX25" fmla="*/ 10078475 w 16249264"/>
                <a:gd name="connsiteY25" fmla="*/ 2961180 h 4226475"/>
                <a:gd name="connsiteX26" fmla="*/ 8714133 w 16249264"/>
                <a:gd name="connsiteY26" fmla="*/ 2627352 h 4226475"/>
                <a:gd name="connsiteX27" fmla="*/ 7059504 w 16249264"/>
                <a:gd name="connsiteY27" fmla="*/ 3004723 h 4226475"/>
                <a:gd name="connsiteX28" fmla="*/ 5506476 w 16249264"/>
                <a:gd name="connsiteY28" fmla="*/ 3425638 h 4226475"/>
                <a:gd name="connsiteX29" fmla="*/ 4504990 w 16249264"/>
                <a:gd name="connsiteY29" fmla="*/ 3991695 h 4226475"/>
                <a:gd name="connsiteX30" fmla="*/ 3271276 w 16249264"/>
                <a:gd name="connsiteY30" fmla="*/ 4223923 h 4226475"/>
                <a:gd name="connsiteX31" fmla="*/ 1790818 w 16249264"/>
                <a:gd name="connsiteY31" fmla="*/ 3861066 h 4226475"/>
                <a:gd name="connsiteX32" fmla="*/ 499047 w 16249264"/>
                <a:gd name="connsiteY32" fmla="*/ 2743466 h 4226475"/>
                <a:gd name="connsiteX33" fmla="*/ 20076 w 16249264"/>
                <a:gd name="connsiteY33" fmla="*/ 1727466 h 4226475"/>
                <a:gd name="connsiteX34" fmla="*/ 136190 w 16249264"/>
                <a:gd name="connsiteY34" fmla="*/ 885638 h 4226475"/>
                <a:gd name="connsiteX35" fmla="*/ 557104 w 16249264"/>
                <a:gd name="connsiteY35" fmla="*/ 276038 h 4226475"/>
                <a:gd name="connsiteX0" fmla="*/ 557104 w 16249264"/>
                <a:gd name="connsiteY0" fmla="*/ 276038 h 4226475"/>
                <a:gd name="connsiteX1" fmla="*/ 237790 w 16249264"/>
                <a:gd name="connsiteY1" fmla="*/ 1495238 h 4226475"/>
                <a:gd name="connsiteX2" fmla="*/ 440990 w 16249264"/>
                <a:gd name="connsiteY2" fmla="*/ 2191923 h 4226475"/>
                <a:gd name="connsiteX3" fmla="*/ 948990 w 16249264"/>
                <a:gd name="connsiteY3" fmla="*/ 2627352 h 4226475"/>
                <a:gd name="connsiteX4" fmla="*/ 1674704 w 16249264"/>
                <a:gd name="connsiteY4" fmla="*/ 2830552 h 4226475"/>
                <a:gd name="connsiteX5" fmla="*/ 2995504 w 16249264"/>
                <a:gd name="connsiteY5" fmla="*/ 2409638 h 4226475"/>
                <a:gd name="connsiteX6" fmla="*/ 4287276 w 16249264"/>
                <a:gd name="connsiteY6" fmla="*/ 1524266 h 4226475"/>
                <a:gd name="connsiteX7" fmla="*/ 5491961 w 16249264"/>
                <a:gd name="connsiteY7" fmla="*/ 624381 h 4226475"/>
                <a:gd name="connsiteX8" fmla="*/ 7175618 w 16249264"/>
                <a:gd name="connsiteY8" fmla="*/ 43809 h 4226475"/>
                <a:gd name="connsiteX9" fmla="*/ 8743161 w 16249264"/>
                <a:gd name="connsiteY9" fmla="*/ 261523 h 4226475"/>
                <a:gd name="connsiteX10" fmla="*/ 9730133 w 16249264"/>
                <a:gd name="connsiteY10" fmla="*/ 266 h 4226475"/>
                <a:gd name="connsiteX11" fmla="*/ 11007390 w 16249264"/>
                <a:gd name="connsiteY11" fmla="*/ 232495 h 4226475"/>
                <a:gd name="connsiteX12" fmla="*/ 12531390 w 16249264"/>
                <a:gd name="connsiteY12" fmla="*/ 1059809 h 4226475"/>
                <a:gd name="connsiteX13" fmla="*/ 13561904 w 16249264"/>
                <a:gd name="connsiteY13" fmla="*/ 1843581 h 4226475"/>
                <a:gd name="connsiteX14" fmla="*/ 14766590 w 16249264"/>
                <a:gd name="connsiteY14" fmla="*/ 2279009 h 4226475"/>
                <a:gd name="connsiteX15" fmla="*/ 15710018 w 16249264"/>
                <a:gd name="connsiteY15" fmla="*/ 1901638 h 4226475"/>
                <a:gd name="connsiteX16" fmla="*/ 15956761 w 16249264"/>
                <a:gd name="connsiteY16" fmla="*/ 1146895 h 4226475"/>
                <a:gd name="connsiteX17" fmla="*/ 15840647 w 16249264"/>
                <a:gd name="connsiteY17" fmla="*/ 595352 h 4226475"/>
                <a:gd name="connsiteX18" fmla="*/ 15419733 w 16249264"/>
                <a:gd name="connsiteY18" fmla="*/ 174438 h 4226475"/>
                <a:gd name="connsiteX19" fmla="*/ 16029333 w 16249264"/>
                <a:gd name="connsiteY19" fmla="*/ 464723 h 4226475"/>
                <a:gd name="connsiteX20" fmla="*/ 16247047 w 16249264"/>
                <a:gd name="connsiteY20" fmla="*/ 1088838 h 4226475"/>
                <a:gd name="connsiteX21" fmla="*/ 16072876 w 16249264"/>
                <a:gd name="connsiteY21" fmla="*/ 2279009 h 4226475"/>
                <a:gd name="connsiteX22" fmla="*/ 15158476 w 16249264"/>
                <a:gd name="connsiteY22" fmla="*/ 3324038 h 4226475"/>
                <a:gd name="connsiteX23" fmla="*/ 13445790 w 16249264"/>
                <a:gd name="connsiteY23" fmla="*/ 3730438 h 4226475"/>
                <a:gd name="connsiteX24" fmla="*/ 11399276 w 16249264"/>
                <a:gd name="connsiteY24" fmla="*/ 3353066 h 4226475"/>
                <a:gd name="connsiteX25" fmla="*/ 10078475 w 16249264"/>
                <a:gd name="connsiteY25" fmla="*/ 2961180 h 4226475"/>
                <a:gd name="connsiteX26" fmla="*/ 8714133 w 16249264"/>
                <a:gd name="connsiteY26" fmla="*/ 2627352 h 4226475"/>
                <a:gd name="connsiteX27" fmla="*/ 7059504 w 16249264"/>
                <a:gd name="connsiteY27" fmla="*/ 3004723 h 4226475"/>
                <a:gd name="connsiteX28" fmla="*/ 5506476 w 16249264"/>
                <a:gd name="connsiteY28" fmla="*/ 3425638 h 4226475"/>
                <a:gd name="connsiteX29" fmla="*/ 4504990 w 16249264"/>
                <a:gd name="connsiteY29" fmla="*/ 3991695 h 4226475"/>
                <a:gd name="connsiteX30" fmla="*/ 3271276 w 16249264"/>
                <a:gd name="connsiteY30" fmla="*/ 4223923 h 4226475"/>
                <a:gd name="connsiteX31" fmla="*/ 1790818 w 16249264"/>
                <a:gd name="connsiteY31" fmla="*/ 3861066 h 4226475"/>
                <a:gd name="connsiteX32" fmla="*/ 499047 w 16249264"/>
                <a:gd name="connsiteY32" fmla="*/ 2743466 h 4226475"/>
                <a:gd name="connsiteX33" fmla="*/ 20076 w 16249264"/>
                <a:gd name="connsiteY33" fmla="*/ 1727466 h 4226475"/>
                <a:gd name="connsiteX34" fmla="*/ 136190 w 16249264"/>
                <a:gd name="connsiteY34" fmla="*/ 885638 h 4226475"/>
                <a:gd name="connsiteX35" fmla="*/ 557104 w 16249264"/>
                <a:gd name="connsiteY35" fmla="*/ 276038 h 4226475"/>
                <a:gd name="connsiteX0" fmla="*/ 557104 w 16249264"/>
                <a:gd name="connsiteY0" fmla="*/ 276038 h 4226475"/>
                <a:gd name="connsiteX1" fmla="*/ 237790 w 16249264"/>
                <a:gd name="connsiteY1" fmla="*/ 1495238 h 4226475"/>
                <a:gd name="connsiteX2" fmla="*/ 440990 w 16249264"/>
                <a:gd name="connsiteY2" fmla="*/ 2191923 h 4226475"/>
                <a:gd name="connsiteX3" fmla="*/ 948990 w 16249264"/>
                <a:gd name="connsiteY3" fmla="*/ 2627352 h 4226475"/>
                <a:gd name="connsiteX4" fmla="*/ 1674704 w 16249264"/>
                <a:gd name="connsiteY4" fmla="*/ 2830552 h 4226475"/>
                <a:gd name="connsiteX5" fmla="*/ 2995504 w 16249264"/>
                <a:gd name="connsiteY5" fmla="*/ 2409638 h 4226475"/>
                <a:gd name="connsiteX6" fmla="*/ 4287276 w 16249264"/>
                <a:gd name="connsiteY6" fmla="*/ 1524266 h 4226475"/>
                <a:gd name="connsiteX7" fmla="*/ 5491961 w 16249264"/>
                <a:gd name="connsiteY7" fmla="*/ 624381 h 4226475"/>
                <a:gd name="connsiteX8" fmla="*/ 7175618 w 16249264"/>
                <a:gd name="connsiteY8" fmla="*/ 43809 h 4226475"/>
                <a:gd name="connsiteX9" fmla="*/ 8743161 w 16249264"/>
                <a:gd name="connsiteY9" fmla="*/ 261523 h 4226475"/>
                <a:gd name="connsiteX10" fmla="*/ 9730133 w 16249264"/>
                <a:gd name="connsiteY10" fmla="*/ 266 h 4226475"/>
                <a:gd name="connsiteX11" fmla="*/ 11007390 w 16249264"/>
                <a:gd name="connsiteY11" fmla="*/ 232495 h 4226475"/>
                <a:gd name="connsiteX12" fmla="*/ 12531390 w 16249264"/>
                <a:gd name="connsiteY12" fmla="*/ 1059809 h 4226475"/>
                <a:gd name="connsiteX13" fmla="*/ 13561904 w 16249264"/>
                <a:gd name="connsiteY13" fmla="*/ 1843581 h 4226475"/>
                <a:gd name="connsiteX14" fmla="*/ 14766590 w 16249264"/>
                <a:gd name="connsiteY14" fmla="*/ 2279009 h 4226475"/>
                <a:gd name="connsiteX15" fmla="*/ 15710018 w 16249264"/>
                <a:gd name="connsiteY15" fmla="*/ 1901638 h 4226475"/>
                <a:gd name="connsiteX16" fmla="*/ 15956761 w 16249264"/>
                <a:gd name="connsiteY16" fmla="*/ 1146895 h 4226475"/>
                <a:gd name="connsiteX17" fmla="*/ 15840647 w 16249264"/>
                <a:gd name="connsiteY17" fmla="*/ 595352 h 4226475"/>
                <a:gd name="connsiteX18" fmla="*/ 15419733 w 16249264"/>
                <a:gd name="connsiteY18" fmla="*/ 174438 h 4226475"/>
                <a:gd name="connsiteX19" fmla="*/ 16029333 w 16249264"/>
                <a:gd name="connsiteY19" fmla="*/ 464723 h 4226475"/>
                <a:gd name="connsiteX20" fmla="*/ 16247047 w 16249264"/>
                <a:gd name="connsiteY20" fmla="*/ 1088838 h 4226475"/>
                <a:gd name="connsiteX21" fmla="*/ 16072876 w 16249264"/>
                <a:gd name="connsiteY21" fmla="*/ 2279009 h 4226475"/>
                <a:gd name="connsiteX22" fmla="*/ 15158476 w 16249264"/>
                <a:gd name="connsiteY22" fmla="*/ 3324038 h 4226475"/>
                <a:gd name="connsiteX23" fmla="*/ 13445790 w 16249264"/>
                <a:gd name="connsiteY23" fmla="*/ 3730438 h 4226475"/>
                <a:gd name="connsiteX24" fmla="*/ 11399276 w 16249264"/>
                <a:gd name="connsiteY24" fmla="*/ 3353066 h 4226475"/>
                <a:gd name="connsiteX25" fmla="*/ 10078475 w 16249264"/>
                <a:gd name="connsiteY25" fmla="*/ 2961180 h 4226475"/>
                <a:gd name="connsiteX26" fmla="*/ 8714133 w 16249264"/>
                <a:gd name="connsiteY26" fmla="*/ 2627352 h 4226475"/>
                <a:gd name="connsiteX27" fmla="*/ 7059504 w 16249264"/>
                <a:gd name="connsiteY27" fmla="*/ 3004723 h 4226475"/>
                <a:gd name="connsiteX28" fmla="*/ 5506476 w 16249264"/>
                <a:gd name="connsiteY28" fmla="*/ 3425638 h 4226475"/>
                <a:gd name="connsiteX29" fmla="*/ 4504990 w 16249264"/>
                <a:gd name="connsiteY29" fmla="*/ 3991695 h 4226475"/>
                <a:gd name="connsiteX30" fmla="*/ 3271276 w 16249264"/>
                <a:gd name="connsiteY30" fmla="*/ 4223923 h 4226475"/>
                <a:gd name="connsiteX31" fmla="*/ 1790818 w 16249264"/>
                <a:gd name="connsiteY31" fmla="*/ 3861066 h 4226475"/>
                <a:gd name="connsiteX32" fmla="*/ 499047 w 16249264"/>
                <a:gd name="connsiteY32" fmla="*/ 2743466 h 4226475"/>
                <a:gd name="connsiteX33" fmla="*/ 20076 w 16249264"/>
                <a:gd name="connsiteY33" fmla="*/ 1727466 h 4226475"/>
                <a:gd name="connsiteX34" fmla="*/ 136190 w 16249264"/>
                <a:gd name="connsiteY34" fmla="*/ 885638 h 4226475"/>
                <a:gd name="connsiteX35" fmla="*/ 557104 w 16249264"/>
                <a:gd name="connsiteY35" fmla="*/ 276038 h 4226475"/>
                <a:gd name="connsiteX0" fmla="*/ 557104 w 16249264"/>
                <a:gd name="connsiteY0" fmla="*/ 276038 h 4226395"/>
                <a:gd name="connsiteX1" fmla="*/ 237790 w 16249264"/>
                <a:gd name="connsiteY1" fmla="*/ 1495238 h 4226395"/>
                <a:gd name="connsiteX2" fmla="*/ 440990 w 16249264"/>
                <a:gd name="connsiteY2" fmla="*/ 2191923 h 4226395"/>
                <a:gd name="connsiteX3" fmla="*/ 948990 w 16249264"/>
                <a:gd name="connsiteY3" fmla="*/ 2627352 h 4226395"/>
                <a:gd name="connsiteX4" fmla="*/ 1674704 w 16249264"/>
                <a:gd name="connsiteY4" fmla="*/ 2830552 h 4226395"/>
                <a:gd name="connsiteX5" fmla="*/ 2995504 w 16249264"/>
                <a:gd name="connsiteY5" fmla="*/ 2409638 h 4226395"/>
                <a:gd name="connsiteX6" fmla="*/ 4287276 w 16249264"/>
                <a:gd name="connsiteY6" fmla="*/ 1524266 h 4226395"/>
                <a:gd name="connsiteX7" fmla="*/ 5491961 w 16249264"/>
                <a:gd name="connsiteY7" fmla="*/ 624381 h 4226395"/>
                <a:gd name="connsiteX8" fmla="*/ 7175618 w 16249264"/>
                <a:gd name="connsiteY8" fmla="*/ 43809 h 4226395"/>
                <a:gd name="connsiteX9" fmla="*/ 8743161 w 16249264"/>
                <a:gd name="connsiteY9" fmla="*/ 261523 h 4226395"/>
                <a:gd name="connsiteX10" fmla="*/ 9730133 w 16249264"/>
                <a:gd name="connsiteY10" fmla="*/ 266 h 4226395"/>
                <a:gd name="connsiteX11" fmla="*/ 11007390 w 16249264"/>
                <a:gd name="connsiteY11" fmla="*/ 232495 h 4226395"/>
                <a:gd name="connsiteX12" fmla="*/ 12531390 w 16249264"/>
                <a:gd name="connsiteY12" fmla="*/ 1059809 h 4226395"/>
                <a:gd name="connsiteX13" fmla="*/ 13561904 w 16249264"/>
                <a:gd name="connsiteY13" fmla="*/ 1843581 h 4226395"/>
                <a:gd name="connsiteX14" fmla="*/ 14766590 w 16249264"/>
                <a:gd name="connsiteY14" fmla="*/ 2279009 h 4226395"/>
                <a:gd name="connsiteX15" fmla="*/ 15710018 w 16249264"/>
                <a:gd name="connsiteY15" fmla="*/ 1901638 h 4226395"/>
                <a:gd name="connsiteX16" fmla="*/ 15956761 w 16249264"/>
                <a:gd name="connsiteY16" fmla="*/ 1146895 h 4226395"/>
                <a:gd name="connsiteX17" fmla="*/ 15840647 w 16249264"/>
                <a:gd name="connsiteY17" fmla="*/ 595352 h 4226395"/>
                <a:gd name="connsiteX18" fmla="*/ 15419733 w 16249264"/>
                <a:gd name="connsiteY18" fmla="*/ 174438 h 4226395"/>
                <a:gd name="connsiteX19" fmla="*/ 16029333 w 16249264"/>
                <a:gd name="connsiteY19" fmla="*/ 464723 h 4226395"/>
                <a:gd name="connsiteX20" fmla="*/ 16247047 w 16249264"/>
                <a:gd name="connsiteY20" fmla="*/ 1088838 h 4226395"/>
                <a:gd name="connsiteX21" fmla="*/ 16072876 w 16249264"/>
                <a:gd name="connsiteY21" fmla="*/ 2279009 h 4226395"/>
                <a:gd name="connsiteX22" fmla="*/ 15158476 w 16249264"/>
                <a:gd name="connsiteY22" fmla="*/ 3324038 h 4226395"/>
                <a:gd name="connsiteX23" fmla="*/ 13445790 w 16249264"/>
                <a:gd name="connsiteY23" fmla="*/ 3730438 h 4226395"/>
                <a:gd name="connsiteX24" fmla="*/ 11399276 w 16249264"/>
                <a:gd name="connsiteY24" fmla="*/ 3353066 h 4226395"/>
                <a:gd name="connsiteX25" fmla="*/ 10078475 w 16249264"/>
                <a:gd name="connsiteY25" fmla="*/ 2961180 h 4226395"/>
                <a:gd name="connsiteX26" fmla="*/ 8714133 w 16249264"/>
                <a:gd name="connsiteY26" fmla="*/ 2627352 h 4226395"/>
                <a:gd name="connsiteX27" fmla="*/ 7059504 w 16249264"/>
                <a:gd name="connsiteY27" fmla="*/ 3004723 h 4226395"/>
                <a:gd name="connsiteX28" fmla="*/ 5792226 w 16249264"/>
                <a:gd name="connsiteY28" fmla="*/ 3454213 h 4226395"/>
                <a:gd name="connsiteX29" fmla="*/ 4504990 w 16249264"/>
                <a:gd name="connsiteY29" fmla="*/ 3991695 h 4226395"/>
                <a:gd name="connsiteX30" fmla="*/ 3271276 w 16249264"/>
                <a:gd name="connsiteY30" fmla="*/ 4223923 h 4226395"/>
                <a:gd name="connsiteX31" fmla="*/ 1790818 w 16249264"/>
                <a:gd name="connsiteY31" fmla="*/ 3861066 h 4226395"/>
                <a:gd name="connsiteX32" fmla="*/ 499047 w 16249264"/>
                <a:gd name="connsiteY32" fmla="*/ 2743466 h 4226395"/>
                <a:gd name="connsiteX33" fmla="*/ 20076 w 16249264"/>
                <a:gd name="connsiteY33" fmla="*/ 1727466 h 4226395"/>
                <a:gd name="connsiteX34" fmla="*/ 136190 w 16249264"/>
                <a:gd name="connsiteY34" fmla="*/ 885638 h 4226395"/>
                <a:gd name="connsiteX35" fmla="*/ 557104 w 16249264"/>
                <a:gd name="connsiteY35" fmla="*/ 276038 h 4226395"/>
                <a:gd name="connsiteX0" fmla="*/ 557104 w 16249264"/>
                <a:gd name="connsiteY0" fmla="*/ 276038 h 4227483"/>
                <a:gd name="connsiteX1" fmla="*/ 237790 w 16249264"/>
                <a:gd name="connsiteY1" fmla="*/ 1495238 h 4227483"/>
                <a:gd name="connsiteX2" fmla="*/ 440990 w 16249264"/>
                <a:gd name="connsiteY2" fmla="*/ 2191923 h 4227483"/>
                <a:gd name="connsiteX3" fmla="*/ 948990 w 16249264"/>
                <a:gd name="connsiteY3" fmla="*/ 2627352 h 4227483"/>
                <a:gd name="connsiteX4" fmla="*/ 1674704 w 16249264"/>
                <a:gd name="connsiteY4" fmla="*/ 2830552 h 4227483"/>
                <a:gd name="connsiteX5" fmla="*/ 2995504 w 16249264"/>
                <a:gd name="connsiteY5" fmla="*/ 2409638 h 4227483"/>
                <a:gd name="connsiteX6" fmla="*/ 4287276 w 16249264"/>
                <a:gd name="connsiteY6" fmla="*/ 1524266 h 4227483"/>
                <a:gd name="connsiteX7" fmla="*/ 5491961 w 16249264"/>
                <a:gd name="connsiteY7" fmla="*/ 624381 h 4227483"/>
                <a:gd name="connsiteX8" fmla="*/ 7175618 w 16249264"/>
                <a:gd name="connsiteY8" fmla="*/ 43809 h 4227483"/>
                <a:gd name="connsiteX9" fmla="*/ 8743161 w 16249264"/>
                <a:gd name="connsiteY9" fmla="*/ 261523 h 4227483"/>
                <a:gd name="connsiteX10" fmla="*/ 9730133 w 16249264"/>
                <a:gd name="connsiteY10" fmla="*/ 266 h 4227483"/>
                <a:gd name="connsiteX11" fmla="*/ 11007390 w 16249264"/>
                <a:gd name="connsiteY11" fmla="*/ 232495 h 4227483"/>
                <a:gd name="connsiteX12" fmla="*/ 12531390 w 16249264"/>
                <a:gd name="connsiteY12" fmla="*/ 1059809 h 4227483"/>
                <a:gd name="connsiteX13" fmla="*/ 13561904 w 16249264"/>
                <a:gd name="connsiteY13" fmla="*/ 1843581 h 4227483"/>
                <a:gd name="connsiteX14" fmla="*/ 14766590 w 16249264"/>
                <a:gd name="connsiteY14" fmla="*/ 2279009 h 4227483"/>
                <a:gd name="connsiteX15" fmla="*/ 15710018 w 16249264"/>
                <a:gd name="connsiteY15" fmla="*/ 1901638 h 4227483"/>
                <a:gd name="connsiteX16" fmla="*/ 15956761 w 16249264"/>
                <a:gd name="connsiteY16" fmla="*/ 1146895 h 4227483"/>
                <a:gd name="connsiteX17" fmla="*/ 15840647 w 16249264"/>
                <a:gd name="connsiteY17" fmla="*/ 595352 h 4227483"/>
                <a:gd name="connsiteX18" fmla="*/ 15419733 w 16249264"/>
                <a:gd name="connsiteY18" fmla="*/ 174438 h 4227483"/>
                <a:gd name="connsiteX19" fmla="*/ 16029333 w 16249264"/>
                <a:gd name="connsiteY19" fmla="*/ 464723 h 4227483"/>
                <a:gd name="connsiteX20" fmla="*/ 16247047 w 16249264"/>
                <a:gd name="connsiteY20" fmla="*/ 1088838 h 4227483"/>
                <a:gd name="connsiteX21" fmla="*/ 16072876 w 16249264"/>
                <a:gd name="connsiteY21" fmla="*/ 2279009 h 4227483"/>
                <a:gd name="connsiteX22" fmla="*/ 15158476 w 16249264"/>
                <a:gd name="connsiteY22" fmla="*/ 3324038 h 4227483"/>
                <a:gd name="connsiteX23" fmla="*/ 13445790 w 16249264"/>
                <a:gd name="connsiteY23" fmla="*/ 3730438 h 4227483"/>
                <a:gd name="connsiteX24" fmla="*/ 11399276 w 16249264"/>
                <a:gd name="connsiteY24" fmla="*/ 3353066 h 4227483"/>
                <a:gd name="connsiteX25" fmla="*/ 10078475 w 16249264"/>
                <a:gd name="connsiteY25" fmla="*/ 2961180 h 4227483"/>
                <a:gd name="connsiteX26" fmla="*/ 8714133 w 16249264"/>
                <a:gd name="connsiteY26" fmla="*/ 2627352 h 4227483"/>
                <a:gd name="connsiteX27" fmla="*/ 7059504 w 16249264"/>
                <a:gd name="connsiteY27" fmla="*/ 3004723 h 4227483"/>
                <a:gd name="connsiteX28" fmla="*/ 5792226 w 16249264"/>
                <a:gd name="connsiteY28" fmla="*/ 3454213 h 4227483"/>
                <a:gd name="connsiteX29" fmla="*/ 4371640 w 16249264"/>
                <a:gd name="connsiteY29" fmla="*/ 4010745 h 4227483"/>
                <a:gd name="connsiteX30" fmla="*/ 3271276 w 16249264"/>
                <a:gd name="connsiteY30" fmla="*/ 4223923 h 4227483"/>
                <a:gd name="connsiteX31" fmla="*/ 1790818 w 16249264"/>
                <a:gd name="connsiteY31" fmla="*/ 3861066 h 4227483"/>
                <a:gd name="connsiteX32" fmla="*/ 499047 w 16249264"/>
                <a:gd name="connsiteY32" fmla="*/ 2743466 h 4227483"/>
                <a:gd name="connsiteX33" fmla="*/ 20076 w 16249264"/>
                <a:gd name="connsiteY33" fmla="*/ 1727466 h 4227483"/>
                <a:gd name="connsiteX34" fmla="*/ 136190 w 16249264"/>
                <a:gd name="connsiteY34" fmla="*/ 885638 h 4227483"/>
                <a:gd name="connsiteX35" fmla="*/ 557104 w 16249264"/>
                <a:gd name="connsiteY35" fmla="*/ 276038 h 422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249264" h="4227483">
                  <a:moveTo>
                    <a:pt x="557104" y="276038"/>
                  </a:moveTo>
                  <a:cubicBezTo>
                    <a:pt x="341808" y="813067"/>
                    <a:pt x="257142" y="1175924"/>
                    <a:pt x="237790" y="1495238"/>
                  </a:cubicBezTo>
                  <a:cubicBezTo>
                    <a:pt x="218438" y="1814552"/>
                    <a:pt x="322457" y="2003237"/>
                    <a:pt x="440990" y="2191923"/>
                  </a:cubicBezTo>
                  <a:cubicBezTo>
                    <a:pt x="559523" y="2380609"/>
                    <a:pt x="743371" y="2520914"/>
                    <a:pt x="948990" y="2627352"/>
                  </a:cubicBezTo>
                  <a:cubicBezTo>
                    <a:pt x="1154609" y="2733790"/>
                    <a:pt x="1333618" y="2866838"/>
                    <a:pt x="1674704" y="2830552"/>
                  </a:cubicBezTo>
                  <a:cubicBezTo>
                    <a:pt x="2015790" y="2794266"/>
                    <a:pt x="2560075" y="2627352"/>
                    <a:pt x="2995504" y="2409638"/>
                  </a:cubicBezTo>
                  <a:cubicBezTo>
                    <a:pt x="3430933" y="2191924"/>
                    <a:pt x="3871200" y="1821809"/>
                    <a:pt x="4287276" y="1524266"/>
                  </a:cubicBezTo>
                  <a:cubicBezTo>
                    <a:pt x="4703352" y="1226723"/>
                    <a:pt x="5010571" y="871124"/>
                    <a:pt x="5491961" y="624381"/>
                  </a:cubicBezTo>
                  <a:cubicBezTo>
                    <a:pt x="5973351" y="377638"/>
                    <a:pt x="6633751" y="104285"/>
                    <a:pt x="7175618" y="43809"/>
                  </a:cubicBezTo>
                  <a:cubicBezTo>
                    <a:pt x="7717485" y="-16667"/>
                    <a:pt x="8389981" y="123637"/>
                    <a:pt x="8743161" y="261523"/>
                  </a:cubicBezTo>
                  <a:cubicBezTo>
                    <a:pt x="9067313" y="181695"/>
                    <a:pt x="9352762" y="5104"/>
                    <a:pt x="9730133" y="266"/>
                  </a:cubicBezTo>
                  <a:cubicBezTo>
                    <a:pt x="10107504" y="-4572"/>
                    <a:pt x="10540514" y="55904"/>
                    <a:pt x="11007390" y="232495"/>
                  </a:cubicBezTo>
                  <a:cubicBezTo>
                    <a:pt x="11474266" y="409086"/>
                    <a:pt x="12105638" y="791295"/>
                    <a:pt x="12531390" y="1059809"/>
                  </a:cubicBezTo>
                  <a:cubicBezTo>
                    <a:pt x="12957142" y="1328323"/>
                    <a:pt x="13189371" y="1640381"/>
                    <a:pt x="13561904" y="1843581"/>
                  </a:cubicBezTo>
                  <a:cubicBezTo>
                    <a:pt x="13934437" y="2046781"/>
                    <a:pt x="14408571" y="2269333"/>
                    <a:pt x="14766590" y="2279009"/>
                  </a:cubicBezTo>
                  <a:cubicBezTo>
                    <a:pt x="15124609" y="2288685"/>
                    <a:pt x="15511656" y="2090324"/>
                    <a:pt x="15710018" y="1901638"/>
                  </a:cubicBezTo>
                  <a:cubicBezTo>
                    <a:pt x="15908380" y="1712952"/>
                    <a:pt x="15934990" y="1364609"/>
                    <a:pt x="15956761" y="1146895"/>
                  </a:cubicBezTo>
                  <a:cubicBezTo>
                    <a:pt x="15978532" y="929181"/>
                    <a:pt x="15930152" y="757428"/>
                    <a:pt x="15840647" y="595352"/>
                  </a:cubicBezTo>
                  <a:cubicBezTo>
                    <a:pt x="15751142" y="433276"/>
                    <a:pt x="15591485" y="283295"/>
                    <a:pt x="15419733" y="174438"/>
                  </a:cubicBezTo>
                  <a:cubicBezTo>
                    <a:pt x="15683410" y="181696"/>
                    <a:pt x="15891447" y="312323"/>
                    <a:pt x="16029333" y="464723"/>
                  </a:cubicBezTo>
                  <a:cubicBezTo>
                    <a:pt x="16167219" y="617123"/>
                    <a:pt x="16239790" y="786457"/>
                    <a:pt x="16247047" y="1088838"/>
                  </a:cubicBezTo>
                  <a:cubicBezTo>
                    <a:pt x="16254304" y="1391219"/>
                    <a:pt x="16254304" y="1906476"/>
                    <a:pt x="16072876" y="2279009"/>
                  </a:cubicBezTo>
                  <a:cubicBezTo>
                    <a:pt x="15891448" y="2651542"/>
                    <a:pt x="15596324" y="3082133"/>
                    <a:pt x="15158476" y="3324038"/>
                  </a:cubicBezTo>
                  <a:cubicBezTo>
                    <a:pt x="14720628" y="3565943"/>
                    <a:pt x="14072323" y="3725600"/>
                    <a:pt x="13445790" y="3730438"/>
                  </a:cubicBezTo>
                  <a:cubicBezTo>
                    <a:pt x="12819257" y="3735276"/>
                    <a:pt x="11960495" y="3481276"/>
                    <a:pt x="11399276" y="3353066"/>
                  </a:cubicBezTo>
                  <a:cubicBezTo>
                    <a:pt x="10838057" y="3224856"/>
                    <a:pt x="10555028" y="3082132"/>
                    <a:pt x="10078475" y="2961180"/>
                  </a:cubicBezTo>
                  <a:lnTo>
                    <a:pt x="8714133" y="2627352"/>
                  </a:lnTo>
                  <a:cubicBezTo>
                    <a:pt x="8162590" y="2738628"/>
                    <a:pt x="7546488" y="2866913"/>
                    <a:pt x="7059504" y="3004723"/>
                  </a:cubicBezTo>
                  <a:cubicBezTo>
                    <a:pt x="6572520" y="3142533"/>
                    <a:pt x="6240203" y="3286543"/>
                    <a:pt x="5792226" y="3454213"/>
                  </a:cubicBezTo>
                  <a:cubicBezTo>
                    <a:pt x="5344249" y="3621883"/>
                    <a:pt x="4791798" y="3882460"/>
                    <a:pt x="4371640" y="4010745"/>
                  </a:cubicBezTo>
                  <a:cubicBezTo>
                    <a:pt x="3951482" y="4139030"/>
                    <a:pt x="3701413" y="4248869"/>
                    <a:pt x="3271276" y="4223923"/>
                  </a:cubicBezTo>
                  <a:cubicBezTo>
                    <a:pt x="2841139" y="4198977"/>
                    <a:pt x="2252856" y="4107809"/>
                    <a:pt x="1790818" y="3861066"/>
                  </a:cubicBezTo>
                  <a:cubicBezTo>
                    <a:pt x="1328780" y="3614323"/>
                    <a:pt x="794171" y="3099066"/>
                    <a:pt x="499047" y="2743466"/>
                  </a:cubicBezTo>
                  <a:cubicBezTo>
                    <a:pt x="203923" y="2387866"/>
                    <a:pt x="80552" y="2037104"/>
                    <a:pt x="20076" y="1727466"/>
                  </a:cubicBezTo>
                  <a:cubicBezTo>
                    <a:pt x="-40400" y="1417828"/>
                    <a:pt x="46685" y="1122705"/>
                    <a:pt x="136190" y="885638"/>
                  </a:cubicBezTo>
                  <a:cubicBezTo>
                    <a:pt x="225695" y="648571"/>
                    <a:pt x="264399" y="551809"/>
                    <a:pt x="557104" y="276038"/>
                  </a:cubicBezTo>
                  <a:close/>
                </a:path>
              </a:pathLst>
            </a:custGeom>
            <a:solidFill>
              <a:srgbClr val="715144"/>
            </a:solidFill>
            <a:ln>
              <a:noFill/>
            </a:ln>
            <a:effectLst>
              <a:innerShdw blurRad="139700" dist="63500" dir="5400000">
                <a:schemeClr val="tx1">
                  <a:alpha val="3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2" name="Freeform: Shape 41">
              <a:extLst>
                <a:ext uri="{FF2B5EF4-FFF2-40B4-BE49-F238E27FC236}">
                  <a16:creationId xmlns:a16="http://schemas.microsoft.com/office/drawing/2014/main" id="{885BFF69-E6BE-4D8F-8B45-0E902DB59658}"/>
                </a:ext>
              </a:extLst>
            </p:cNvPr>
            <p:cNvSpPr/>
            <p:nvPr/>
          </p:nvSpPr>
          <p:spPr>
            <a:xfrm>
              <a:off x="2240360" y="3082311"/>
              <a:ext cx="1897300" cy="487234"/>
            </a:xfrm>
            <a:custGeom>
              <a:avLst/>
              <a:gdLst>
                <a:gd name="connsiteX0" fmla="*/ 553323 w 1897300"/>
                <a:gd name="connsiteY0" fmla="*/ 309201 h 487234"/>
                <a:gd name="connsiteX1" fmla="*/ 552315 w 1897300"/>
                <a:gd name="connsiteY1" fmla="*/ 309605 h 487234"/>
                <a:gd name="connsiteX2" fmla="*/ 551031 w 1897300"/>
                <a:gd name="connsiteY2" fmla="*/ 310324 h 487234"/>
                <a:gd name="connsiteX3" fmla="*/ 1304277 w 1897300"/>
                <a:gd name="connsiteY3" fmla="*/ 300148 h 487234"/>
                <a:gd name="connsiteX4" fmla="*/ 1326749 w 1897300"/>
                <a:gd name="connsiteY4" fmla="*/ 313617 h 487234"/>
                <a:gd name="connsiteX5" fmla="*/ 1438983 w 1897300"/>
                <a:gd name="connsiteY5" fmla="*/ 372088 h 487234"/>
                <a:gd name="connsiteX6" fmla="*/ 1577693 w 1897300"/>
                <a:gd name="connsiteY6" fmla="*/ 420411 h 487234"/>
                <a:gd name="connsiteX7" fmla="*/ 1510506 w 1897300"/>
                <a:gd name="connsiteY7" fmla="*/ 381018 h 487234"/>
                <a:gd name="connsiteX8" fmla="*/ 1360090 w 1897300"/>
                <a:gd name="connsiteY8" fmla="*/ 308589 h 487234"/>
                <a:gd name="connsiteX9" fmla="*/ 35819 w 1897300"/>
                <a:gd name="connsiteY9" fmla="*/ 264946 h 487234"/>
                <a:gd name="connsiteX10" fmla="*/ 37220 w 1897300"/>
                <a:gd name="connsiteY10" fmla="*/ 270466 h 487234"/>
                <a:gd name="connsiteX11" fmla="*/ 37043 w 1897300"/>
                <a:gd name="connsiteY11" fmla="*/ 268954 h 487234"/>
                <a:gd name="connsiteX12" fmla="*/ 35852 w 1897300"/>
                <a:gd name="connsiteY12" fmla="*/ 264996 h 487234"/>
                <a:gd name="connsiteX13" fmla="*/ 1080259 w 1897300"/>
                <a:gd name="connsiteY13" fmla="*/ 258235 h 487234"/>
                <a:gd name="connsiteX14" fmla="*/ 1021075 w 1897300"/>
                <a:gd name="connsiteY14" fmla="*/ 262153 h 487234"/>
                <a:gd name="connsiteX15" fmla="*/ 1018409 w 1897300"/>
                <a:gd name="connsiteY15" fmla="*/ 262566 h 487234"/>
                <a:gd name="connsiteX16" fmla="*/ 1080690 w 1897300"/>
                <a:gd name="connsiteY16" fmla="*/ 270488 h 487234"/>
                <a:gd name="connsiteX17" fmla="*/ 1155253 w 1897300"/>
                <a:gd name="connsiteY17" fmla="*/ 270613 h 487234"/>
                <a:gd name="connsiteX18" fmla="*/ 1155607 w 1897300"/>
                <a:gd name="connsiteY18" fmla="*/ 270600 h 487234"/>
                <a:gd name="connsiteX19" fmla="*/ 1146884 w 1897300"/>
                <a:gd name="connsiteY19" fmla="*/ 267313 h 487234"/>
                <a:gd name="connsiteX20" fmla="*/ 1080259 w 1897300"/>
                <a:gd name="connsiteY20" fmla="*/ 258235 h 487234"/>
                <a:gd name="connsiteX21" fmla="*/ 1251297 w 1897300"/>
                <a:gd name="connsiteY21" fmla="*/ 228048 h 487234"/>
                <a:gd name="connsiteX22" fmla="*/ 1166192 w 1897300"/>
                <a:gd name="connsiteY22" fmla="*/ 230396 h 487234"/>
                <a:gd name="connsiteX23" fmla="*/ 1216188 w 1897300"/>
                <a:gd name="connsiteY23" fmla="*/ 249900 h 487234"/>
                <a:gd name="connsiteX24" fmla="*/ 1249283 w 1897300"/>
                <a:gd name="connsiteY24" fmla="*/ 268190 h 487234"/>
                <a:gd name="connsiteX25" fmla="*/ 1319857 w 1897300"/>
                <a:gd name="connsiteY25" fmla="*/ 269670 h 487234"/>
                <a:gd name="connsiteX26" fmla="*/ 1339665 w 1897300"/>
                <a:gd name="connsiteY26" fmla="*/ 272831 h 487234"/>
                <a:gd name="connsiteX27" fmla="*/ 1269517 w 1897300"/>
                <a:gd name="connsiteY27" fmla="*/ 235762 h 487234"/>
                <a:gd name="connsiteX28" fmla="*/ 1255711 w 1897300"/>
                <a:gd name="connsiteY28" fmla="*/ 228715 h 487234"/>
                <a:gd name="connsiteX29" fmla="*/ 867916 w 1897300"/>
                <a:gd name="connsiteY29" fmla="*/ 216960 h 487234"/>
                <a:gd name="connsiteX30" fmla="*/ 801291 w 1897300"/>
                <a:gd name="connsiteY30" fmla="*/ 226038 h 487234"/>
                <a:gd name="connsiteX31" fmla="*/ 764733 w 1897300"/>
                <a:gd name="connsiteY31" fmla="*/ 239814 h 487234"/>
                <a:gd name="connsiteX32" fmla="*/ 831020 w 1897300"/>
                <a:gd name="connsiteY32" fmla="*/ 242037 h 487234"/>
                <a:gd name="connsiteX33" fmla="*/ 905584 w 1897300"/>
                <a:gd name="connsiteY33" fmla="*/ 241913 h 487234"/>
                <a:gd name="connsiteX34" fmla="*/ 970522 w 1897300"/>
                <a:gd name="connsiteY34" fmla="*/ 233653 h 487234"/>
                <a:gd name="connsiteX35" fmla="*/ 988389 w 1897300"/>
                <a:gd name="connsiteY35" fmla="*/ 230127 h 487234"/>
                <a:gd name="connsiteX36" fmla="*/ 984498 w 1897300"/>
                <a:gd name="connsiteY36" fmla="*/ 229758 h 487234"/>
                <a:gd name="connsiteX37" fmla="*/ 867916 w 1897300"/>
                <a:gd name="connsiteY37" fmla="*/ 216960 h 487234"/>
                <a:gd name="connsiteX38" fmla="*/ 655602 w 1897300"/>
                <a:gd name="connsiteY38" fmla="*/ 164548 h 487234"/>
                <a:gd name="connsiteX39" fmla="*/ 584909 w 1897300"/>
                <a:gd name="connsiteY39" fmla="*/ 175239 h 487234"/>
                <a:gd name="connsiteX40" fmla="*/ 434493 w 1897300"/>
                <a:gd name="connsiteY40" fmla="*/ 247668 h 487234"/>
                <a:gd name="connsiteX41" fmla="*/ 428738 w 1897300"/>
                <a:gd name="connsiteY41" fmla="*/ 251042 h 487234"/>
                <a:gd name="connsiteX42" fmla="*/ 378946 w 1897300"/>
                <a:gd name="connsiteY42" fmla="*/ 289644 h 487234"/>
                <a:gd name="connsiteX43" fmla="*/ 372879 w 1897300"/>
                <a:gd name="connsiteY43" fmla="*/ 293537 h 487234"/>
                <a:gd name="connsiteX44" fmla="*/ 502841 w 1897300"/>
                <a:gd name="connsiteY44" fmla="*/ 248263 h 487234"/>
                <a:gd name="connsiteX45" fmla="*/ 615075 w 1897300"/>
                <a:gd name="connsiteY45" fmla="*/ 189792 h 487234"/>
                <a:gd name="connsiteX46" fmla="*/ 657169 w 1897300"/>
                <a:gd name="connsiteY46" fmla="*/ 164560 h 487234"/>
                <a:gd name="connsiteX47" fmla="*/ 1244947 w 1897300"/>
                <a:gd name="connsiteY47" fmla="*/ 145498 h 487234"/>
                <a:gd name="connsiteX48" fmla="*/ 1176560 w 1897300"/>
                <a:gd name="connsiteY48" fmla="*/ 146053 h 487234"/>
                <a:gd name="connsiteX49" fmla="*/ 1248086 w 1897300"/>
                <a:gd name="connsiteY49" fmla="*/ 186350 h 487234"/>
                <a:gd name="connsiteX50" fmla="*/ 1270425 w 1897300"/>
                <a:gd name="connsiteY50" fmla="*/ 199582 h 487234"/>
                <a:gd name="connsiteX51" fmla="*/ 1281757 w 1897300"/>
                <a:gd name="connsiteY51" fmla="*/ 199819 h 487234"/>
                <a:gd name="connsiteX52" fmla="*/ 1366440 w 1897300"/>
                <a:gd name="connsiteY52" fmla="*/ 213338 h 487234"/>
                <a:gd name="connsiteX53" fmla="*/ 1551781 w 1897300"/>
                <a:gd name="connsiteY53" fmla="*/ 300650 h 487234"/>
                <a:gd name="connsiteX54" fmla="*/ 1624783 w 1897300"/>
                <a:gd name="connsiteY54" fmla="*/ 339872 h 487234"/>
                <a:gd name="connsiteX55" fmla="*/ 1632113 w 1897300"/>
                <a:gd name="connsiteY55" fmla="*/ 341728 h 487234"/>
                <a:gd name="connsiteX56" fmla="*/ 1696159 w 1897300"/>
                <a:gd name="connsiteY56" fmla="*/ 349863 h 487234"/>
                <a:gd name="connsiteX57" fmla="*/ 1815072 w 1897300"/>
                <a:gd name="connsiteY57" fmla="*/ 309234 h 487234"/>
                <a:gd name="connsiteX58" fmla="*/ 1827544 w 1897300"/>
                <a:gd name="connsiteY58" fmla="*/ 294345 h 487234"/>
                <a:gd name="connsiteX59" fmla="*/ 1785540 w 1897300"/>
                <a:gd name="connsiteY59" fmla="*/ 314938 h 487234"/>
                <a:gd name="connsiteX60" fmla="*/ 1604565 w 1897300"/>
                <a:gd name="connsiteY60" fmla="*/ 302238 h 487234"/>
                <a:gd name="connsiteX61" fmla="*/ 1315640 w 1897300"/>
                <a:gd name="connsiteY61" fmla="*/ 156188 h 487234"/>
                <a:gd name="connsiteX62" fmla="*/ 1244947 w 1897300"/>
                <a:gd name="connsiteY62" fmla="*/ 145498 h 487234"/>
                <a:gd name="connsiteX63" fmla="*/ 861566 w 1897300"/>
                <a:gd name="connsiteY63" fmla="*/ 134410 h 487234"/>
                <a:gd name="connsiteX64" fmla="*/ 841260 w 1897300"/>
                <a:gd name="connsiteY64" fmla="*/ 137176 h 487234"/>
                <a:gd name="connsiteX65" fmla="*/ 864308 w 1897300"/>
                <a:gd name="connsiteY65" fmla="*/ 137138 h 487234"/>
                <a:gd name="connsiteX66" fmla="*/ 877477 w 1897300"/>
                <a:gd name="connsiteY66" fmla="*/ 135463 h 487234"/>
                <a:gd name="connsiteX67" fmla="*/ 753136 w 1897300"/>
                <a:gd name="connsiteY67" fmla="*/ 115348 h 487234"/>
                <a:gd name="connsiteX68" fmla="*/ 724158 w 1897300"/>
                <a:gd name="connsiteY68" fmla="*/ 117132 h 487234"/>
                <a:gd name="connsiteX69" fmla="*/ 654494 w 1897300"/>
                <a:gd name="connsiteY69" fmla="*/ 125784 h 487234"/>
                <a:gd name="connsiteX70" fmla="*/ 609450 w 1897300"/>
                <a:gd name="connsiteY70" fmla="*/ 138825 h 487234"/>
                <a:gd name="connsiteX71" fmla="*/ 625142 w 1897300"/>
                <a:gd name="connsiteY71" fmla="*/ 136319 h 487234"/>
                <a:gd name="connsiteX72" fmla="*/ 709131 w 1897300"/>
                <a:gd name="connsiteY72" fmla="*/ 134559 h 487234"/>
                <a:gd name="connsiteX73" fmla="*/ 710220 w 1897300"/>
                <a:gd name="connsiteY73" fmla="*/ 134595 h 487234"/>
                <a:gd name="connsiteX74" fmla="*/ 725637 w 1897300"/>
                <a:gd name="connsiteY74" fmla="*/ 126076 h 487234"/>
                <a:gd name="connsiteX75" fmla="*/ 1033099 w 1897300"/>
                <a:gd name="connsiteY75" fmla="*/ 64447 h 487234"/>
                <a:gd name="connsiteX76" fmla="*/ 919208 w 1897300"/>
                <a:gd name="connsiteY76" fmla="*/ 92446 h 487234"/>
                <a:gd name="connsiteX77" fmla="*/ 899825 w 1897300"/>
                <a:gd name="connsiteY77" fmla="*/ 96906 h 487234"/>
                <a:gd name="connsiteX78" fmla="*/ 913606 w 1897300"/>
                <a:gd name="connsiteY78" fmla="*/ 98442 h 487234"/>
                <a:gd name="connsiteX79" fmla="*/ 971301 w 1897300"/>
                <a:gd name="connsiteY79" fmla="*/ 109829 h 487234"/>
                <a:gd name="connsiteX80" fmla="*/ 1010713 w 1897300"/>
                <a:gd name="connsiteY80" fmla="*/ 114841 h 487234"/>
                <a:gd name="connsiteX81" fmla="*/ 1043647 w 1897300"/>
                <a:gd name="connsiteY81" fmla="*/ 111168 h 487234"/>
                <a:gd name="connsiteX82" fmla="*/ 1099063 w 1897300"/>
                <a:gd name="connsiteY82" fmla="*/ 117357 h 487234"/>
                <a:gd name="connsiteX83" fmla="*/ 1150523 w 1897300"/>
                <a:gd name="connsiteY83" fmla="*/ 116758 h 487234"/>
                <a:gd name="connsiteX84" fmla="*/ 1275407 w 1897300"/>
                <a:gd name="connsiteY84" fmla="*/ 117269 h 487234"/>
                <a:gd name="connsiteX85" fmla="*/ 1277353 w 1897300"/>
                <a:gd name="connsiteY85" fmla="*/ 117580 h 487234"/>
                <a:gd name="connsiteX86" fmla="*/ 1272445 w 1897300"/>
                <a:gd name="connsiteY86" fmla="*/ 115764 h 487234"/>
                <a:gd name="connsiteX87" fmla="*/ 1100340 w 1897300"/>
                <a:gd name="connsiteY87" fmla="*/ 64699 h 487234"/>
                <a:gd name="connsiteX88" fmla="*/ 1033099 w 1897300"/>
                <a:gd name="connsiteY88" fmla="*/ 64447 h 487234"/>
                <a:gd name="connsiteX89" fmla="*/ 1238597 w 1897300"/>
                <a:gd name="connsiteY89" fmla="*/ 53422 h 487234"/>
                <a:gd name="connsiteX90" fmla="*/ 1205059 w 1897300"/>
                <a:gd name="connsiteY90" fmla="*/ 53695 h 487234"/>
                <a:gd name="connsiteX91" fmla="*/ 1244711 w 1897300"/>
                <a:gd name="connsiteY91" fmla="*/ 69595 h 487234"/>
                <a:gd name="connsiteX92" fmla="*/ 1403669 w 1897300"/>
                <a:gd name="connsiteY92" fmla="*/ 130208 h 487234"/>
                <a:gd name="connsiteX93" fmla="*/ 1473472 w 1897300"/>
                <a:gd name="connsiteY93" fmla="*/ 144614 h 487234"/>
                <a:gd name="connsiteX94" fmla="*/ 1459706 w 1897300"/>
                <a:gd name="connsiteY94" fmla="*/ 136543 h 487234"/>
                <a:gd name="connsiteX95" fmla="*/ 1309290 w 1897300"/>
                <a:gd name="connsiteY95" fmla="*/ 64113 h 487234"/>
                <a:gd name="connsiteX96" fmla="*/ 1238597 w 1897300"/>
                <a:gd name="connsiteY96" fmla="*/ 53422 h 487234"/>
                <a:gd name="connsiteX97" fmla="*/ 855216 w 1897300"/>
                <a:gd name="connsiteY97" fmla="*/ 42334 h 487234"/>
                <a:gd name="connsiteX98" fmla="*/ 788590 w 1897300"/>
                <a:gd name="connsiteY98" fmla="*/ 51413 h 487234"/>
                <a:gd name="connsiteX99" fmla="*/ 710456 w 1897300"/>
                <a:gd name="connsiteY99" fmla="*/ 80857 h 487234"/>
                <a:gd name="connsiteX100" fmla="*/ 690492 w 1897300"/>
                <a:gd name="connsiteY100" fmla="*/ 91046 h 487234"/>
                <a:gd name="connsiteX101" fmla="*/ 703621 w 1897300"/>
                <a:gd name="connsiteY101" fmla="*/ 89026 h 487234"/>
                <a:gd name="connsiteX102" fmla="*/ 857794 w 1897300"/>
                <a:gd name="connsiteY102" fmla="*/ 71206 h 487234"/>
                <a:gd name="connsiteX103" fmla="*/ 921086 w 1897300"/>
                <a:gd name="connsiteY103" fmla="*/ 54490 h 487234"/>
                <a:gd name="connsiteX104" fmla="*/ 935683 w 1897300"/>
                <a:gd name="connsiteY104" fmla="*/ 49546 h 487234"/>
                <a:gd name="connsiteX105" fmla="*/ 914400 w 1897300"/>
                <a:gd name="connsiteY105" fmla="*/ 46253 h 487234"/>
                <a:gd name="connsiteX106" fmla="*/ 855216 w 1897300"/>
                <a:gd name="connsiteY106" fmla="*/ 42334 h 487234"/>
                <a:gd name="connsiteX107" fmla="*/ 1858705 w 1897300"/>
                <a:gd name="connsiteY107" fmla="*/ 38297 h 487234"/>
                <a:gd name="connsiteX108" fmla="*/ 1871621 w 1897300"/>
                <a:gd name="connsiteY108" fmla="*/ 48301 h 487234"/>
                <a:gd name="connsiteX109" fmla="*/ 1879455 w 1897300"/>
                <a:gd name="connsiteY109" fmla="*/ 60998 h 487234"/>
                <a:gd name="connsiteX110" fmla="*/ 1874838 w 1897300"/>
                <a:gd name="connsiteY110" fmla="*/ 69045 h 487234"/>
                <a:gd name="connsiteX111" fmla="*/ 1872456 w 1897300"/>
                <a:gd name="connsiteY111" fmla="*/ 96037 h 487234"/>
                <a:gd name="connsiteX112" fmla="*/ 1861741 w 1897300"/>
                <a:gd name="connsiteY112" fmla="*/ 146663 h 487234"/>
                <a:gd name="connsiteX113" fmla="*/ 1859802 w 1897300"/>
                <a:gd name="connsiteY113" fmla="*/ 150674 h 487234"/>
                <a:gd name="connsiteX114" fmla="*/ 1863147 w 1897300"/>
                <a:gd name="connsiteY114" fmla="*/ 127953 h 487234"/>
                <a:gd name="connsiteX115" fmla="*/ 1861543 w 1897300"/>
                <a:gd name="connsiteY115" fmla="*/ 98819 h 487234"/>
                <a:gd name="connsiteX116" fmla="*/ 1864946 w 1897300"/>
                <a:gd name="connsiteY116" fmla="*/ 91674 h 487234"/>
                <a:gd name="connsiteX117" fmla="*/ 1867539 w 1897300"/>
                <a:gd name="connsiteY117" fmla="*/ 81768 h 487234"/>
                <a:gd name="connsiteX118" fmla="*/ 1861107 w 1897300"/>
                <a:gd name="connsiteY118" fmla="*/ 92978 h 487234"/>
                <a:gd name="connsiteX119" fmla="*/ 1850907 w 1897300"/>
                <a:gd name="connsiteY119" fmla="*/ 66920 h 487234"/>
                <a:gd name="connsiteX120" fmla="*/ 1854846 w 1897300"/>
                <a:gd name="connsiteY120" fmla="*/ 56318 h 487234"/>
                <a:gd name="connsiteX121" fmla="*/ 835799 w 1897300"/>
                <a:gd name="connsiteY121" fmla="*/ 211 h 487234"/>
                <a:gd name="connsiteX122" fmla="*/ 964951 w 1897300"/>
                <a:gd name="connsiteY122" fmla="*/ 17753 h 487234"/>
                <a:gd name="connsiteX123" fmla="*/ 1020449 w 1897300"/>
                <a:gd name="connsiteY123" fmla="*/ 24812 h 487234"/>
                <a:gd name="connsiteX124" fmla="*/ 1032168 w 1897300"/>
                <a:gd name="connsiteY124" fmla="*/ 21909 h 487234"/>
                <a:gd name="connsiteX125" fmla="*/ 1094502 w 1897300"/>
                <a:gd name="connsiteY125" fmla="*/ 20634 h 487234"/>
                <a:gd name="connsiteX126" fmla="*/ 1115460 w 1897300"/>
                <a:gd name="connsiteY126" fmla="*/ 25768 h 487234"/>
                <a:gd name="connsiteX127" fmla="*/ 1185069 w 1897300"/>
                <a:gd name="connsiteY127" fmla="*/ 23434 h 487234"/>
                <a:gd name="connsiteX128" fmla="*/ 1269057 w 1897300"/>
                <a:gd name="connsiteY128" fmla="*/ 25195 h 487234"/>
                <a:gd name="connsiteX129" fmla="*/ 1308562 w 1897300"/>
                <a:gd name="connsiteY129" fmla="*/ 31501 h 487234"/>
                <a:gd name="connsiteX130" fmla="*/ 1329058 w 1897300"/>
                <a:gd name="connsiteY130" fmla="*/ 40569 h 487234"/>
                <a:gd name="connsiteX131" fmla="*/ 1463193 w 1897300"/>
                <a:gd name="connsiteY131" fmla="*/ 117785 h 487234"/>
                <a:gd name="connsiteX132" fmla="*/ 1525686 w 1897300"/>
                <a:gd name="connsiteY132" fmla="*/ 166402 h 487234"/>
                <a:gd name="connsiteX133" fmla="*/ 1565333 w 1897300"/>
                <a:gd name="connsiteY133" fmla="*/ 195811 h 487234"/>
                <a:gd name="connsiteX134" fmla="*/ 1532581 w 1897300"/>
                <a:gd name="connsiteY134" fmla="*/ 191424 h 487234"/>
                <a:gd name="connsiteX135" fmla="*/ 1474586 w 1897300"/>
                <a:gd name="connsiteY135" fmla="*/ 179817 h 487234"/>
                <a:gd name="connsiteX136" fmla="*/ 1545431 w 1897300"/>
                <a:gd name="connsiteY136" fmla="*/ 218100 h 487234"/>
                <a:gd name="connsiteX137" fmla="*/ 1709341 w 1897300"/>
                <a:gd name="connsiteY137" fmla="*/ 292713 h 487234"/>
                <a:gd name="connsiteX138" fmla="*/ 1861740 w 1897300"/>
                <a:gd name="connsiteY138" fmla="*/ 203813 h 487234"/>
                <a:gd name="connsiteX139" fmla="*/ 1885941 w 1897300"/>
                <a:gd name="connsiteY139" fmla="*/ 85666 h 487234"/>
                <a:gd name="connsiteX140" fmla="*/ 1886309 w 1897300"/>
                <a:gd name="connsiteY140" fmla="*/ 72107 h 487234"/>
                <a:gd name="connsiteX141" fmla="*/ 1886797 w 1897300"/>
                <a:gd name="connsiteY141" fmla="*/ 72899 h 487234"/>
                <a:gd name="connsiteX142" fmla="*/ 1886590 w 1897300"/>
                <a:gd name="connsiteY142" fmla="*/ 80755 h 487234"/>
                <a:gd name="connsiteX143" fmla="*/ 1883653 w 1897300"/>
                <a:gd name="connsiteY143" fmla="*/ 137779 h 487234"/>
                <a:gd name="connsiteX144" fmla="*/ 1881261 w 1897300"/>
                <a:gd name="connsiteY144" fmla="*/ 161319 h 487234"/>
                <a:gd name="connsiteX145" fmla="*/ 1884476 w 1897300"/>
                <a:gd name="connsiteY145" fmla="*/ 148648 h 487234"/>
                <a:gd name="connsiteX146" fmla="*/ 1891803 w 1897300"/>
                <a:gd name="connsiteY146" fmla="*/ 113561 h 487234"/>
                <a:gd name="connsiteX147" fmla="*/ 1894022 w 1897300"/>
                <a:gd name="connsiteY147" fmla="*/ 102600 h 487234"/>
                <a:gd name="connsiteX148" fmla="*/ 1897041 w 1897300"/>
                <a:gd name="connsiteY148" fmla="*/ 121174 h 487234"/>
                <a:gd name="connsiteX149" fmla="*/ 1876705 w 1897300"/>
                <a:gd name="connsiteY149" fmla="*/ 260142 h 487234"/>
                <a:gd name="connsiteX150" fmla="*/ 1846949 w 1897300"/>
                <a:gd name="connsiteY150" fmla="*/ 307242 h 487234"/>
                <a:gd name="connsiteX151" fmla="*/ 1822365 w 1897300"/>
                <a:gd name="connsiteY151" fmla="*/ 334583 h 487234"/>
                <a:gd name="connsiteX152" fmla="*/ 1779303 w 1897300"/>
                <a:gd name="connsiteY152" fmla="*/ 364969 h 487234"/>
                <a:gd name="connsiteX153" fmla="*/ 1753100 w 1897300"/>
                <a:gd name="connsiteY153" fmla="*/ 373456 h 487234"/>
                <a:gd name="connsiteX154" fmla="*/ 1770608 w 1897300"/>
                <a:gd name="connsiteY154" fmla="*/ 372609 h 487234"/>
                <a:gd name="connsiteX155" fmla="*/ 1802827 w 1897300"/>
                <a:gd name="connsiteY155" fmla="*/ 358174 h 487234"/>
                <a:gd name="connsiteX156" fmla="*/ 1810203 w 1897300"/>
                <a:gd name="connsiteY156" fmla="*/ 352118 h 487234"/>
                <a:gd name="connsiteX157" fmla="*/ 1805209 w 1897300"/>
                <a:gd name="connsiteY157" fmla="*/ 357297 h 487234"/>
                <a:gd name="connsiteX158" fmla="*/ 1769937 w 1897300"/>
                <a:gd name="connsiteY158" fmla="*/ 382162 h 487234"/>
                <a:gd name="connsiteX159" fmla="*/ 1713221 w 1897300"/>
                <a:gd name="connsiteY159" fmla="*/ 403250 h 487234"/>
                <a:gd name="connsiteX160" fmla="*/ 1666056 w 1897300"/>
                <a:gd name="connsiteY160" fmla="*/ 399423 h 487234"/>
                <a:gd name="connsiteX161" fmla="*/ 1621901 w 1897300"/>
                <a:gd name="connsiteY161" fmla="*/ 387704 h 487234"/>
                <a:gd name="connsiteX162" fmla="*/ 1675653 w 1897300"/>
                <a:gd name="connsiteY162" fmla="*/ 416583 h 487234"/>
                <a:gd name="connsiteX163" fmla="*/ 1569960 w 1897300"/>
                <a:gd name="connsiteY163" fmla="*/ 429614 h 487234"/>
                <a:gd name="connsiteX164" fmla="*/ 1510976 w 1897300"/>
                <a:gd name="connsiteY164" fmla="*/ 425073 h 487234"/>
                <a:gd name="connsiteX165" fmla="*/ 1466743 w 1897300"/>
                <a:gd name="connsiteY165" fmla="*/ 416928 h 487234"/>
                <a:gd name="connsiteX166" fmla="*/ 1397956 w 1897300"/>
                <a:gd name="connsiteY166" fmla="*/ 386599 h 487234"/>
                <a:gd name="connsiteX167" fmla="*/ 1310793 w 1897300"/>
                <a:gd name="connsiteY167" fmla="*/ 340537 h 487234"/>
                <a:gd name="connsiteX168" fmla="*/ 1228228 w 1897300"/>
                <a:gd name="connsiteY168" fmla="*/ 298394 h 487234"/>
                <a:gd name="connsiteX169" fmla="*/ 1219199 w 1897300"/>
                <a:gd name="connsiteY169" fmla="*/ 298468 h 487234"/>
                <a:gd name="connsiteX170" fmla="*/ 1083865 w 1897300"/>
                <a:gd name="connsiteY170" fmla="*/ 305414 h 487234"/>
                <a:gd name="connsiteX171" fmla="*/ 839390 w 1897300"/>
                <a:gd name="connsiteY171" fmla="*/ 295888 h 487234"/>
                <a:gd name="connsiteX172" fmla="*/ 506015 w 1897300"/>
                <a:gd name="connsiteY172" fmla="*/ 451463 h 487234"/>
                <a:gd name="connsiteX173" fmla="*/ 427533 w 1897300"/>
                <a:gd name="connsiteY173" fmla="*/ 478277 h 487234"/>
                <a:gd name="connsiteX174" fmla="*/ 403485 w 1897300"/>
                <a:gd name="connsiteY174" fmla="*/ 485326 h 487234"/>
                <a:gd name="connsiteX175" fmla="*/ 381962 w 1897300"/>
                <a:gd name="connsiteY175" fmla="*/ 487234 h 487234"/>
                <a:gd name="connsiteX176" fmla="*/ 302055 w 1897300"/>
                <a:gd name="connsiteY176" fmla="*/ 476454 h 487234"/>
                <a:gd name="connsiteX177" fmla="*/ 312886 w 1897300"/>
                <a:gd name="connsiteY177" fmla="*/ 475078 h 487234"/>
                <a:gd name="connsiteX178" fmla="*/ 547291 w 1897300"/>
                <a:gd name="connsiteY178" fmla="*/ 400663 h 487234"/>
                <a:gd name="connsiteX179" fmla="*/ 770086 w 1897300"/>
                <a:gd name="connsiteY179" fmla="*/ 278475 h 487234"/>
                <a:gd name="connsiteX180" fmla="*/ 787162 w 1897300"/>
                <a:gd name="connsiteY180" fmla="*/ 271814 h 487234"/>
                <a:gd name="connsiteX181" fmla="*/ 696877 w 1897300"/>
                <a:gd name="connsiteY181" fmla="*/ 269323 h 487234"/>
                <a:gd name="connsiteX182" fmla="*/ 695686 w 1897300"/>
                <a:gd name="connsiteY182" fmla="*/ 269503 h 487234"/>
                <a:gd name="connsiteX183" fmla="*/ 637382 w 1897300"/>
                <a:gd name="connsiteY183" fmla="*/ 299262 h 487234"/>
                <a:gd name="connsiteX184" fmla="*/ 467916 w 1897300"/>
                <a:gd name="connsiteY184" fmla="*/ 381613 h 487234"/>
                <a:gd name="connsiteX185" fmla="*/ 389433 w 1897300"/>
                <a:gd name="connsiteY185" fmla="*/ 408426 h 487234"/>
                <a:gd name="connsiteX186" fmla="*/ 350548 w 1897300"/>
                <a:gd name="connsiteY186" fmla="*/ 419825 h 487234"/>
                <a:gd name="connsiteX187" fmla="*/ 337258 w 1897300"/>
                <a:gd name="connsiteY187" fmla="*/ 426063 h 487234"/>
                <a:gd name="connsiteX188" fmla="*/ 233873 w 1897300"/>
                <a:gd name="connsiteY188" fmla="*/ 446303 h 487234"/>
                <a:gd name="connsiteX189" fmla="*/ 219450 w 1897300"/>
                <a:gd name="connsiteY189" fmla="*/ 444902 h 487234"/>
                <a:gd name="connsiteX190" fmla="*/ 209352 w 1897300"/>
                <a:gd name="connsiteY190" fmla="*/ 444955 h 487234"/>
                <a:gd name="connsiteX191" fmla="*/ 209100 w 1897300"/>
                <a:gd name="connsiteY191" fmla="*/ 444866 h 487234"/>
                <a:gd name="connsiteX192" fmla="*/ 167619 w 1897300"/>
                <a:gd name="connsiteY192" fmla="*/ 418161 h 487234"/>
                <a:gd name="connsiteX193" fmla="*/ 138022 w 1897300"/>
                <a:gd name="connsiteY193" fmla="*/ 393923 h 487234"/>
                <a:gd name="connsiteX194" fmla="*/ 170311 w 1897300"/>
                <a:gd name="connsiteY194" fmla="*/ 410222 h 487234"/>
                <a:gd name="connsiteX195" fmla="*/ 210741 w 1897300"/>
                <a:gd name="connsiteY195" fmla="*/ 413363 h 487234"/>
                <a:gd name="connsiteX196" fmla="*/ 270350 w 1897300"/>
                <a:gd name="connsiteY196" fmla="*/ 405791 h 487234"/>
                <a:gd name="connsiteX197" fmla="*/ 306550 w 1897300"/>
                <a:gd name="connsiteY197" fmla="*/ 390196 h 487234"/>
                <a:gd name="connsiteX198" fmla="*/ 581734 w 1897300"/>
                <a:gd name="connsiteY198" fmla="*/ 254613 h 487234"/>
                <a:gd name="connsiteX199" fmla="*/ 666417 w 1897300"/>
                <a:gd name="connsiteY199" fmla="*/ 241094 h 487234"/>
                <a:gd name="connsiteX200" fmla="*/ 674661 w 1897300"/>
                <a:gd name="connsiteY200" fmla="*/ 240922 h 487234"/>
                <a:gd name="connsiteX201" fmla="*/ 731986 w 1897300"/>
                <a:gd name="connsiteY201" fmla="*/ 208626 h 487234"/>
                <a:gd name="connsiteX202" fmla="*/ 801291 w 1897300"/>
                <a:gd name="connsiteY202" fmla="*/ 181589 h 487234"/>
                <a:gd name="connsiteX203" fmla="*/ 1042591 w 1897300"/>
                <a:gd name="connsiteY203" fmla="*/ 200638 h 487234"/>
                <a:gd name="connsiteX204" fmla="*/ 1117154 w 1897300"/>
                <a:gd name="connsiteY204" fmla="*/ 200762 h 487234"/>
                <a:gd name="connsiteX205" fmla="*/ 1195780 w 1897300"/>
                <a:gd name="connsiteY205" fmla="*/ 198125 h 487234"/>
                <a:gd name="connsiteX206" fmla="*/ 1183743 w 1897300"/>
                <a:gd name="connsiteY206" fmla="*/ 191981 h 487234"/>
                <a:gd name="connsiteX207" fmla="*/ 1105608 w 1897300"/>
                <a:gd name="connsiteY207" fmla="*/ 162538 h 487234"/>
                <a:gd name="connsiteX208" fmla="*/ 1038983 w 1897300"/>
                <a:gd name="connsiteY208" fmla="*/ 153459 h 487234"/>
                <a:gd name="connsiteX209" fmla="*/ 861133 w 1897300"/>
                <a:gd name="connsiteY209" fmla="*/ 172064 h 487234"/>
                <a:gd name="connsiteX210" fmla="*/ 794607 w 1897300"/>
                <a:gd name="connsiteY210" fmla="*/ 169954 h 487234"/>
                <a:gd name="connsiteX211" fmla="*/ 735695 w 1897300"/>
                <a:gd name="connsiteY211" fmla="*/ 165814 h 487234"/>
                <a:gd name="connsiteX212" fmla="*/ 716806 w 1897300"/>
                <a:gd name="connsiteY212" fmla="*/ 172931 h 487234"/>
                <a:gd name="connsiteX213" fmla="*/ 461565 w 1897300"/>
                <a:gd name="connsiteY213" fmla="*/ 299063 h 487234"/>
                <a:gd name="connsiteX214" fmla="*/ 234454 w 1897300"/>
                <a:gd name="connsiteY214" fmla="*/ 362240 h 487234"/>
                <a:gd name="connsiteX215" fmla="*/ 215700 w 1897300"/>
                <a:gd name="connsiteY215" fmla="*/ 362339 h 487234"/>
                <a:gd name="connsiteX216" fmla="*/ 177130 w 1897300"/>
                <a:gd name="connsiteY216" fmla="*/ 366195 h 487234"/>
                <a:gd name="connsiteX217" fmla="*/ 140833 w 1897300"/>
                <a:gd name="connsiteY217" fmla="*/ 364748 h 487234"/>
                <a:gd name="connsiteX218" fmla="*/ 96066 w 1897300"/>
                <a:gd name="connsiteY218" fmla="*/ 349708 h 487234"/>
                <a:gd name="connsiteX219" fmla="*/ 104640 w 1897300"/>
                <a:gd name="connsiteY219" fmla="*/ 361546 h 487234"/>
                <a:gd name="connsiteX220" fmla="*/ 132593 w 1897300"/>
                <a:gd name="connsiteY220" fmla="*/ 389477 h 487234"/>
                <a:gd name="connsiteX221" fmla="*/ 126377 w 1897300"/>
                <a:gd name="connsiteY221" fmla="*/ 384386 h 487234"/>
                <a:gd name="connsiteX222" fmla="*/ 58270 w 1897300"/>
                <a:gd name="connsiteY222" fmla="*/ 314373 h 487234"/>
                <a:gd name="connsiteX223" fmla="*/ 2344 w 1897300"/>
                <a:gd name="connsiteY223" fmla="*/ 195742 h 487234"/>
                <a:gd name="connsiteX224" fmla="*/ 15902 w 1897300"/>
                <a:gd name="connsiteY224" fmla="*/ 97448 h 487234"/>
                <a:gd name="connsiteX225" fmla="*/ 21731 w 1897300"/>
                <a:gd name="connsiteY225" fmla="*/ 84846 h 487234"/>
                <a:gd name="connsiteX226" fmla="*/ 28302 w 1897300"/>
                <a:gd name="connsiteY226" fmla="*/ 110746 h 487234"/>
                <a:gd name="connsiteX227" fmla="*/ 34415 w 1897300"/>
                <a:gd name="connsiteY227" fmla="*/ 127885 h 487234"/>
                <a:gd name="connsiteX228" fmla="*/ 27765 w 1897300"/>
                <a:gd name="connsiteY228" fmla="*/ 168627 h 487234"/>
                <a:gd name="connsiteX229" fmla="*/ 28011 w 1897300"/>
                <a:gd name="connsiteY229" fmla="*/ 170586 h 487234"/>
                <a:gd name="connsiteX230" fmla="*/ 25458 w 1897300"/>
                <a:gd name="connsiteY230" fmla="*/ 166586 h 487234"/>
                <a:gd name="connsiteX231" fmla="*/ 29518 w 1897300"/>
                <a:gd name="connsiteY231" fmla="*/ 182589 h 487234"/>
                <a:gd name="connsiteX232" fmla="*/ 33591 w 1897300"/>
                <a:gd name="connsiteY232" fmla="*/ 215020 h 487234"/>
                <a:gd name="connsiteX233" fmla="*/ 51491 w 1897300"/>
                <a:gd name="connsiteY233" fmla="*/ 249973 h 487234"/>
                <a:gd name="connsiteX234" fmla="*/ 110806 w 1897300"/>
                <a:gd name="connsiteY234" fmla="*/ 300815 h 487234"/>
                <a:gd name="connsiteX235" fmla="*/ 195542 w 1897300"/>
                <a:gd name="connsiteY235" fmla="*/ 324541 h 487234"/>
                <a:gd name="connsiteX236" fmla="*/ 349762 w 1897300"/>
                <a:gd name="connsiteY236" fmla="*/ 275394 h 487234"/>
                <a:gd name="connsiteX237" fmla="*/ 500592 w 1897300"/>
                <a:gd name="connsiteY237" fmla="*/ 172016 h 487234"/>
                <a:gd name="connsiteX238" fmla="*/ 567633 w 1897300"/>
                <a:gd name="connsiteY238" fmla="*/ 117605 h 487234"/>
                <a:gd name="connsiteX239" fmla="*/ 581604 w 1897300"/>
                <a:gd name="connsiteY239" fmla="*/ 113435 h 487234"/>
                <a:gd name="connsiteX240" fmla="*/ 646112 w 1897300"/>
                <a:gd name="connsiteY240" fmla="*/ 75226 h 487234"/>
                <a:gd name="connsiteX241" fmla="*/ 719286 w 1897300"/>
                <a:gd name="connsiteY241" fmla="*/ 34000 h 487234"/>
                <a:gd name="connsiteX242" fmla="*/ 766788 w 1897300"/>
                <a:gd name="connsiteY242" fmla="*/ 15469 h 487234"/>
                <a:gd name="connsiteX243" fmla="*/ 788337 w 1897300"/>
                <a:gd name="connsiteY243" fmla="*/ 8674 h 487234"/>
                <a:gd name="connsiteX244" fmla="*/ 822320 w 1897300"/>
                <a:gd name="connsiteY244" fmla="*/ 2139 h 48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1897300" h="487234">
                  <a:moveTo>
                    <a:pt x="553323" y="309201"/>
                  </a:moveTo>
                  <a:lnTo>
                    <a:pt x="552315" y="309605"/>
                  </a:lnTo>
                  <a:lnTo>
                    <a:pt x="551031" y="310324"/>
                  </a:lnTo>
                  <a:close/>
                  <a:moveTo>
                    <a:pt x="1304277" y="300148"/>
                  </a:moveTo>
                  <a:lnTo>
                    <a:pt x="1326749" y="313617"/>
                  </a:lnTo>
                  <a:cubicBezTo>
                    <a:pt x="1364272" y="336047"/>
                    <a:pt x="1402074" y="357602"/>
                    <a:pt x="1438983" y="372088"/>
                  </a:cubicBezTo>
                  <a:lnTo>
                    <a:pt x="1577693" y="420411"/>
                  </a:lnTo>
                  <a:lnTo>
                    <a:pt x="1510506" y="381018"/>
                  </a:lnTo>
                  <a:cubicBezTo>
                    <a:pt x="1459838" y="350921"/>
                    <a:pt x="1407186" y="321024"/>
                    <a:pt x="1360090" y="308589"/>
                  </a:cubicBezTo>
                  <a:close/>
                  <a:moveTo>
                    <a:pt x="35819" y="264946"/>
                  </a:moveTo>
                  <a:lnTo>
                    <a:pt x="37220" y="270466"/>
                  </a:lnTo>
                  <a:lnTo>
                    <a:pt x="37043" y="268954"/>
                  </a:lnTo>
                  <a:lnTo>
                    <a:pt x="35852" y="264996"/>
                  </a:lnTo>
                  <a:close/>
                  <a:moveTo>
                    <a:pt x="1080259" y="258235"/>
                  </a:moveTo>
                  <a:cubicBezTo>
                    <a:pt x="1059604" y="257821"/>
                    <a:pt x="1040190" y="259574"/>
                    <a:pt x="1021075" y="262153"/>
                  </a:cubicBezTo>
                  <a:lnTo>
                    <a:pt x="1018409" y="262566"/>
                  </a:lnTo>
                  <a:lnTo>
                    <a:pt x="1080690" y="270488"/>
                  </a:lnTo>
                  <a:cubicBezTo>
                    <a:pt x="1104238" y="271811"/>
                    <a:pt x="1129242" y="271448"/>
                    <a:pt x="1155253" y="270613"/>
                  </a:cubicBezTo>
                  <a:lnTo>
                    <a:pt x="1155607" y="270600"/>
                  </a:lnTo>
                  <a:lnTo>
                    <a:pt x="1146884" y="267313"/>
                  </a:lnTo>
                  <a:cubicBezTo>
                    <a:pt x="1122806" y="261227"/>
                    <a:pt x="1100913" y="258648"/>
                    <a:pt x="1080259" y="258235"/>
                  </a:cubicBezTo>
                  <a:close/>
                  <a:moveTo>
                    <a:pt x="1251297" y="228048"/>
                  </a:moveTo>
                  <a:lnTo>
                    <a:pt x="1166192" y="230396"/>
                  </a:lnTo>
                  <a:lnTo>
                    <a:pt x="1216188" y="249900"/>
                  </a:lnTo>
                  <a:lnTo>
                    <a:pt x="1249283" y="268190"/>
                  </a:lnTo>
                  <a:lnTo>
                    <a:pt x="1319857" y="269670"/>
                  </a:lnTo>
                  <a:lnTo>
                    <a:pt x="1339665" y="272831"/>
                  </a:lnTo>
                  <a:lnTo>
                    <a:pt x="1269517" y="235762"/>
                  </a:lnTo>
                  <a:lnTo>
                    <a:pt x="1255711" y="228715"/>
                  </a:lnTo>
                  <a:close/>
                  <a:moveTo>
                    <a:pt x="867916" y="216960"/>
                  </a:moveTo>
                  <a:cubicBezTo>
                    <a:pt x="847262" y="217373"/>
                    <a:pt x="825367" y="219953"/>
                    <a:pt x="801291" y="226038"/>
                  </a:cubicBezTo>
                  <a:lnTo>
                    <a:pt x="764733" y="239814"/>
                  </a:lnTo>
                  <a:lnTo>
                    <a:pt x="831020" y="242037"/>
                  </a:lnTo>
                  <a:cubicBezTo>
                    <a:pt x="857032" y="242872"/>
                    <a:pt x="882035" y="243236"/>
                    <a:pt x="905584" y="241913"/>
                  </a:cubicBezTo>
                  <a:cubicBezTo>
                    <a:pt x="929132" y="240591"/>
                    <a:pt x="950431" y="237382"/>
                    <a:pt x="970522" y="233653"/>
                  </a:cubicBezTo>
                  <a:lnTo>
                    <a:pt x="988389" y="230127"/>
                  </a:lnTo>
                  <a:lnTo>
                    <a:pt x="984498" y="229758"/>
                  </a:lnTo>
                  <a:cubicBezTo>
                    <a:pt x="945572" y="223971"/>
                    <a:pt x="909224" y="216133"/>
                    <a:pt x="867916" y="216960"/>
                  </a:cubicBezTo>
                  <a:close/>
                  <a:moveTo>
                    <a:pt x="655602" y="164548"/>
                  </a:moveTo>
                  <a:cubicBezTo>
                    <a:pt x="632071" y="165845"/>
                    <a:pt x="608456" y="169020"/>
                    <a:pt x="584909" y="175239"/>
                  </a:cubicBezTo>
                  <a:cubicBezTo>
                    <a:pt x="537812" y="187674"/>
                    <a:pt x="485160" y="217572"/>
                    <a:pt x="434493" y="247668"/>
                  </a:cubicBezTo>
                  <a:lnTo>
                    <a:pt x="428738" y="251042"/>
                  </a:lnTo>
                  <a:lnTo>
                    <a:pt x="378946" y="289644"/>
                  </a:lnTo>
                  <a:lnTo>
                    <a:pt x="372879" y="293537"/>
                  </a:lnTo>
                  <a:lnTo>
                    <a:pt x="502841" y="248263"/>
                  </a:lnTo>
                  <a:cubicBezTo>
                    <a:pt x="539750" y="233778"/>
                    <a:pt x="577552" y="212222"/>
                    <a:pt x="615075" y="189792"/>
                  </a:cubicBezTo>
                  <a:lnTo>
                    <a:pt x="657169" y="164560"/>
                  </a:lnTo>
                  <a:close/>
                  <a:moveTo>
                    <a:pt x="1244947" y="145498"/>
                  </a:moveTo>
                  <a:lnTo>
                    <a:pt x="1176560" y="146053"/>
                  </a:lnTo>
                  <a:lnTo>
                    <a:pt x="1248086" y="186350"/>
                  </a:lnTo>
                  <a:lnTo>
                    <a:pt x="1270425" y="199582"/>
                  </a:lnTo>
                  <a:lnTo>
                    <a:pt x="1281757" y="199819"/>
                  </a:lnTo>
                  <a:cubicBezTo>
                    <a:pt x="1310018" y="201962"/>
                    <a:pt x="1338395" y="206062"/>
                    <a:pt x="1366440" y="213338"/>
                  </a:cubicBezTo>
                  <a:cubicBezTo>
                    <a:pt x="1422532" y="227890"/>
                    <a:pt x="1488942" y="265328"/>
                    <a:pt x="1551781" y="300650"/>
                  </a:cubicBezTo>
                  <a:lnTo>
                    <a:pt x="1624783" y="339872"/>
                  </a:lnTo>
                  <a:lnTo>
                    <a:pt x="1632113" y="341728"/>
                  </a:lnTo>
                  <a:cubicBezTo>
                    <a:pt x="1655876" y="346523"/>
                    <a:pt x="1677638" y="349467"/>
                    <a:pt x="1696159" y="349863"/>
                  </a:cubicBezTo>
                  <a:cubicBezTo>
                    <a:pt x="1751721" y="351054"/>
                    <a:pt x="1786448" y="337064"/>
                    <a:pt x="1815072" y="309234"/>
                  </a:cubicBezTo>
                  <a:lnTo>
                    <a:pt x="1827544" y="294345"/>
                  </a:lnTo>
                  <a:lnTo>
                    <a:pt x="1785540" y="314938"/>
                  </a:lnTo>
                  <a:cubicBezTo>
                    <a:pt x="1741620" y="325521"/>
                    <a:pt x="1682882" y="328696"/>
                    <a:pt x="1604565" y="302238"/>
                  </a:cubicBezTo>
                  <a:cubicBezTo>
                    <a:pt x="1526249" y="275780"/>
                    <a:pt x="1409832" y="181059"/>
                    <a:pt x="1315640" y="156188"/>
                  </a:cubicBezTo>
                  <a:cubicBezTo>
                    <a:pt x="1292093" y="149970"/>
                    <a:pt x="1268478" y="146796"/>
                    <a:pt x="1244947" y="145498"/>
                  </a:cubicBezTo>
                  <a:close/>
                  <a:moveTo>
                    <a:pt x="861566" y="134410"/>
                  </a:moveTo>
                  <a:lnTo>
                    <a:pt x="841260" y="137176"/>
                  </a:lnTo>
                  <a:lnTo>
                    <a:pt x="864308" y="137138"/>
                  </a:lnTo>
                  <a:lnTo>
                    <a:pt x="877477" y="135463"/>
                  </a:lnTo>
                  <a:close/>
                  <a:moveTo>
                    <a:pt x="753136" y="115348"/>
                  </a:moveTo>
                  <a:lnTo>
                    <a:pt x="724158" y="117132"/>
                  </a:lnTo>
                  <a:cubicBezTo>
                    <a:pt x="700973" y="118902"/>
                    <a:pt x="677651" y="121408"/>
                    <a:pt x="654494" y="125784"/>
                  </a:cubicBezTo>
                  <a:lnTo>
                    <a:pt x="609450" y="138825"/>
                  </a:lnTo>
                  <a:lnTo>
                    <a:pt x="625142" y="136319"/>
                  </a:lnTo>
                  <a:cubicBezTo>
                    <a:pt x="653402" y="134179"/>
                    <a:pt x="681547" y="133996"/>
                    <a:pt x="709131" y="134559"/>
                  </a:cubicBezTo>
                  <a:lnTo>
                    <a:pt x="710220" y="134595"/>
                  </a:lnTo>
                  <a:lnTo>
                    <a:pt x="725637" y="126076"/>
                  </a:lnTo>
                  <a:close/>
                  <a:moveTo>
                    <a:pt x="1033099" y="64447"/>
                  </a:moveTo>
                  <a:cubicBezTo>
                    <a:pt x="992040" y="69052"/>
                    <a:pt x="957037" y="81596"/>
                    <a:pt x="919208" y="92446"/>
                  </a:cubicBezTo>
                  <a:lnTo>
                    <a:pt x="899825" y="96906"/>
                  </a:lnTo>
                  <a:lnTo>
                    <a:pt x="913606" y="98442"/>
                  </a:lnTo>
                  <a:cubicBezTo>
                    <a:pt x="932325" y="101849"/>
                    <a:pt x="951210" y="106099"/>
                    <a:pt x="971301" y="109829"/>
                  </a:cubicBezTo>
                  <a:lnTo>
                    <a:pt x="1010713" y="114841"/>
                  </a:lnTo>
                  <a:lnTo>
                    <a:pt x="1043647" y="111168"/>
                  </a:lnTo>
                  <a:lnTo>
                    <a:pt x="1099063" y="117357"/>
                  </a:lnTo>
                  <a:lnTo>
                    <a:pt x="1150523" y="116758"/>
                  </a:lnTo>
                  <a:cubicBezTo>
                    <a:pt x="1190886" y="115254"/>
                    <a:pt x="1233016" y="114057"/>
                    <a:pt x="1275407" y="117269"/>
                  </a:cubicBezTo>
                  <a:lnTo>
                    <a:pt x="1277353" y="117580"/>
                  </a:lnTo>
                  <a:lnTo>
                    <a:pt x="1272445" y="115764"/>
                  </a:lnTo>
                  <a:cubicBezTo>
                    <a:pt x="1210501" y="92409"/>
                    <a:pt x="1149675" y="70441"/>
                    <a:pt x="1100340" y="64699"/>
                  </a:cubicBezTo>
                  <a:cubicBezTo>
                    <a:pt x="1075672" y="61828"/>
                    <a:pt x="1053629" y="62145"/>
                    <a:pt x="1033099" y="64447"/>
                  </a:cubicBezTo>
                  <a:close/>
                  <a:moveTo>
                    <a:pt x="1238597" y="53422"/>
                  </a:moveTo>
                  <a:lnTo>
                    <a:pt x="1205059" y="53695"/>
                  </a:lnTo>
                  <a:lnTo>
                    <a:pt x="1244711" y="69595"/>
                  </a:lnTo>
                  <a:cubicBezTo>
                    <a:pt x="1297800" y="92588"/>
                    <a:pt x="1352346" y="117523"/>
                    <a:pt x="1403669" y="130208"/>
                  </a:cubicBezTo>
                  <a:lnTo>
                    <a:pt x="1473472" y="144614"/>
                  </a:lnTo>
                  <a:lnTo>
                    <a:pt x="1459706" y="136543"/>
                  </a:lnTo>
                  <a:cubicBezTo>
                    <a:pt x="1409038" y="106446"/>
                    <a:pt x="1356387" y="76548"/>
                    <a:pt x="1309290" y="64113"/>
                  </a:cubicBezTo>
                  <a:cubicBezTo>
                    <a:pt x="1285743" y="57896"/>
                    <a:pt x="1262128" y="54720"/>
                    <a:pt x="1238597" y="53422"/>
                  </a:cubicBezTo>
                  <a:close/>
                  <a:moveTo>
                    <a:pt x="855216" y="42334"/>
                  </a:moveTo>
                  <a:cubicBezTo>
                    <a:pt x="834561" y="42748"/>
                    <a:pt x="812668" y="45328"/>
                    <a:pt x="788590" y="51413"/>
                  </a:cubicBezTo>
                  <a:cubicBezTo>
                    <a:pt x="764514" y="57498"/>
                    <a:pt x="738121" y="67983"/>
                    <a:pt x="710456" y="80857"/>
                  </a:cubicBezTo>
                  <a:lnTo>
                    <a:pt x="690492" y="91046"/>
                  </a:lnTo>
                  <a:lnTo>
                    <a:pt x="703621" y="89026"/>
                  </a:lnTo>
                  <a:cubicBezTo>
                    <a:pt x="758456" y="82897"/>
                    <a:pt x="811453" y="80013"/>
                    <a:pt x="857794" y="71206"/>
                  </a:cubicBezTo>
                  <a:cubicBezTo>
                    <a:pt x="880964" y="66802"/>
                    <a:pt x="901657" y="60825"/>
                    <a:pt x="921086" y="54490"/>
                  </a:cubicBezTo>
                  <a:lnTo>
                    <a:pt x="935683" y="49546"/>
                  </a:lnTo>
                  <a:lnTo>
                    <a:pt x="914400" y="46253"/>
                  </a:lnTo>
                  <a:cubicBezTo>
                    <a:pt x="895284" y="43674"/>
                    <a:pt x="875869" y="41920"/>
                    <a:pt x="855216" y="42334"/>
                  </a:cubicBezTo>
                  <a:close/>
                  <a:moveTo>
                    <a:pt x="1858705" y="38297"/>
                  </a:moveTo>
                  <a:lnTo>
                    <a:pt x="1871621" y="48301"/>
                  </a:lnTo>
                  <a:lnTo>
                    <a:pt x="1879455" y="60998"/>
                  </a:lnTo>
                  <a:lnTo>
                    <a:pt x="1874838" y="69045"/>
                  </a:lnTo>
                  <a:lnTo>
                    <a:pt x="1872456" y="96037"/>
                  </a:lnTo>
                  <a:cubicBezTo>
                    <a:pt x="1869744" y="117063"/>
                    <a:pt x="1866239" y="135286"/>
                    <a:pt x="1861741" y="146663"/>
                  </a:cubicBezTo>
                  <a:lnTo>
                    <a:pt x="1859802" y="150674"/>
                  </a:lnTo>
                  <a:lnTo>
                    <a:pt x="1863147" y="127953"/>
                  </a:lnTo>
                  <a:lnTo>
                    <a:pt x="1861543" y="98819"/>
                  </a:lnTo>
                  <a:lnTo>
                    <a:pt x="1864946" y="91674"/>
                  </a:lnTo>
                  <a:lnTo>
                    <a:pt x="1867539" y="81768"/>
                  </a:lnTo>
                  <a:lnTo>
                    <a:pt x="1861107" y="92978"/>
                  </a:lnTo>
                  <a:lnTo>
                    <a:pt x="1850907" y="66920"/>
                  </a:lnTo>
                  <a:lnTo>
                    <a:pt x="1854846" y="56318"/>
                  </a:lnTo>
                  <a:close/>
                  <a:moveTo>
                    <a:pt x="835799" y="211"/>
                  </a:moveTo>
                  <a:cubicBezTo>
                    <a:pt x="880650" y="-1664"/>
                    <a:pt x="919745" y="9363"/>
                    <a:pt x="964951" y="17753"/>
                  </a:cubicBezTo>
                  <a:lnTo>
                    <a:pt x="1020449" y="24812"/>
                  </a:lnTo>
                  <a:lnTo>
                    <a:pt x="1032168" y="21909"/>
                  </a:lnTo>
                  <a:cubicBezTo>
                    <a:pt x="1051383" y="19006"/>
                    <a:pt x="1071758" y="18175"/>
                    <a:pt x="1094502" y="20634"/>
                  </a:cubicBezTo>
                  <a:lnTo>
                    <a:pt x="1115460" y="25768"/>
                  </a:lnTo>
                  <a:lnTo>
                    <a:pt x="1185069" y="23434"/>
                  </a:lnTo>
                  <a:cubicBezTo>
                    <a:pt x="1212652" y="22871"/>
                    <a:pt x="1240797" y="23053"/>
                    <a:pt x="1269057" y="25195"/>
                  </a:cubicBezTo>
                  <a:lnTo>
                    <a:pt x="1308562" y="31501"/>
                  </a:lnTo>
                  <a:lnTo>
                    <a:pt x="1329058" y="40569"/>
                  </a:lnTo>
                  <a:cubicBezTo>
                    <a:pt x="1375120" y="63289"/>
                    <a:pt x="1425909" y="94271"/>
                    <a:pt x="1463193" y="117785"/>
                  </a:cubicBezTo>
                  <a:cubicBezTo>
                    <a:pt x="1488049" y="133461"/>
                    <a:pt x="1507256" y="150408"/>
                    <a:pt x="1525686" y="166402"/>
                  </a:cubicBezTo>
                  <a:lnTo>
                    <a:pt x="1565333" y="195811"/>
                  </a:lnTo>
                  <a:lnTo>
                    <a:pt x="1532581" y="191424"/>
                  </a:lnTo>
                  <a:lnTo>
                    <a:pt x="1474586" y="179817"/>
                  </a:lnTo>
                  <a:lnTo>
                    <a:pt x="1545431" y="218100"/>
                  </a:lnTo>
                  <a:cubicBezTo>
                    <a:pt x="1608270" y="253422"/>
                    <a:pt x="1667537" y="286628"/>
                    <a:pt x="1709341" y="292713"/>
                  </a:cubicBezTo>
                  <a:cubicBezTo>
                    <a:pt x="1792948" y="304884"/>
                    <a:pt x="1832107" y="247205"/>
                    <a:pt x="1861740" y="203813"/>
                  </a:cubicBezTo>
                  <a:cubicBezTo>
                    <a:pt x="1878409" y="179405"/>
                    <a:pt x="1884027" y="126366"/>
                    <a:pt x="1885941" y="85666"/>
                  </a:cubicBezTo>
                  <a:lnTo>
                    <a:pt x="1886309" y="72107"/>
                  </a:lnTo>
                  <a:lnTo>
                    <a:pt x="1886797" y="72899"/>
                  </a:lnTo>
                  <a:lnTo>
                    <a:pt x="1886590" y="80755"/>
                  </a:lnTo>
                  <a:cubicBezTo>
                    <a:pt x="1886016" y="97781"/>
                    <a:pt x="1885081" y="117692"/>
                    <a:pt x="1883653" y="137779"/>
                  </a:cubicBezTo>
                  <a:lnTo>
                    <a:pt x="1881261" y="161319"/>
                  </a:lnTo>
                  <a:lnTo>
                    <a:pt x="1884476" y="148648"/>
                  </a:lnTo>
                  <a:cubicBezTo>
                    <a:pt x="1887138" y="136411"/>
                    <a:pt x="1889582" y="124529"/>
                    <a:pt x="1891803" y="113561"/>
                  </a:cubicBezTo>
                  <a:lnTo>
                    <a:pt x="1894022" y="102600"/>
                  </a:lnTo>
                  <a:lnTo>
                    <a:pt x="1897041" y="121174"/>
                  </a:lnTo>
                  <a:cubicBezTo>
                    <a:pt x="1897889" y="156481"/>
                    <a:pt x="1897889" y="216644"/>
                    <a:pt x="1876705" y="260142"/>
                  </a:cubicBezTo>
                  <a:lnTo>
                    <a:pt x="1846949" y="307242"/>
                  </a:lnTo>
                  <a:lnTo>
                    <a:pt x="1822365" y="334583"/>
                  </a:lnTo>
                  <a:cubicBezTo>
                    <a:pt x="1809400" y="346390"/>
                    <a:pt x="1795046" y="356825"/>
                    <a:pt x="1779303" y="364969"/>
                  </a:cubicBezTo>
                  <a:lnTo>
                    <a:pt x="1753100" y="373456"/>
                  </a:lnTo>
                  <a:lnTo>
                    <a:pt x="1770608" y="372609"/>
                  </a:lnTo>
                  <a:cubicBezTo>
                    <a:pt x="1782527" y="369329"/>
                    <a:pt x="1793190" y="364332"/>
                    <a:pt x="1802827" y="358174"/>
                  </a:cubicBezTo>
                  <a:lnTo>
                    <a:pt x="1810203" y="352118"/>
                  </a:lnTo>
                  <a:lnTo>
                    <a:pt x="1805209" y="357297"/>
                  </a:lnTo>
                  <a:cubicBezTo>
                    <a:pt x="1794458" y="366662"/>
                    <a:pt x="1782718" y="375100"/>
                    <a:pt x="1769937" y="382162"/>
                  </a:cubicBezTo>
                  <a:lnTo>
                    <a:pt x="1713221" y="403250"/>
                  </a:lnTo>
                  <a:lnTo>
                    <a:pt x="1666056" y="399423"/>
                  </a:lnTo>
                  <a:lnTo>
                    <a:pt x="1621901" y="387704"/>
                  </a:lnTo>
                  <a:lnTo>
                    <a:pt x="1675653" y="416583"/>
                  </a:lnTo>
                  <a:lnTo>
                    <a:pt x="1569960" y="429614"/>
                  </a:lnTo>
                  <a:cubicBezTo>
                    <a:pt x="1551671" y="429755"/>
                    <a:pt x="1531688" y="428007"/>
                    <a:pt x="1510976" y="425073"/>
                  </a:cubicBezTo>
                  <a:lnTo>
                    <a:pt x="1466743" y="416928"/>
                  </a:lnTo>
                  <a:lnTo>
                    <a:pt x="1397956" y="386599"/>
                  </a:lnTo>
                  <a:cubicBezTo>
                    <a:pt x="1369365" y="372204"/>
                    <a:pt x="1339963" y="356180"/>
                    <a:pt x="1310793" y="340537"/>
                  </a:cubicBezTo>
                  <a:lnTo>
                    <a:pt x="1228228" y="298394"/>
                  </a:lnTo>
                  <a:lnTo>
                    <a:pt x="1219199" y="298468"/>
                  </a:lnTo>
                  <a:cubicBezTo>
                    <a:pt x="1172765" y="301048"/>
                    <a:pt x="1127257" y="306472"/>
                    <a:pt x="1083865" y="305414"/>
                  </a:cubicBezTo>
                  <a:cubicBezTo>
                    <a:pt x="997083" y="303296"/>
                    <a:pt x="935699" y="271546"/>
                    <a:pt x="839390" y="295888"/>
                  </a:cubicBezTo>
                  <a:cubicBezTo>
                    <a:pt x="743083" y="320230"/>
                    <a:pt x="609733" y="414952"/>
                    <a:pt x="506015" y="451463"/>
                  </a:cubicBezTo>
                  <a:cubicBezTo>
                    <a:pt x="480086" y="460591"/>
                    <a:pt x="453694" y="469785"/>
                    <a:pt x="427533" y="478277"/>
                  </a:cubicBezTo>
                  <a:lnTo>
                    <a:pt x="403485" y="485326"/>
                  </a:lnTo>
                  <a:lnTo>
                    <a:pt x="381962" y="487234"/>
                  </a:lnTo>
                  <a:lnTo>
                    <a:pt x="302055" y="476454"/>
                  </a:lnTo>
                  <a:lnTo>
                    <a:pt x="312886" y="475078"/>
                  </a:lnTo>
                  <a:cubicBezTo>
                    <a:pt x="384175" y="460691"/>
                    <a:pt x="473472" y="429635"/>
                    <a:pt x="547291" y="400663"/>
                  </a:cubicBezTo>
                  <a:cubicBezTo>
                    <a:pt x="621109" y="371691"/>
                    <a:pt x="698500" y="314442"/>
                    <a:pt x="770086" y="278475"/>
                  </a:cubicBezTo>
                  <a:lnTo>
                    <a:pt x="787162" y="271814"/>
                  </a:lnTo>
                  <a:lnTo>
                    <a:pt x="696877" y="269323"/>
                  </a:lnTo>
                  <a:lnTo>
                    <a:pt x="695686" y="269503"/>
                  </a:lnTo>
                  <a:lnTo>
                    <a:pt x="637382" y="299262"/>
                  </a:lnTo>
                  <a:cubicBezTo>
                    <a:pt x="579040" y="330549"/>
                    <a:pt x="519774" y="363357"/>
                    <a:pt x="467916" y="381613"/>
                  </a:cubicBezTo>
                  <a:cubicBezTo>
                    <a:pt x="441986" y="390741"/>
                    <a:pt x="415594" y="399936"/>
                    <a:pt x="389433" y="408426"/>
                  </a:cubicBezTo>
                  <a:lnTo>
                    <a:pt x="350548" y="419825"/>
                  </a:lnTo>
                  <a:lnTo>
                    <a:pt x="337258" y="426063"/>
                  </a:lnTo>
                  <a:cubicBezTo>
                    <a:pt x="298100" y="439292"/>
                    <a:pt x="263836" y="445112"/>
                    <a:pt x="233873" y="446303"/>
                  </a:cubicBezTo>
                  <a:lnTo>
                    <a:pt x="219450" y="444902"/>
                  </a:lnTo>
                  <a:lnTo>
                    <a:pt x="209352" y="444955"/>
                  </a:lnTo>
                  <a:lnTo>
                    <a:pt x="209100" y="444866"/>
                  </a:lnTo>
                  <a:cubicBezTo>
                    <a:pt x="195613" y="437664"/>
                    <a:pt x="181596" y="428502"/>
                    <a:pt x="167619" y="418161"/>
                  </a:cubicBezTo>
                  <a:lnTo>
                    <a:pt x="138022" y="393923"/>
                  </a:lnTo>
                  <a:lnTo>
                    <a:pt x="170311" y="410222"/>
                  </a:lnTo>
                  <a:lnTo>
                    <a:pt x="210741" y="413363"/>
                  </a:lnTo>
                  <a:lnTo>
                    <a:pt x="270350" y="405791"/>
                  </a:lnTo>
                  <a:lnTo>
                    <a:pt x="306550" y="390196"/>
                  </a:lnTo>
                  <a:cubicBezTo>
                    <a:pt x="390242" y="349763"/>
                    <a:pt x="497597" y="276441"/>
                    <a:pt x="581734" y="254613"/>
                  </a:cubicBezTo>
                  <a:cubicBezTo>
                    <a:pt x="609779" y="247337"/>
                    <a:pt x="638155" y="243236"/>
                    <a:pt x="666417" y="241094"/>
                  </a:cubicBezTo>
                  <a:lnTo>
                    <a:pt x="674661" y="240922"/>
                  </a:lnTo>
                  <a:lnTo>
                    <a:pt x="731986" y="208626"/>
                  </a:lnTo>
                  <a:cubicBezTo>
                    <a:pt x="755848" y="196636"/>
                    <a:pt x="779065" y="187012"/>
                    <a:pt x="801291" y="181589"/>
                  </a:cubicBezTo>
                  <a:cubicBezTo>
                    <a:pt x="890190" y="159892"/>
                    <a:pt x="948398" y="195346"/>
                    <a:pt x="1042591" y="200638"/>
                  </a:cubicBezTo>
                  <a:cubicBezTo>
                    <a:pt x="1066139" y="201961"/>
                    <a:pt x="1091141" y="201597"/>
                    <a:pt x="1117154" y="200762"/>
                  </a:cubicBezTo>
                  <a:lnTo>
                    <a:pt x="1195780" y="198125"/>
                  </a:lnTo>
                  <a:lnTo>
                    <a:pt x="1183743" y="191981"/>
                  </a:lnTo>
                  <a:cubicBezTo>
                    <a:pt x="1156077" y="179108"/>
                    <a:pt x="1129686" y="168624"/>
                    <a:pt x="1105608" y="162538"/>
                  </a:cubicBezTo>
                  <a:cubicBezTo>
                    <a:pt x="1081532" y="156453"/>
                    <a:pt x="1059637" y="153873"/>
                    <a:pt x="1038983" y="153459"/>
                  </a:cubicBezTo>
                  <a:cubicBezTo>
                    <a:pt x="977021" y="152220"/>
                    <a:pt x="926221" y="170476"/>
                    <a:pt x="861133" y="172064"/>
                  </a:cubicBezTo>
                  <a:cubicBezTo>
                    <a:pt x="839438" y="172592"/>
                    <a:pt x="817213" y="171501"/>
                    <a:pt x="794607" y="169954"/>
                  </a:cubicBezTo>
                  <a:lnTo>
                    <a:pt x="735695" y="165814"/>
                  </a:lnTo>
                  <a:lnTo>
                    <a:pt x="716806" y="172931"/>
                  </a:lnTo>
                  <a:cubicBezTo>
                    <a:pt x="633809" y="211552"/>
                    <a:pt x="539353" y="271679"/>
                    <a:pt x="461565" y="299063"/>
                  </a:cubicBezTo>
                  <a:cubicBezTo>
                    <a:pt x="383778" y="326447"/>
                    <a:pt x="301823" y="354427"/>
                    <a:pt x="234454" y="362240"/>
                  </a:cubicBezTo>
                  <a:lnTo>
                    <a:pt x="215700" y="362339"/>
                  </a:lnTo>
                  <a:lnTo>
                    <a:pt x="177130" y="366195"/>
                  </a:lnTo>
                  <a:cubicBezTo>
                    <a:pt x="164155" y="366529"/>
                    <a:pt x="152065" y="365929"/>
                    <a:pt x="140833" y="364748"/>
                  </a:cubicBezTo>
                  <a:lnTo>
                    <a:pt x="96066" y="349708"/>
                  </a:lnTo>
                  <a:lnTo>
                    <a:pt x="104640" y="361546"/>
                  </a:lnTo>
                  <a:lnTo>
                    <a:pt x="132593" y="389477"/>
                  </a:lnTo>
                  <a:lnTo>
                    <a:pt x="126377" y="384386"/>
                  </a:lnTo>
                  <a:cubicBezTo>
                    <a:pt x="99720" y="360554"/>
                    <a:pt x="75500" y="335133"/>
                    <a:pt x="58270" y="314373"/>
                  </a:cubicBezTo>
                  <a:cubicBezTo>
                    <a:pt x="23811" y="272852"/>
                    <a:pt x="9406" y="231896"/>
                    <a:pt x="2344" y="195742"/>
                  </a:cubicBezTo>
                  <a:cubicBezTo>
                    <a:pt x="-4717" y="159588"/>
                    <a:pt x="5451" y="125129"/>
                    <a:pt x="15902" y="97448"/>
                  </a:cubicBezTo>
                  <a:lnTo>
                    <a:pt x="21731" y="84846"/>
                  </a:lnTo>
                  <a:lnTo>
                    <a:pt x="28302" y="110746"/>
                  </a:lnTo>
                  <a:lnTo>
                    <a:pt x="34415" y="127885"/>
                  </a:lnTo>
                  <a:lnTo>
                    <a:pt x="27765" y="168627"/>
                  </a:lnTo>
                  <a:lnTo>
                    <a:pt x="28011" y="170586"/>
                  </a:lnTo>
                  <a:lnTo>
                    <a:pt x="25458" y="166586"/>
                  </a:lnTo>
                  <a:lnTo>
                    <a:pt x="29518" y="182589"/>
                  </a:lnTo>
                  <a:lnTo>
                    <a:pt x="33591" y="215020"/>
                  </a:lnTo>
                  <a:cubicBezTo>
                    <a:pt x="38075" y="227942"/>
                    <a:pt x="44571" y="238958"/>
                    <a:pt x="51491" y="249973"/>
                  </a:cubicBezTo>
                  <a:cubicBezTo>
                    <a:pt x="65331" y="272005"/>
                    <a:pt x="86798" y="288387"/>
                    <a:pt x="110806" y="300815"/>
                  </a:cubicBezTo>
                  <a:cubicBezTo>
                    <a:pt x="134815" y="313243"/>
                    <a:pt x="155716" y="328778"/>
                    <a:pt x="195542" y="324541"/>
                  </a:cubicBezTo>
                  <a:cubicBezTo>
                    <a:pt x="235368" y="320304"/>
                    <a:pt x="298920" y="300815"/>
                    <a:pt x="349762" y="275394"/>
                  </a:cubicBezTo>
                  <a:cubicBezTo>
                    <a:pt x="400603" y="249973"/>
                    <a:pt x="452010" y="206758"/>
                    <a:pt x="500592" y="172016"/>
                  </a:cubicBezTo>
                  <a:lnTo>
                    <a:pt x="567633" y="117605"/>
                  </a:lnTo>
                  <a:lnTo>
                    <a:pt x="581604" y="113435"/>
                  </a:lnTo>
                  <a:lnTo>
                    <a:pt x="646112" y="75226"/>
                  </a:lnTo>
                  <a:cubicBezTo>
                    <a:pt x="670917" y="60343"/>
                    <a:pt x="695424" y="45989"/>
                    <a:pt x="719286" y="34000"/>
                  </a:cubicBezTo>
                  <a:lnTo>
                    <a:pt x="766788" y="15469"/>
                  </a:lnTo>
                  <a:lnTo>
                    <a:pt x="788337" y="8674"/>
                  </a:lnTo>
                  <a:lnTo>
                    <a:pt x="822320" y="2139"/>
                  </a:lnTo>
                  <a:close/>
                </a:path>
              </a:pathLst>
            </a:custGeom>
            <a:solidFill>
              <a:srgbClr val="49291E">
                <a:alpha val="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66" name="Group 65">
              <a:extLst>
                <a:ext uri="{FF2B5EF4-FFF2-40B4-BE49-F238E27FC236}">
                  <a16:creationId xmlns:a16="http://schemas.microsoft.com/office/drawing/2014/main" id="{FE84B889-4709-463A-8383-9222B33C98BE}"/>
                </a:ext>
              </a:extLst>
            </p:cNvPr>
            <p:cNvGrpSpPr/>
            <p:nvPr/>
          </p:nvGrpSpPr>
          <p:grpSpPr>
            <a:xfrm>
              <a:off x="3415643" y="2299521"/>
              <a:ext cx="546758" cy="501984"/>
              <a:chOff x="3475329" y="2354319"/>
              <a:chExt cx="427385" cy="392388"/>
            </a:xfrm>
          </p:grpSpPr>
          <p:sp>
            <p:nvSpPr>
              <p:cNvPr id="57" name="Freeform: Shape 56">
                <a:extLst>
                  <a:ext uri="{FF2B5EF4-FFF2-40B4-BE49-F238E27FC236}">
                    <a16:creationId xmlns:a16="http://schemas.microsoft.com/office/drawing/2014/main" id="{D4B99D47-A80F-4767-9EB6-600988A6B544}"/>
                  </a:ext>
                </a:extLst>
              </p:cNvPr>
              <p:cNvSpPr/>
              <p:nvPr/>
            </p:nvSpPr>
            <p:spPr>
              <a:xfrm flipH="1">
                <a:off x="3475329" y="2555169"/>
                <a:ext cx="427385" cy="191538"/>
              </a:xfrm>
              <a:custGeom>
                <a:avLst/>
                <a:gdLst>
                  <a:gd name="connsiteX0" fmla="*/ 355349 w 427385"/>
                  <a:gd name="connsiteY0" fmla="*/ 1159 h 191538"/>
                  <a:gd name="connsiteX1" fmla="*/ 419643 w 427385"/>
                  <a:gd name="connsiteY1" fmla="*/ 8303 h 191538"/>
                  <a:gd name="connsiteX2" fmla="*/ 419643 w 427385"/>
                  <a:gd name="connsiteY2" fmla="*/ 63072 h 191538"/>
                  <a:gd name="connsiteX3" fmla="*/ 360112 w 427385"/>
                  <a:gd name="connsiteY3" fmla="*/ 139272 h 191538"/>
                  <a:gd name="connsiteX4" fmla="*/ 236287 w 427385"/>
                  <a:gd name="connsiteY4" fmla="*/ 189278 h 191538"/>
                  <a:gd name="connsiteX5" fmla="*/ 98174 w 427385"/>
                  <a:gd name="connsiteY5" fmla="*/ 172609 h 191538"/>
                  <a:gd name="connsiteX6" fmla="*/ 5305 w 427385"/>
                  <a:gd name="connsiteY6" fmla="*/ 82122 h 191538"/>
                  <a:gd name="connsiteX7" fmla="*/ 21974 w 427385"/>
                  <a:gd name="connsiteY7" fmla="*/ 8303 h 191538"/>
                  <a:gd name="connsiteX8" fmla="*/ 110080 w 427385"/>
                  <a:gd name="connsiteY8" fmla="*/ 15447 h 19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385" h="191538">
                    <a:moveTo>
                      <a:pt x="355349" y="1159"/>
                    </a:moveTo>
                    <a:cubicBezTo>
                      <a:pt x="382138" y="-429"/>
                      <a:pt x="408927" y="-2016"/>
                      <a:pt x="419643" y="8303"/>
                    </a:cubicBezTo>
                    <a:cubicBezTo>
                      <a:pt x="430359" y="18622"/>
                      <a:pt x="429565" y="41244"/>
                      <a:pt x="419643" y="63072"/>
                    </a:cubicBezTo>
                    <a:cubicBezTo>
                      <a:pt x="409721" y="84900"/>
                      <a:pt x="390671" y="118238"/>
                      <a:pt x="360112" y="139272"/>
                    </a:cubicBezTo>
                    <a:cubicBezTo>
                      <a:pt x="329553" y="160306"/>
                      <a:pt x="279943" y="183722"/>
                      <a:pt x="236287" y="189278"/>
                    </a:cubicBezTo>
                    <a:cubicBezTo>
                      <a:pt x="192631" y="194834"/>
                      <a:pt x="136671" y="190468"/>
                      <a:pt x="98174" y="172609"/>
                    </a:cubicBezTo>
                    <a:cubicBezTo>
                      <a:pt x="59677" y="154750"/>
                      <a:pt x="18005" y="109506"/>
                      <a:pt x="5305" y="82122"/>
                    </a:cubicBezTo>
                    <a:cubicBezTo>
                      <a:pt x="-7395" y="54738"/>
                      <a:pt x="4512" y="19415"/>
                      <a:pt x="21974" y="8303"/>
                    </a:cubicBezTo>
                    <a:cubicBezTo>
                      <a:pt x="39436" y="-2809"/>
                      <a:pt x="74758" y="6319"/>
                      <a:pt x="110080" y="15447"/>
                    </a:cubicBezTo>
                  </a:path>
                </a:pathLst>
              </a:custGeom>
              <a:gradFill flip="none" rotWithShape="1">
                <a:gsLst>
                  <a:gs pos="0">
                    <a:srgbClr val="F3D0CA"/>
                  </a:gs>
                  <a:gs pos="100000">
                    <a:srgbClr val="E1AAA3">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904696E1-4311-465A-AF4A-3B44C1507A86}"/>
                  </a:ext>
                </a:extLst>
              </p:cNvPr>
              <p:cNvSpPr/>
              <p:nvPr/>
            </p:nvSpPr>
            <p:spPr>
              <a:xfrm flipH="1">
                <a:off x="3500591" y="2354319"/>
                <a:ext cx="334481" cy="3344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9" name="Group 58">
                <a:extLst>
                  <a:ext uri="{FF2B5EF4-FFF2-40B4-BE49-F238E27FC236}">
                    <a16:creationId xmlns:a16="http://schemas.microsoft.com/office/drawing/2014/main" id="{5341BB5D-1A14-4783-90B6-E1D6023C2883}"/>
                  </a:ext>
                </a:extLst>
              </p:cNvPr>
              <p:cNvGrpSpPr/>
              <p:nvPr/>
            </p:nvGrpSpPr>
            <p:grpSpPr>
              <a:xfrm flipH="1">
                <a:off x="3587894" y="2388188"/>
                <a:ext cx="224780" cy="224780"/>
                <a:chOff x="5375920" y="1916832"/>
                <a:chExt cx="1584176" cy="1584176"/>
              </a:xfrm>
            </p:grpSpPr>
            <p:grpSp>
              <p:nvGrpSpPr>
                <p:cNvPr id="60" name="Group 59">
                  <a:extLst>
                    <a:ext uri="{FF2B5EF4-FFF2-40B4-BE49-F238E27FC236}">
                      <a16:creationId xmlns:a16="http://schemas.microsoft.com/office/drawing/2014/main" id="{402340EC-321A-43FF-8417-8D7F1D4AE690}"/>
                    </a:ext>
                  </a:extLst>
                </p:cNvPr>
                <p:cNvGrpSpPr/>
                <p:nvPr/>
              </p:nvGrpSpPr>
              <p:grpSpPr>
                <a:xfrm>
                  <a:off x="5375920" y="1916832"/>
                  <a:ext cx="1584176" cy="1584176"/>
                  <a:chOff x="5375920" y="1916832"/>
                  <a:chExt cx="1584176" cy="1584176"/>
                </a:xfrm>
              </p:grpSpPr>
              <p:grpSp>
                <p:nvGrpSpPr>
                  <p:cNvPr id="62" name="Group 61">
                    <a:extLst>
                      <a:ext uri="{FF2B5EF4-FFF2-40B4-BE49-F238E27FC236}">
                        <a16:creationId xmlns:a16="http://schemas.microsoft.com/office/drawing/2014/main" id="{048ABC20-5791-4EC3-A6C7-33790AC02B88}"/>
                      </a:ext>
                    </a:extLst>
                  </p:cNvPr>
                  <p:cNvGrpSpPr/>
                  <p:nvPr/>
                </p:nvGrpSpPr>
                <p:grpSpPr>
                  <a:xfrm>
                    <a:off x="5375920" y="1916832"/>
                    <a:ext cx="1584176" cy="1584176"/>
                    <a:chOff x="5375920" y="1916832"/>
                    <a:chExt cx="1584176" cy="1584176"/>
                  </a:xfrm>
                </p:grpSpPr>
                <p:sp>
                  <p:nvSpPr>
                    <p:cNvPr id="64" name="Oval 63">
                      <a:extLst>
                        <a:ext uri="{FF2B5EF4-FFF2-40B4-BE49-F238E27FC236}">
                          <a16:creationId xmlns:a16="http://schemas.microsoft.com/office/drawing/2014/main" id="{522B2F79-E2FB-46DF-B300-D16327D05E96}"/>
                        </a:ext>
                      </a:extLst>
                    </p:cNvPr>
                    <p:cNvSpPr/>
                    <p:nvPr/>
                  </p:nvSpPr>
                  <p:spPr>
                    <a:xfrm>
                      <a:off x="5375920" y="1916832"/>
                      <a:ext cx="1584176" cy="1584176"/>
                    </a:xfrm>
                    <a:prstGeom prst="ellipse">
                      <a:avLst/>
                    </a:prstGeom>
                    <a:solidFill>
                      <a:srgbClr val="A7B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Freeform: Shape 64">
                      <a:extLst>
                        <a:ext uri="{FF2B5EF4-FFF2-40B4-BE49-F238E27FC236}">
                          <a16:creationId xmlns:a16="http://schemas.microsoft.com/office/drawing/2014/main" id="{CD87D96C-E8F2-4DA1-A878-E7099D053683}"/>
                        </a:ext>
                      </a:extLst>
                    </p:cNvPr>
                    <p:cNvSpPr/>
                    <p:nvPr/>
                  </p:nvSpPr>
                  <p:spPr>
                    <a:xfrm>
                      <a:off x="5375920" y="1917430"/>
                      <a:ext cx="1581848" cy="1583093"/>
                    </a:xfrm>
                    <a:custGeom>
                      <a:avLst/>
                      <a:gdLst>
                        <a:gd name="connsiteX0" fmla="*/ 803900 w 1581848"/>
                        <a:gd name="connsiteY0" fmla="*/ 0 h 1583093"/>
                        <a:gd name="connsiteX1" fmla="*/ 873075 w 1581848"/>
                        <a:gd name="connsiteY1" fmla="*/ 3493 h 1583093"/>
                        <a:gd name="connsiteX2" fmla="*/ 1100405 w 1581848"/>
                        <a:gd name="connsiteY2" fmla="*/ 61649 h 1583093"/>
                        <a:gd name="connsiteX3" fmla="*/ 1174045 w 1581848"/>
                        <a:gd name="connsiteY3" fmla="*/ 101620 h 1583093"/>
                        <a:gd name="connsiteX4" fmla="*/ 864860 w 1581848"/>
                        <a:gd name="connsiteY4" fmla="*/ 726711 h 1583093"/>
                        <a:gd name="connsiteX5" fmla="*/ 1358769 w 1581848"/>
                        <a:gd name="connsiteY5" fmla="*/ 239388 h 1583093"/>
                        <a:gd name="connsiteX6" fmla="*/ 1448900 w 1581848"/>
                        <a:gd name="connsiteY6" fmla="*/ 348627 h 1583093"/>
                        <a:gd name="connsiteX7" fmla="*/ 1521930 w 1581848"/>
                        <a:gd name="connsiteY7" fmla="*/ 483175 h 1583093"/>
                        <a:gd name="connsiteX8" fmla="*/ 1538615 w 1581848"/>
                        <a:gd name="connsiteY8" fmla="*/ 536925 h 1583093"/>
                        <a:gd name="connsiteX9" fmla="*/ 864860 w 1581848"/>
                        <a:gd name="connsiteY9" fmla="*/ 757191 h 1583093"/>
                        <a:gd name="connsiteX10" fmla="*/ 1581848 w 1581848"/>
                        <a:gd name="connsiteY10" fmla="*/ 837601 h 1583093"/>
                        <a:gd name="connsiteX11" fmla="*/ 1580087 w 1581848"/>
                        <a:gd name="connsiteY11" fmla="*/ 872478 h 1583093"/>
                        <a:gd name="connsiteX12" fmla="*/ 1568084 w 1581848"/>
                        <a:gd name="connsiteY12" fmla="*/ 951124 h 1583093"/>
                        <a:gd name="connsiteX13" fmla="*/ 1558685 w 1581848"/>
                        <a:gd name="connsiteY13" fmla="*/ 981403 h 1583093"/>
                        <a:gd name="connsiteX14" fmla="*/ 857240 w 1581848"/>
                        <a:gd name="connsiteY14" fmla="*/ 787671 h 1583093"/>
                        <a:gd name="connsiteX15" fmla="*/ 1380403 w 1581848"/>
                        <a:gd name="connsiteY15" fmla="*/ 1317374 h 1583093"/>
                        <a:gd name="connsiteX16" fmla="*/ 1352179 w 1581848"/>
                        <a:gd name="connsiteY16" fmla="*/ 1351582 h 1583093"/>
                        <a:gd name="connsiteX17" fmla="*/ 1234952 w 1581848"/>
                        <a:gd name="connsiteY17" fmla="*/ 1448303 h 1583093"/>
                        <a:gd name="connsiteX18" fmla="*/ 1136065 w 1581848"/>
                        <a:gd name="connsiteY18" fmla="*/ 1501977 h 1583093"/>
                        <a:gd name="connsiteX19" fmla="*/ 803900 w 1581848"/>
                        <a:gd name="connsiteY19" fmla="*/ 810531 h 1583093"/>
                        <a:gd name="connsiteX20" fmla="*/ 888359 w 1581848"/>
                        <a:gd name="connsiteY20" fmla="*/ 1577157 h 1583093"/>
                        <a:gd name="connsiteX21" fmla="*/ 873075 w 1581848"/>
                        <a:gd name="connsiteY21" fmla="*/ 1579490 h 1583093"/>
                        <a:gd name="connsiteX22" fmla="*/ 801718 w 1581848"/>
                        <a:gd name="connsiteY22" fmla="*/ 1583093 h 1583093"/>
                        <a:gd name="connsiteX23" fmla="*/ 788660 w 1581848"/>
                        <a:gd name="connsiteY23" fmla="*/ 825771 h 1583093"/>
                        <a:gd name="connsiteX24" fmla="*/ 545056 w 1581848"/>
                        <a:gd name="connsiteY24" fmla="*/ 1543763 h 1583093"/>
                        <a:gd name="connsiteX25" fmla="*/ 483772 w 1581848"/>
                        <a:gd name="connsiteY25" fmla="*/ 1521333 h 1583093"/>
                        <a:gd name="connsiteX26" fmla="*/ 231998 w 1581848"/>
                        <a:gd name="connsiteY26" fmla="*/ 1351582 h 1583093"/>
                        <a:gd name="connsiteX27" fmla="*/ 192626 w 1581848"/>
                        <a:gd name="connsiteY27" fmla="*/ 1303863 h 1583093"/>
                        <a:gd name="connsiteX28" fmla="*/ 758180 w 1581848"/>
                        <a:gd name="connsiteY28" fmla="*/ 818151 h 1583093"/>
                        <a:gd name="connsiteX29" fmla="*/ 20235 w 1581848"/>
                        <a:gd name="connsiteY29" fmla="*/ 964468 h 1583093"/>
                        <a:gd name="connsiteX30" fmla="*/ 16093 w 1581848"/>
                        <a:gd name="connsiteY30" fmla="*/ 951124 h 1583093"/>
                        <a:gd name="connsiteX31" fmla="*/ 0 w 1581848"/>
                        <a:gd name="connsiteY31" fmla="*/ 791491 h 1583093"/>
                        <a:gd name="connsiteX32" fmla="*/ 4090 w 1581848"/>
                        <a:gd name="connsiteY32" fmla="*/ 710505 h 1583093"/>
                        <a:gd name="connsiteX33" fmla="*/ 5866 w 1581848"/>
                        <a:gd name="connsiteY33" fmla="*/ 698868 h 1583093"/>
                        <a:gd name="connsiteX34" fmla="*/ 735320 w 1581848"/>
                        <a:gd name="connsiteY34" fmla="*/ 787671 h 1583093"/>
                        <a:gd name="connsiteX35" fmla="*/ 135361 w 1581848"/>
                        <a:gd name="connsiteY35" fmla="*/ 348525 h 1583093"/>
                        <a:gd name="connsiteX36" fmla="*/ 231998 w 1581848"/>
                        <a:gd name="connsiteY36" fmla="*/ 231400 h 1583093"/>
                        <a:gd name="connsiteX37" fmla="*/ 309780 w 1581848"/>
                        <a:gd name="connsiteY37" fmla="*/ 167224 h 1583093"/>
                        <a:gd name="connsiteX38" fmla="*/ 750560 w 1581848"/>
                        <a:gd name="connsiteY38" fmla="*/ 757191 h 1583093"/>
                        <a:gd name="connsiteX39" fmla="*/ 572421 w 1581848"/>
                        <a:gd name="connsiteY39" fmla="*/ 30932 h 1583093"/>
                        <a:gd name="connsiteX40" fmla="*/ 632455 w 1581848"/>
                        <a:gd name="connsiteY40" fmla="*/ 15496 h 1583093"/>
                        <a:gd name="connsiteX41" fmla="*/ 711102 w 1581848"/>
                        <a:gd name="connsiteY41" fmla="*/ 3493 h 1583093"/>
                        <a:gd name="connsiteX42" fmla="*/ 715581 w 1581848"/>
                        <a:gd name="connsiteY42" fmla="*/ 3266 h 1583093"/>
                        <a:gd name="connsiteX43" fmla="*/ 803900 w 1581848"/>
                        <a:gd name="connsiteY43" fmla="*/ 696231 h 158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581848" h="1583093">
                          <a:moveTo>
                            <a:pt x="803900" y="0"/>
                          </a:moveTo>
                          <a:lnTo>
                            <a:pt x="873075" y="3493"/>
                          </a:lnTo>
                          <a:cubicBezTo>
                            <a:pt x="952958" y="11605"/>
                            <a:pt x="1029332" y="31588"/>
                            <a:pt x="1100405" y="61649"/>
                          </a:cubicBezTo>
                          <a:lnTo>
                            <a:pt x="1174045" y="101620"/>
                          </a:lnTo>
                          <a:lnTo>
                            <a:pt x="864860" y="726711"/>
                          </a:lnTo>
                          <a:lnTo>
                            <a:pt x="1358769" y="239388"/>
                          </a:lnTo>
                          <a:lnTo>
                            <a:pt x="1448900" y="348627"/>
                          </a:lnTo>
                          <a:cubicBezTo>
                            <a:pt x="1477369" y="390767"/>
                            <a:pt x="1501889" y="435793"/>
                            <a:pt x="1521930" y="483175"/>
                          </a:cubicBezTo>
                          <a:lnTo>
                            <a:pt x="1538615" y="536925"/>
                          </a:lnTo>
                          <a:lnTo>
                            <a:pt x="864860" y="757191"/>
                          </a:lnTo>
                          <a:lnTo>
                            <a:pt x="1581848" y="837601"/>
                          </a:lnTo>
                          <a:lnTo>
                            <a:pt x="1580087" y="872478"/>
                          </a:lnTo>
                          <a:cubicBezTo>
                            <a:pt x="1577383" y="899105"/>
                            <a:pt x="1573359" y="925343"/>
                            <a:pt x="1568084" y="951124"/>
                          </a:cubicBezTo>
                          <a:lnTo>
                            <a:pt x="1558685" y="981403"/>
                          </a:lnTo>
                          <a:lnTo>
                            <a:pt x="857240" y="787671"/>
                          </a:lnTo>
                          <a:lnTo>
                            <a:pt x="1380403" y="1317374"/>
                          </a:lnTo>
                          <a:lnTo>
                            <a:pt x="1352179" y="1351582"/>
                          </a:lnTo>
                          <a:cubicBezTo>
                            <a:pt x="1316344" y="1387417"/>
                            <a:pt x="1277091" y="1419834"/>
                            <a:pt x="1234952" y="1448303"/>
                          </a:cubicBezTo>
                          <a:lnTo>
                            <a:pt x="1136065" y="1501977"/>
                          </a:lnTo>
                          <a:lnTo>
                            <a:pt x="803900" y="810531"/>
                          </a:lnTo>
                          <a:lnTo>
                            <a:pt x="888359" y="1577157"/>
                          </a:lnTo>
                          <a:lnTo>
                            <a:pt x="873075" y="1579490"/>
                          </a:lnTo>
                          <a:lnTo>
                            <a:pt x="801718" y="1583093"/>
                          </a:lnTo>
                          <a:lnTo>
                            <a:pt x="788660" y="825771"/>
                          </a:lnTo>
                          <a:lnTo>
                            <a:pt x="545056" y="1543763"/>
                          </a:lnTo>
                          <a:lnTo>
                            <a:pt x="483772" y="1521333"/>
                          </a:lnTo>
                          <a:cubicBezTo>
                            <a:pt x="389008" y="1481251"/>
                            <a:pt x="303667" y="1423252"/>
                            <a:pt x="231998" y="1351582"/>
                          </a:cubicBezTo>
                          <a:lnTo>
                            <a:pt x="192626" y="1303863"/>
                          </a:lnTo>
                          <a:lnTo>
                            <a:pt x="758180" y="818151"/>
                          </a:lnTo>
                          <a:lnTo>
                            <a:pt x="20235" y="964468"/>
                          </a:lnTo>
                          <a:lnTo>
                            <a:pt x="16093" y="951124"/>
                          </a:lnTo>
                          <a:cubicBezTo>
                            <a:pt x="5541" y="899561"/>
                            <a:pt x="0" y="846173"/>
                            <a:pt x="0" y="791491"/>
                          </a:cubicBezTo>
                          <a:cubicBezTo>
                            <a:pt x="0" y="764150"/>
                            <a:pt x="1386" y="737132"/>
                            <a:pt x="4090" y="710505"/>
                          </a:cubicBezTo>
                          <a:lnTo>
                            <a:pt x="5866" y="698868"/>
                          </a:lnTo>
                          <a:lnTo>
                            <a:pt x="735320" y="787671"/>
                          </a:lnTo>
                          <a:lnTo>
                            <a:pt x="135361" y="348525"/>
                          </a:lnTo>
                          <a:lnTo>
                            <a:pt x="231998" y="231400"/>
                          </a:lnTo>
                          <a:lnTo>
                            <a:pt x="309780" y="167224"/>
                          </a:lnTo>
                          <a:lnTo>
                            <a:pt x="750560" y="757191"/>
                          </a:lnTo>
                          <a:lnTo>
                            <a:pt x="572421" y="30932"/>
                          </a:lnTo>
                          <a:lnTo>
                            <a:pt x="632455" y="15496"/>
                          </a:lnTo>
                          <a:cubicBezTo>
                            <a:pt x="658236" y="10220"/>
                            <a:pt x="684474" y="6197"/>
                            <a:pt x="711102" y="3493"/>
                          </a:cubicBezTo>
                          <a:lnTo>
                            <a:pt x="715581" y="3266"/>
                          </a:lnTo>
                          <a:lnTo>
                            <a:pt x="803900" y="696231"/>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Freeform: Shape 62">
                    <a:extLst>
                      <a:ext uri="{FF2B5EF4-FFF2-40B4-BE49-F238E27FC236}">
                        <a16:creationId xmlns:a16="http://schemas.microsoft.com/office/drawing/2014/main" id="{1927A4BA-284E-483C-A57E-52C100F982FE}"/>
                      </a:ext>
                    </a:extLst>
                  </p:cNvPr>
                  <p:cNvSpPr/>
                  <p:nvPr/>
                </p:nvSpPr>
                <p:spPr>
                  <a:xfrm rot="2359138" flipH="1" flipV="1">
                    <a:off x="5375920" y="1917373"/>
                    <a:ext cx="1581848" cy="1583093"/>
                  </a:xfrm>
                  <a:custGeom>
                    <a:avLst/>
                    <a:gdLst>
                      <a:gd name="connsiteX0" fmla="*/ 803900 w 1581848"/>
                      <a:gd name="connsiteY0" fmla="*/ 0 h 1583093"/>
                      <a:gd name="connsiteX1" fmla="*/ 873075 w 1581848"/>
                      <a:gd name="connsiteY1" fmla="*/ 3493 h 1583093"/>
                      <a:gd name="connsiteX2" fmla="*/ 1100405 w 1581848"/>
                      <a:gd name="connsiteY2" fmla="*/ 61649 h 1583093"/>
                      <a:gd name="connsiteX3" fmla="*/ 1174045 w 1581848"/>
                      <a:gd name="connsiteY3" fmla="*/ 101620 h 1583093"/>
                      <a:gd name="connsiteX4" fmla="*/ 864860 w 1581848"/>
                      <a:gd name="connsiteY4" fmla="*/ 726711 h 1583093"/>
                      <a:gd name="connsiteX5" fmla="*/ 1358769 w 1581848"/>
                      <a:gd name="connsiteY5" fmla="*/ 239388 h 1583093"/>
                      <a:gd name="connsiteX6" fmla="*/ 1448900 w 1581848"/>
                      <a:gd name="connsiteY6" fmla="*/ 348627 h 1583093"/>
                      <a:gd name="connsiteX7" fmla="*/ 1521930 w 1581848"/>
                      <a:gd name="connsiteY7" fmla="*/ 483175 h 1583093"/>
                      <a:gd name="connsiteX8" fmla="*/ 1538615 w 1581848"/>
                      <a:gd name="connsiteY8" fmla="*/ 536925 h 1583093"/>
                      <a:gd name="connsiteX9" fmla="*/ 864860 w 1581848"/>
                      <a:gd name="connsiteY9" fmla="*/ 757191 h 1583093"/>
                      <a:gd name="connsiteX10" fmla="*/ 1581848 w 1581848"/>
                      <a:gd name="connsiteY10" fmla="*/ 837601 h 1583093"/>
                      <a:gd name="connsiteX11" fmla="*/ 1580087 w 1581848"/>
                      <a:gd name="connsiteY11" fmla="*/ 872478 h 1583093"/>
                      <a:gd name="connsiteX12" fmla="*/ 1568084 w 1581848"/>
                      <a:gd name="connsiteY12" fmla="*/ 951124 h 1583093"/>
                      <a:gd name="connsiteX13" fmla="*/ 1558685 w 1581848"/>
                      <a:gd name="connsiteY13" fmla="*/ 981403 h 1583093"/>
                      <a:gd name="connsiteX14" fmla="*/ 857240 w 1581848"/>
                      <a:gd name="connsiteY14" fmla="*/ 787671 h 1583093"/>
                      <a:gd name="connsiteX15" fmla="*/ 1380403 w 1581848"/>
                      <a:gd name="connsiteY15" fmla="*/ 1317374 h 1583093"/>
                      <a:gd name="connsiteX16" fmla="*/ 1352179 w 1581848"/>
                      <a:gd name="connsiteY16" fmla="*/ 1351582 h 1583093"/>
                      <a:gd name="connsiteX17" fmla="*/ 1234952 w 1581848"/>
                      <a:gd name="connsiteY17" fmla="*/ 1448303 h 1583093"/>
                      <a:gd name="connsiteX18" fmla="*/ 1136065 w 1581848"/>
                      <a:gd name="connsiteY18" fmla="*/ 1501977 h 1583093"/>
                      <a:gd name="connsiteX19" fmla="*/ 803900 w 1581848"/>
                      <a:gd name="connsiteY19" fmla="*/ 810531 h 1583093"/>
                      <a:gd name="connsiteX20" fmla="*/ 888359 w 1581848"/>
                      <a:gd name="connsiteY20" fmla="*/ 1577157 h 1583093"/>
                      <a:gd name="connsiteX21" fmla="*/ 873075 w 1581848"/>
                      <a:gd name="connsiteY21" fmla="*/ 1579490 h 1583093"/>
                      <a:gd name="connsiteX22" fmla="*/ 801718 w 1581848"/>
                      <a:gd name="connsiteY22" fmla="*/ 1583093 h 1583093"/>
                      <a:gd name="connsiteX23" fmla="*/ 788660 w 1581848"/>
                      <a:gd name="connsiteY23" fmla="*/ 825771 h 1583093"/>
                      <a:gd name="connsiteX24" fmla="*/ 545056 w 1581848"/>
                      <a:gd name="connsiteY24" fmla="*/ 1543763 h 1583093"/>
                      <a:gd name="connsiteX25" fmla="*/ 483772 w 1581848"/>
                      <a:gd name="connsiteY25" fmla="*/ 1521333 h 1583093"/>
                      <a:gd name="connsiteX26" fmla="*/ 231998 w 1581848"/>
                      <a:gd name="connsiteY26" fmla="*/ 1351582 h 1583093"/>
                      <a:gd name="connsiteX27" fmla="*/ 192626 w 1581848"/>
                      <a:gd name="connsiteY27" fmla="*/ 1303863 h 1583093"/>
                      <a:gd name="connsiteX28" fmla="*/ 758180 w 1581848"/>
                      <a:gd name="connsiteY28" fmla="*/ 818151 h 1583093"/>
                      <a:gd name="connsiteX29" fmla="*/ 20235 w 1581848"/>
                      <a:gd name="connsiteY29" fmla="*/ 964468 h 1583093"/>
                      <a:gd name="connsiteX30" fmla="*/ 16093 w 1581848"/>
                      <a:gd name="connsiteY30" fmla="*/ 951124 h 1583093"/>
                      <a:gd name="connsiteX31" fmla="*/ 0 w 1581848"/>
                      <a:gd name="connsiteY31" fmla="*/ 791491 h 1583093"/>
                      <a:gd name="connsiteX32" fmla="*/ 4090 w 1581848"/>
                      <a:gd name="connsiteY32" fmla="*/ 710505 h 1583093"/>
                      <a:gd name="connsiteX33" fmla="*/ 5866 w 1581848"/>
                      <a:gd name="connsiteY33" fmla="*/ 698868 h 1583093"/>
                      <a:gd name="connsiteX34" fmla="*/ 735320 w 1581848"/>
                      <a:gd name="connsiteY34" fmla="*/ 787671 h 1583093"/>
                      <a:gd name="connsiteX35" fmla="*/ 135361 w 1581848"/>
                      <a:gd name="connsiteY35" fmla="*/ 348525 h 1583093"/>
                      <a:gd name="connsiteX36" fmla="*/ 231998 w 1581848"/>
                      <a:gd name="connsiteY36" fmla="*/ 231400 h 1583093"/>
                      <a:gd name="connsiteX37" fmla="*/ 309780 w 1581848"/>
                      <a:gd name="connsiteY37" fmla="*/ 167224 h 1583093"/>
                      <a:gd name="connsiteX38" fmla="*/ 750560 w 1581848"/>
                      <a:gd name="connsiteY38" fmla="*/ 757191 h 1583093"/>
                      <a:gd name="connsiteX39" fmla="*/ 572421 w 1581848"/>
                      <a:gd name="connsiteY39" fmla="*/ 30932 h 1583093"/>
                      <a:gd name="connsiteX40" fmla="*/ 632455 w 1581848"/>
                      <a:gd name="connsiteY40" fmla="*/ 15496 h 1583093"/>
                      <a:gd name="connsiteX41" fmla="*/ 711102 w 1581848"/>
                      <a:gd name="connsiteY41" fmla="*/ 3493 h 1583093"/>
                      <a:gd name="connsiteX42" fmla="*/ 715581 w 1581848"/>
                      <a:gd name="connsiteY42" fmla="*/ 3266 h 1583093"/>
                      <a:gd name="connsiteX43" fmla="*/ 803900 w 1581848"/>
                      <a:gd name="connsiteY43" fmla="*/ 696231 h 158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581848" h="1583093">
                        <a:moveTo>
                          <a:pt x="803900" y="0"/>
                        </a:moveTo>
                        <a:lnTo>
                          <a:pt x="873075" y="3493"/>
                        </a:lnTo>
                        <a:cubicBezTo>
                          <a:pt x="952958" y="11605"/>
                          <a:pt x="1029332" y="31588"/>
                          <a:pt x="1100405" y="61649"/>
                        </a:cubicBezTo>
                        <a:lnTo>
                          <a:pt x="1174045" y="101620"/>
                        </a:lnTo>
                        <a:lnTo>
                          <a:pt x="864860" y="726711"/>
                        </a:lnTo>
                        <a:lnTo>
                          <a:pt x="1358769" y="239388"/>
                        </a:lnTo>
                        <a:lnTo>
                          <a:pt x="1448900" y="348627"/>
                        </a:lnTo>
                        <a:cubicBezTo>
                          <a:pt x="1477369" y="390767"/>
                          <a:pt x="1501889" y="435793"/>
                          <a:pt x="1521930" y="483175"/>
                        </a:cubicBezTo>
                        <a:lnTo>
                          <a:pt x="1538615" y="536925"/>
                        </a:lnTo>
                        <a:lnTo>
                          <a:pt x="864860" y="757191"/>
                        </a:lnTo>
                        <a:lnTo>
                          <a:pt x="1581848" y="837601"/>
                        </a:lnTo>
                        <a:lnTo>
                          <a:pt x="1580087" y="872478"/>
                        </a:lnTo>
                        <a:cubicBezTo>
                          <a:pt x="1577383" y="899105"/>
                          <a:pt x="1573359" y="925343"/>
                          <a:pt x="1568084" y="951124"/>
                        </a:cubicBezTo>
                        <a:lnTo>
                          <a:pt x="1558685" y="981403"/>
                        </a:lnTo>
                        <a:lnTo>
                          <a:pt x="857240" y="787671"/>
                        </a:lnTo>
                        <a:lnTo>
                          <a:pt x="1380403" y="1317374"/>
                        </a:lnTo>
                        <a:lnTo>
                          <a:pt x="1352179" y="1351582"/>
                        </a:lnTo>
                        <a:cubicBezTo>
                          <a:pt x="1316344" y="1387417"/>
                          <a:pt x="1277091" y="1419834"/>
                          <a:pt x="1234952" y="1448303"/>
                        </a:cubicBezTo>
                        <a:lnTo>
                          <a:pt x="1136065" y="1501977"/>
                        </a:lnTo>
                        <a:lnTo>
                          <a:pt x="803900" y="810531"/>
                        </a:lnTo>
                        <a:lnTo>
                          <a:pt x="888359" y="1577157"/>
                        </a:lnTo>
                        <a:lnTo>
                          <a:pt x="873075" y="1579490"/>
                        </a:lnTo>
                        <a:lnTo>
                          <a:pt x="801718" y="1583093"/>
                        </a:lnTo>
                        <a:lnTo>
                          <a:pt x="788660" y="825771"/>
                        </a:lnTo>
                        <a:lnTo>
                          <a:pt x="545056" y="1543763"/>
                        </a:lnTo>
                        <a:lnTo>
                          <a:pt x="483772" y="1521333"/>
                        </a:lnTo>
                        <a:cubicBezTo>
                          <a:pt x="389008" y="1481251"/>
                          <a:pt x="303667" y="1423252"/>
                          <a:pt x="231998" y="1351582"/>
                        </a:cubicBezTo>
                        <a:lnTo>
                          <a:pt x="192626" y="1303863"/>
                        </a:lnTo>
                        <a:lnTo>
                          <a:pt x="758180" y="818151"/>
                        </a:lnTo>
                        <a:lnTo>
                          <a:pt x="20235" y="964468"/>
                        </a:lnTo>
                        <a:lnTo>
                          <a:pt x="16093" y="951124"/>
                        </a:lnTo>
                        <a:cubicBezTo>
                          <a:pt x="5541" y="899561"/>
                          <a:pt x="0" y="846173"/>
                          <a:pt x="0" y="791491"/>
                        </a:cubicBezTo>
                        <a:cubicBezTo>
                          <a:pt x="0" y="764150"/>
                          <a:pt x="1386" y="737132"/>
                          <a:pt x="4090" y="710505"/>
                        </a:cubicBezTo>
                        <a:lnTo>
                          <a:pt x="5866" y="698868"/>
                        </a:lnTo>
                        <a:lnTo>
                          <a:pt x="735320" y="787671"/>
                        </a:lnTo>
                        <a:lnTo>
                          <a:pt x="135361" y="348525"/>
                        </a:lnTo>
                        <a:lnTo>
                          <a:pt x="231998" y="231400"/>
                        </a:lnTo>
                        <a:lnTo>
                          <a:pt x="309780" y="167224"/>
                        </a:lnTo>
                        <a:lnTo>
                          <a:pt x="750560" y="757191"/>
                        </a:lnTo>
                        <a:lnTo>
                          <a:pt x="572421" y="30932"/>
                        </a:lnTo>
                        <a:lnTo>
                          <a:pt x="632455" y="15496"/>
                        </a:lnTo>
                        <a:cubicBezTo>
                          <a:pt x="658236" y="10220"/>
                          <a:pt x="684474" y="6197"/>
                          <a:pt x="711102" y="3493"/>
                        </a:cubicBezTo>
                        <a:lnTo>
                          <a:pt x="715581" y="3266"/>
                        </a:lnTo>
                        <a:lnTo>
                          <a:pt x="803900" y="696231"/>
                        </a:lnTo>
                        <a:close/>
                      </a:path>
                    </a:pathLst>
                  </a:custGeom>
                  <a:solidFill>
                    <a:schemeClr val="tx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1" name="Oval 60">
                  <a:extLst>
                    <a:ext uri="{FF2B5EF4-FFF2-40B4-BE49-F238E27FC236}">
                      <a16:creationId xmlns:a16="http://schemas.microsoft.com/office/drawing/2014/main" id="{7A41590A-79B1-4A40-A199-3EED979EA8A2}"/>
                    </a:ext>
                  </a:extLst>
                </p:cNvPr>
                <p:cNvSpPr/>
                <p:nvPr/>
              </p:nvSpPr>
              <p:spPr>
                <a:xfrm>
                  <a:off x="5750008" y="2292084"/>
                  <a:ext cx="833672" cy="8336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71" name="Freeform: Shape 70">
              <a:extLst>
                <a:ext uri="{FF2B5EF4-FFF2-40B4-BE49-F238E27FC236}">
                  <a16:creationId xmlns:a16="http://schemas.microsoft.com/office/drawing/2014/main" id="{07CD32D9-A2B9-42BB-B7B3-8CE68AE1D028}"/>
                </a:ext>
              </a:extLst>
            </p:cNvPr>
            <p:cNvSpPr/>
            <p:nvPr/>
          </p:nvSpPr>
          <p:spPr>
            <a:xfrm>
              <a:off x="2371725" y="1757363"/>
              <a:ext cx="152400" cy="1395412"/>
            </a:xfrm>
            <a:custGeom>
              <a:avLst/>
              <a:gdLst>
                <a:gd name="connsiteX0" fmla="*/ 38100 w 152400"/>
                <a:gd name="connsiteY0" fmla="*/ 1395412 h 1395412"/>
                <a:gd name="connsiteX1" fmla="*/ 109538 w 152400"/>
                <a:gd name="connsiteY1" fmla="*/ 1366837 h 1395412"/>
                <a:gd name="connsiteX2" fmla="*/ 71438 w 152400"/>
                <a:gd name="connsiteY2" fmla="*/ 828675 h 1395412"/>
                <a:gd name="connsiteX3" fmla="*/ 152400 w 152400"/>
                <a:gd name="connsiteY3" fmla="*/ 0 h 1395412"/>
                <a:gd name="connsiteX4" fmla="*/ 0 w 152400"/>
                <a:gd name="connsiteY4" fmla="*/ 481012 h 1395412"/>
                <a:gd name="connsiteX5" fmla="*/ 38100 w 152400"/>
                <a:gd name="connsiteY5" fmla="*/ 871537 h 1395412"/>
                <a:gd name="connsiteX6" fmla="*/ 38100 w 152400"/>
                <a:gd name="connsiteY6" fmla="*/ 1395412 h 1395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1395412">
                  <a:moveTo>
                    <a:pt x="38100" y="1395412"/>
                  </a:moveTo>
                  <a:lnTo>
                    <a:pt x="109538" y="1366837"/>
                  </a:lnTo>
                  <a:lnTo>
                    <a:pt x="71438" y="828675"/>
                  </a:lnTo>
                  <a:lnTo>
                    <a:pt x="152400" y="0"/>
                  </a:lnTo>
                  <a:lnTo>
                    <a:pt x="0" y="481012"/>
                  </a:lnTo>
                  <a:lnTo>
                    <a:pt x="38100" y="871537"/>
                  </a:lnTo>
                  <a:lnTo>
                    <a:pt x="38100" y="1395412"/>
                  </a:lnTo>
                  <a:close/>
                </a:path>
              </a:pathLst>
            </a:custGeom>
            <a:solidFill>
              <a:srgbClr val="715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Freeform: Shape 72">
              <a:extLst>
                <a:ext uri="{FF2B5EF4-FFF2-40B4-BE49-F238E27FC236}">
                  <a16:creationId xmlns:a16="http://schemas.microsoft.com/office/drawing/2014/main" id="{0C303D77-4F7C-464B-A955-1706F86ABA02}"/>
                </a:ext>
              </a:extLst>
            </p:cNvPr>
            <p:cNvSpPr/>
            <p:nvPr/>
          </p:nvSpPr>
          <p:spPr>
            <a:xfrm>
              <a:off x="3648075" y="1776413"/>
              <a:ext cx="400050" cy="1343025"/>
            </a:xfrm>
            <a:custGeom>
              <a:avLst/>
              <a:gdLst>
                <a:gd name="connsiteX0" fmla="*/ 357188 w 419100"/>
                <a:gd name="connsiteY0" fmla="*/ 1343025 h 1343025"/>
                <a:gd name="connsiteX1" fmla="*/ 381000 w 419100"/>
                <a:gd name="connsiteY1" fmla="*/ 804862 h 1343025"/>
                <a:gd name="connsiteX2" fmla="*/ 419100 w 419100"/>
                <a:gd name="connsiteY2" fmla="*/ 290512 h 1343025"/>
                <a:gd name="connsiteX3" fmla="*/ 314325 w 419100"/>
                <a:gd name="connsiteY3" fmla="*/ 128587 h 1343025"/>
                <a:gd name="connsiteX4" fmla="*/ 161925 w 419100"/>
                <a:gd name="connsiteY4" fmla="*/ 33337 h 1343025"/>
                <a:gd name="connsiteX5" fmla="*/ 0 w 419100"/>
                <a:gd name="connsiteY5" fmla="*/ 0 h 1343025"/>
                <a:gd name="connsiteX6" fmla="*/ 195263 w 419100"/>
                <a:gd name="connsiteY6" fmla="*/ 190500 h 1343025"/>
                <a:gd name="connsiteX7" fmla="*/ 295275 w 419100"/>
                <a:gd name="connsiteY7" fmla="*/ 361950 h 1343025"/>
                <a:gd name="connsiteX8" fmla="*/ 333375 w 419100"/>
                <a:gd name="connsiteY8" fmla="*/ 676275 h 1343025"/>
                <a:gd name="connsiteX9" fmla="*/ 347663 w 419100"/>
                <a:gd name="connsiteY9" fmla="*/ 766762 h 1343025"/>
                <a:gd name="connsiteX10" fmla="*/ 338138 w 419100"/>
                <a:gd name="connsiteY10" fmla="*/ 1285875 h 1343025"/>
                <a:gd name="connsiteX11" fmla="*/ 357188 w 419100"/>
                <a:gd name="connsiteY11" fmla="*/ 1343025 h 1343025"/>
                <a:gd name="connsiteX0" fmla="*/ 357188 w 400050"/>
                <a:gd name="connsiteY0" fmla="*/ 1343025 h 1343025"/>
                <a:gd name="connsiteX1" fmla="*/ 381000 w 400050"/>
                <a:gd name="connsiteY1" fmla="*/ 804862 h 1343025"/>
                <a:gd name="connsiteX2" fmla="*/ 400050 w 400050"/>
                <a:gd name="connsiteY2" fmla="*/ 290512 h 1343025"/>
                <a:gd name="connsiteX3" fmla="*/ 314325 w 400050"/>
                <a:gd name="connsiteY3" fmla="*/ 128587 h 1343025"/>
                <a:gd name="connsiteX4" fmla="*/ 161925 w 400050"/>
                <a:gd name="connsiteY4" fmla="*/ 33337 h 1343025"/>
                <a:gd name="connsiteX5" fmla="*/ 0 w 400050"/>
                <a:gd name="connsiteY5" fmla="*/ 0 h 1343025"/>
                <a:gd name="connsiteX6" fmla="*/ 195263 w 400050"/>
                <a:gd name="connsiteY6" fmla="*/ 190500 h 1343025"/>
                <a:gd name="connsiteX7" fmla="*/ 295275 w 400050"/>
                <a:gd name="connsiteY7" fmla="*/ 361950 h 1343025"/>
                <a:gd name="connsiteX8" fmla="*/ 333375 w 400050"/>
                <a:gd name="connsiteY8" fmla="*/ 676275 h 1343025"/>
                <a:gd name="connsiteX9" fmla="*/ 347663 w 400050"/>
                <a:gd name="connsiteY9" fmla="*/ 766762 h 1343025"/>
                <a:gd name="connsiteX10" fmla="*/ 338138 w 400050"/>
                <a:gd name="connsiteY10" fmla="*/ 1285875 h 1343025"/>
                <a:gd name="connsiteX11" fmla="*/ 357188 w 400050"/>
                <a:gd name="connsiteY11" fmla="*/ 1343025 h 1343025"/>
                <a:gd name="connsiteX0" fmla="*/ 357188 w 400050"/>
                <a:gd name="connsiteY0" fmla="*/ 1343025 h 1343025"/>
                <a:gd name="connsiteX1" fmla="*/ 381000 w 400050"/>
                <a:gd name="connsiteY1" fmla="*/ 804862 h 1343025"/>
                <a:gd name="connsiteX2" fmla="*/ 400050 w 400050"/>
                <a:gd name="connsiteY2" fmla="*/ 290512 h 1343025"/>
                <a:gd name="connsiteX3" fmla="*/ 290513 w 400050"/>
                <a:gd name="connsiteY3" fmla="*/ 128587 h 1343025"/>
                <a:gd name="connsiteX4" fmla="*/ 161925 w 400050"/>
                <a:gd name="connsiteY4" fmla="*/ 33337 h 1343025"/>
                <a:gd name="connsiteX5" fmla="*/ 0 w 400050"/>
                <a:gd name="connsiteY5" fmla="*/ 0 h 1343025"/>
                <a:gd name="connsiteX6" fmla="*/ 195263 w 400050"/>
                <a:gd name="connsiteY6" fmla="*/ 190500 h 1343025"/>
                <a:gd name="connsiteX7" fmla="*/ 295275 w 400050"/>
                <a:gd name="connsiteY7" fmla="*/ 361950 h 1343025"/>
                <a:gd name="connsiteX8" fmla="*/ 333375 w 400050"/>
                <a:gd name="connsiteY8" fmla="*/ 676275 h 1343025"/>
                <a:gd name="connsiteX9" fmla="*/ 347663 w 400050"/>
                <a:gd name="connsiteY9" fmla="*/ 766762 h 1343025"/>
                <a:gd name="connsiteX10" fmla="*/ 338138 w 400050"/>
                <a:gd name="connsiteY10" fmla="*/ 1285875 h 1343025"/>
                <a:gd name="connsiteX11" fmla="*/ 357188 w 400050"/>
                <a:gd name="connsiteY11" fmla="*/ 1343025 h 1343025"/>
                <a:gd name="connsiteX0" fmla="*/ 357188 w 400050"/>
                <a:gd name="connsiteY0" fmla="*/ 1343025 h 1343025"/>
                <a:gd name="connsiteX1" fmla="*/ 381000 w 400050"/>
                <a:gd name="connsiteY1" fmla="*/ 804862 h 1343025"/>
                <a:gd name="connsiteX2" fmla="*/ 400050 w 400050"/>
                <a:gd name="connsiteY2" fmla="*/ 290512 h 1343025"/>
                <a:gd name="connsiteX3" fmla="*/ 290513 w 400050"/>
                <a:gd name="connsiteY3" fmla="*/ 128587 h 1343025"/>
                <a:gd name="connsiteX4" fmla="*/ 138113 w 400050"/>
                <a:gd name="connsiteY4" fmla="*/ 42862 h 1343025"/>
                <a:gd name="connsiteX5" fmla="*/ 0 w 400050"/>
                <a:gd name="connsiteY5" fmla="*/ 0 h 1343025"/>
                <a:gd name="connsiteX6" fmla="*/ 195263 w 400050"/>
                <a:gd name="connsiteY6" fmla="*/ 190500 h 1343025"/>
                <a:gd name="connsiteX7" fmla="*/ 295275 w 400050"/>
                <a:gd name="connsiteY7" fmla="*/ 361950 h 1343025"/>
                <a:gd name="connsiteX8" fmla="*/ 333375 w 400050"/>
                <a:gd name="connsiteY8" fmla="*/ 676275 h 1343025"/>
                <a:gd name="connsiteX9" fmla="*/ 347663 w 400050"/>
                <a:gd name="connsiteY9" fmla="*/ 766762 h 1343025"/>
                <a:gd name="connsiteX10" fmla="*/ 338138 w 400050"/>
                <a:gd name="connsiteY10" fmla="*/ 1285875 h 1343025"/>
                <a:gd name="connsiteX11" fmla="*/ 357188 w 400050"/>
                <a:gd name="connsiteY11" fmla="*/ 1343025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050" h="1343025">
                  <a:moveTo>
                    <a:pt x="357188" y="1343025"/>
                  </a:moveTo>
                  <a:lnTo>
                    <a:pt x="381000" y="804862"/>
                  </a:lnTo>
                  <a:lnTo>
                    <a:pt x="400050" y="290512"/>
                  </a:lnTo>
                  <a:lnTo>
                    <a:pt x="290513" y="128587"/>
                  </a:lnTo>
                  <a:lnTo>
                    <a:pt x="138113" y="42862"/>
                  </a:lnTo>
                  <a:lnTo>
                    <a:pt x="0" y="0"/>
                  </a:lnTo>
                  <a:lnTo>
                    <a:pt x="195263" y="190500"/>
                  </a:lnTo>
                  <a:lnTo>
                    <a:pt x="295275" y="361950"/>
                  </a:lnTo>
                  <a:lnTo>
                    <a:pt x="333375" y="676275"/>
                  </a:lnTo>
                  <a:lnTo>
                    <a:pt x="347663" y="766762"/>
                  </a:lnTo>
                  <a:lnTo>
                    <a:pt x="338138" y="1285875"/>
                  </a:lnTo>
                  <a:lnTo>
                    <a:pt x="357188" y="1343025"/>
                  </a:lnTo>
                  <a:close/>
                </a:path>
              </a:pathLst>
            </a:custGeom>
            <a:solidFill>
              <a:srgbClr val="715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Freeform: Shape 81">
              <a:extLst>
                <a:ext uri="{FF2B5EF4-FFF2-40B4-BE49-F238E27FC236}">
                  <a16:creationId xmlns:a16="http://schemas.microsoft.com/office/drawing/2014/main" id="{7A69425F-D4F9-4FEE-A9A6-912D1BA20DB3}"/>
                </a:ext>
              </a:extLst>
            </p:cNvPr>
            <p:cNvSpPr/>
            <p:nvPr/>
          </p:nvSpPr>
          <p:spPr>
            <a:xfrm>
              <a:off x="1994046" y="1357314"/>
              <a:ext cx="2025504" cy="1462088"/>
            </a:xfrm>
            <a:custGeom>
              <a:avLst/>
              <a:gdLst>
                <a:gd name="connsiteX0" fmla="*/ 2005012 w 2071687"/>
                <a:gd name="connsiteY0" fmla="*/ 576263 h 1495425"/>
                <a:gd name="connsiteX1" fmla="*/ 1647825 w 2071687"/>
                <a:gd name="connsiteY1" fmla="*/ 423863 h 1495425"/>
                <a:gd name="connsiteX2" fmla="*/ 1290637 w 2071687"/>
                <a:gd name="connsiteY2" fmla="*/ 361950 h 1495425"/>
                <a:gd name="connsiteX3" fmla="*/ 1023937 w 2071687"/>
                <a:gd name="connsiteY3" fmla="*/ 404813 h 1495425"/>
                <a:gd name="connsiteX4" fmla="*/ 728662 w 2071687"/>
                <a:gd name="connsiteY4" fmla="*/ 609600 h 1495425"/>
                <a:gd name="connsiteX5" fmla="*/ 414337 w 2071687"/>
                <a:gd name="connsiteY5" fmla="*/ 1042988 h 1495425"/>
                <a:gd name="connsiteX6" fmla="*/ 138112 w 2071687"/>
                <a:gd name="connsiteY6" fmla="*/ 1495425 h 1495425"/>
                <a:gd name="connsiteX7" fmla="*/ 71437 w 2071687"/>
                <a:gd name="connsiteY7" fmla="*/ 1495425 h 1495425"/>
                <a:gd name="connsiteX8" fmla="*/ 9525 w 2071687"/>
                <a:gd name="connsiteY8" fmla="*/ 1447800 h 1495425"/>
                <a:gd name="connsiteX9" fmla="*/ 0 w 2071687"/>
                <a:gd name="connsiteY9" fmla="*/ 1338263 h 1495425"/>
                <a:gd name="connsiteX10" fmla="*/ 66675 w 2071687"/>
                <a:gd name="connsiteY10" fmla="*/ 1243013 h 1495425"/>
                <a:gd name="connsiteX11" fmla="*/ 219075 w 2071687"/>
                <a:gd name="connsiteY11" fmla="*/ 881063 h 1495425"/>
                <a:gd name="connsiteX12" fmla="*/ 366712 w 2071687"/>
                <a:gd name="connsiteY12" fmla="*/ 561975 h 1495425"/>
                <a:gd name="connsiteX13" fmla="*/ 661987 w 2071687"/>
                <a:gd name="connsiteY13" fmla="*/ 161925 h 1495425"/>
                <a:gd name="connsiteX14" fmla="*/ 1247775 w 2071687"/>
                <a:gd name="connsiteY14" fmla="*/ 0 h 1495425"/>
                <a:gd name="connsiteX15" fmla="*/ 1838325 w 2071687"/>
                <a:gd name="connsiteY15" fmla="*/ 33338 h 1495425"/>
                <a:gd name="connsiteX16" fmla="*/ 1981200 w 2071687"/>
                <a:gd name="connsiteY16" fmla="*/ 90488 h 1495425"/>
                <a:gd name="connsiteX17" fmla="*/ 2038350 w 2071687"/>
                <a:gd name="connsiteY17" fmla="*/ 157163 h 1495425"/>
                <a:gd name="connsiteX18" fmla="*/ 2071687 w 2071687"/>
                <a:gd name="connsiteY18" fmla="*/ 228600 h 1495425"/>
                <a:gd name="connsiteX19" fmla="*/ 2071687 w 2071687"/>
                <a:gd name="connsiteY19" fmla="*/ 319088 h 1495425"/>
                <a:gd name="connsiteX20" fmla="*/ 2047875 w 2071687"/>
                <a:gd name="connsiteY20" fmla="*/ 542925 h 1495425"/>
                <a:gd name="connsiteX21" fmla="*/ 2005012 w 2071687"/>
                <a:gd name="connsiteY21" fmla="*/ 576263 h 1495425"/>
                <a:gd name="connsiteX0" fmla="*/ 2005012 w 2071687"/>
                <a:gd name="connsiteY0" fmla="*/ 576263 h 1495425"/>
                <a:gd name="connsiteX1" fmla="*/ 1647825 w 2071687"/>
                <a:gd name="connsiteY1" fmla="*/ 423863 h 1495425"/>
                <a:gd name="connsiteX2" fmla="*/ 1290637 w 2071687"/>
                <a:gd name="connsiteY2" fmla="*/ 361950 h 1495425"/>
                <a:gd name="connsiteX3" fmla="*/ 1023937 w 2071687"/>
                <a:gd name="connsiteY3" fmla="*/ 404813 h 1495425"/>
                <a:gd name="connsiteX4" fmla="*/ 728662 w 2071687"/>
                <a:gd name="connsiteY4" fmla="*/ 609600 h 1495425"/>
                <a:gd name="connsiteX5" fmla="*/ 414337 w 2071687"/>
                <a:gd name="connsiteY5" fmla="*/ 1042988 h 1495425"/>
                <a:gd name="connsiteX6" fmla="*/ 138112 w 2071687"/>
                <a:gd name="connsiteY6" fmla="*/ 1495425 h 1495425"/>
                <a:gd name="connsiteX7" fmla="*/ 71437 w 2071687"/>
                <a:gd name="connsiteY7" fmla="*/ 1495425 h 1495425"/>
                <a:gd name="connsiteX8" fmla="*/ 9525 w 2071687"/>
                <a:gd name="connsiteY8" fmla="*/ 1447800 h 1495425"/>
                <a:gd name="connsiteX9" fmla="*/ 0 w 2071687"/>
                <a:gd name="connsiteY9" fmla="*/ 1338263 h 1495425"/>
                <a:gd name="connsiteX10" fmla="*/ 66675 w 2071687"/>
                <a:gd name="connsiteY10" fmla="*/ 1243013 h 1495425"/>
                <a:gd name="connsiteX11" fmla="*/ 219075 w 2071687"/>
                <a:gd name="connsiteY11" fmla="*/ 881063 h 1495425"/>
                <a:gd name="connsiteX12" fmla="*/ 290512 w 2071687"/>
                <a:gd name="connsiteY12" fmla="*/ 595313 h 1495425"/>
                <a:gd name="connsiteX13" fmla="*/ 661987 w 2071687"/>
                <a:gd name="connsiteY13" fmla="*/ 161925 h 1495425"/>
                <a:gd name="connsiteX14" fmla="*/ 1247775 w 2071687"/>
                <a:gd name="connsiteY14" fmla="*/ 0 h 1495425"/>
                <a:gd name="connsiteX15" fmla="*/ 1838325 w 2071687"/>
                <a:gd name="connsiteY15" fmla="*/ 33338 h 1495425"/>
                <a:gd name="connsiteX16" fmla="*/ 1981200 w 2071687"/>
                <a:gd name="connsiteY16" fmla="*/ 90488 h 1495425"/>
                <a:gd name="connsiteX17" fmla="*/ 2038350 w 2071687"/>
                <a:gd name="connsiteY17" fmla="*/ 157163 h 1495425"/>
                <a:gd name="connsiteX18" fmla="*/ 2071687 w 2071687"/>
                <a:gd name="connsiteY18" fmla="*/ 228600 h 1495425"/>
                <a:gd name="connsiteX19" fmla="*/ 2071687 w 2071687"/>
                <a:gd name="connsiteY19" fmla="*/ 319088 h 1495425"/>
                <a:gd name="connsiteX20" fmla="*/ 2047875 w 2071687"/>
                <a:gd name="connsiteY20" fmla="*/ 542925 h 1495425"/>
                <a:gd name="connsiteX21" fmla="*/ 2005012 w 2071687"/>
                <a:gd name="connsiteY21" fmla="*/ 576263 h 1495425"/>
                <a:gd name="connsiteX0" fmla="*/ 2005012 w 2071687"/>
                <a:gd name="connsiteY0" fmla="*/ 576263 h 1495425"/>
                <a:gd name="connsiteX1" fmla="*/ 1647825 w 2071687"/>
                <a:gd name="connsiteY1" fmla="*/ 423863 h 1495425"/>
                <a:gd name="connsiteX2" fmla="*/ 1290637 w 2071687"/>
                <a:gd name="connsiteY2" fmla="*/ 361950 h 1495425"/>
                <a:gd name="connsiteX3" fmla="*/ 1023937 w 2071687"/>
                <a:gd name="connsiteY3" fmla="*/ 404813 h 1495425"/>
                <a:gd name="connsiteX4" fmla="*/ 728662 w 2071687"/>
                <a:gd name="connsiteY4" fmla="*/ 609600 h 1495425"/>
                <a:gd name="connsiteX5" fmla="*/ 414337 w 2071687"/>
                <a:gd name="connsiteY5" fmla="*/ 1042988 h 1495425"/>
                <a:gd name="connsiteX6" fmla="*/ 138112 w 2071687"/>
                <a:gd name="connsiteY6" fmla="*/ 1495425 h 1495425"/>
                <a:gd name="connsiteX7" fmla="*/ 71437 w 2071687"/>
                <a:gd name="connsiteY7" fmla="*/ 1495425 h 1495425"/>
                <a:gd name="connsiteX8" fmla="*/ 9525 w 2071687"/>
                <a:gd name="connsiteY8" fmla="*/ 1447800 h 1495425"/>
                <a:gd name="connsiteX9" fmla="*/ 0 w 2071687"/>
                <a:gd name="connsiteY9" fmla="*/ 1338263 h 1495425"/>
                <a:gd name="connsiteX10" fmla="*/ 66675 w 2071687"/>
                <a:gd name="connsiteY10" fmla="*/ 1243013 h 1495425"/>
                <a:gd name="connsiteX11" fmla="*/ 219075 w 2071687"/>
                <a:gd name="connsiteY11" fmla="*/ 881063 h 1495425"/>
                <a:gd name="connsiteX12" fmla="*/ 309562 w 2071687"/>
                <a:gd name="connsiteY12" fmla="*/ 604838 h 1495425"/>
                <a:gd name="connsiteX13" fmla="*/ 661987 w 2071687"/>
                <a:gd name="connsiteY13" fmla="*/ 161925 h 1495425"/>
                <a:gd name="connsiteX14" fmla="*/ 1247775 w 2071687"/>
                <a:gd name="connsiteY14" fmla="*/ 0 h 1495425"/>
                <a:gd name="connsiteX15" fmla="*/ 1838325 w 2071687"/>
                <a:gd name="connsiteY15" fmla="*/ 33338 h 1495425"/>
                <a:gd name="connsiteX16" fmla="*/ 1981200 w 2071687"/>
                <a:gd name="connsiteY16" fmla="*/ 90488 h 1495425"/>
                <a:gd name="connsiteX17" fmla="*/ 2038350 w 2071687"/>
                <a:gd name="connsiteY17" fmla="*/ 157163 h 1495425"/>
                <a:gd name="connsiteX18" fmla="*/ 2071687 w 2071687"/>
                <a:gd name="connsiteY18" fmla="*/ 228600 h 1495425"/>
                <a:gd name="connsiteX19" fmla="*/ 2071687 w 2071687"/>
                <a:gd name="connsiteY19" fmla="*/ 319088 h 1495425"/>
                <a:gd name="connsiteX20" fmla="*/ 2047875 w 2071687"/>
                <a:gd name="connsiteY20" fmla="*/ 542925 h 1495425"/>
                <a:gd name="connsiteX21" fmla="*/ 2005012 w 2071687"/>
                <a:gd name="connsiteY21" fmla="*/ 576263 h 1495425"/>
                <a:gd name="connsiteX0" fmla="*/ 2005012 w 2071687"/>
                <a:gd name="connsiteY0" fmla="*/ 576263 h 1495425"/>
                <a:gd name="connsiteX1" fmla="*/ 1647825 w 2071687"/>
                <a:gd name="connsiteY1" fmla="*/ 423863 h 1495425"/>
                <a:gd name="connsiteX2" fmla="*/ 1290637 w 2071687"/>
                <a:gd name="connsiteY2" fmla="*/ 361950 h 1495425"/>
                <a:gd name="connsiteX3" fmla="*/ 1023937 w 2071687"/>
                <a:gd name="connsiteY3" fmla="*/ 404813 h 1495425"/>
                <a:gd name="connsiteX4" fmla="*/ 728662 w 2071687"/>
                <a:gd name="connsiteY4" fmla="*/ 609600 h 1495425"/>
                <a:gd name="connsiteX5" fmla="*/ 414337 w 2071687"/>
                <a:gd name="connsiteY5" fmla="*/ 1042988 h 1495425"/>
                <a:gd name="connsiteX6" fmla="*/ 138112 w 2071687"/>
                <a:gd name="connsiteY6" fmla="*/ 1495425 h 1495425"/>
                <a:gd name="connsiteX7" fmla="*/ 71437 w 2071687"/>
                <a:gd name="connsiteY7" fmla="*/ 1495425 h 1495425"/>
                <a:gd name="connsiteX8" fmla="*/ 9525 w 2071687"/>
                <a:gd name="connsiteY8" fmla="*/ 1447800 h 1495425"/>
                <a:gd name="connsiteX9" fmla="*/ 0 w 2071687"/>
                <a:gd name="connsiteY9" fmla="*/ 1338263 h 1495425"/>
                <a:gd name="connsiteX10" fmla="*/ 66675 w 2071687"/>
                <a:gd name="connsiteY10" fmla="*/ 1243013 h 1495425"/>
                <a:gd name="connsiteX11" fmla="*/ 200025 w 2071687"/>
                <a:gd name="connsiteY11" fmla="*/ 947738 h 1495425"/>
                <a:gd name="connsiteX12" fmla="*/ 309562 w 2071687"/>
                <a:gd name="connsiteY12" fmla="*/ 604838 h 1495425"/>
                <a:gd name="connsiteX13" fmla="*/ 661987 w 2071687"/>
                <a:gd name="connsiteY13" fmla="*/ 161925 h 1495425"/>
                <a:gd name="connsiteX14" fmla="*/ 1247775 w 2071687"/>
                <a:gd name="connsiteY14" fmla="*/ 0 h 1495425"/>
                <a:gd name="connsiteX15" fmla="*/ 1838325 w 2071687"/>
                <a:gd name="connsiteY15" fmla="*/ 33338 h 1495425"/>
                <a:gd name="connsiteX16" fmla="*/ 1981200 w 2071687"/>
                <a:gd name="connsiteY16" fmla="*/ 90488 h 1495425"/>
                <a:gd name="connsiteX17" fmla="*/ 2038350 w 2071687"/>
                <a:gd name="connsiteY17" fmla="*/ 157163 h 1495425"/>
                <a:gd name="connsiteX18" fmla="*/ 2071687 w 2071687"/>
                <a:gd name="connsiteY18" fmla="*/ 228600 h 1495425"/>
                <a:gd name="connsiteX19" fmla="*/ 2071687 w 2071687"/>
                <a:gd name="connsiteY19" fmla="*/ 319088 h 1495425"/>
                <a:gd name="connsiteX20" fmla="*/ 2047875 w 2071687"/>
                <a:gd name="connsiteY20" fmla="*/ 542925 h 1495425"/>
                <a:gd name="connsiteX21" fmla="*/ 2005012 w 2071687"/>
                <a:gd name="connsiteY21" fmla="*/ 576263 h 1495425"/>
                <a:gd name="connsiteX0" fmla="*/ 2005012 w 2071687"/>
                <a:gd name="connsiteY0" fmla="*/ 576263 h 1495425"/>
                <a:gd name="connsiteX1" fmla="*/ 1647825 w 2071687"/>
                <a:gd name="connsiteY1" fmla="*/ 423863 h 1495425"/>
                <a:gd name="connsiteX2" fmla="*/ 1290637 w 2071687"/>
                <a:gd name="connsiteY2" fmla="*/ 361950 h 1495425"/>
                <a:gd name="connsiteX3" fmla="*/ 1023937 w 2071687"/>
                <a:gd name="connsiteY3" fmla="*/ 404813 h 1495425"/>
                <a:gd name="connsiteX4" fmla="*/ 728662 w 2071687"/>
                <a:gd name="connsiteY4" fmla="*/ 609600 h 1495425"/>
                <a:gd name="connsiteX5" fmla="*/ 414337 w 2071687"/>
                <a:gd name="connsiteY5" fmla="*/ 1042988 h 1495425"/>
                <a:gd name="connsiteX6" fmla="*/ 138112 w 2071687"/>
                <a:gd name="connsiteY6" fmla="*/ 1495425 h 1495425"/>
                <a:gd name="connsiteX7" fmla="*/ 71437 w 2071687"/>
                <a:gd name="connsiteY7" fmla="*/ 1495425 h 1495425"/>
                <a:gd name="connsiteX8" fmla="*/ 9525 w 2071687"/>
                <a:gd name="connsiteY8" fmla="*/ 1447800 h 1495425"/>
                <a:gd name="connsiteX9" fmla="*/ 0 w 2071687"/>
                <a:gd name="connsiteY9" fmla="*/ 1338263 h 1495425"/>
                <a:gd name="connsiteX10" fmla="*/ 66675 w 2071687"/>
                <a:gd name="connsiteY10" fmla="*/ 1243013 h 1495425"/>
                <a:gd name="connsiteX11" fmla="*/ 200025 w 2071687"/>
                <a:gd name="connsiteY11" fmla="*/ 947738 h 1495425"/>
                <a:gd name="connsiteX12" fmla="*/ 309562 w 2071687"/>
                <a:gd name="connsiteY12" fmla="*/ 604838 h 1495425"/>
                <a:gd name="connsiteX13" fmla="*/ 661987 w 2071687"/>
                <a:gd name="connsiteY13" fmla="*/ 161925 h 1495425"/>
                <a:gd name="connsiteX14" fmla="*/ 936724 w 2071687"/>
                <a:gd name="connsiteY14" fmla="*/ 53581 h 1495425"/>
                <a:gd name="connsiteX15" fmla="*/ 1247775 w 2071687"/>
                <a:gd name="connsiteY15" fmla="*/ 0 h 1495425"/>
                <a:gd name="connsiteX16" fmla="*/ 1838325 w 2071687"/>
                <a:gd name="connsiteY16" fmla="*/ 33338 h 1495425"/>
                <a:gd name="connsiteX17" fmla="*/ 1981200 w 2071687"/>
                <a:gd name="connsiteY17" fmla="*/ 90488 h 1495425"/>
                <a:gd name="connsiteX18" fmla="*/ 2038350 w 2071687"/>
                <a:gd name="connsiteY18" fmla="*/ 157163 h 1495425"/>
                <a:gd name="connsiteX19" fmla="*/ 2071687 w 2071687"/>
                <a:gd name="connsiteY19" fmla="*/ 228600 h 1495425"/>
                <a:gd name="connsiteX20" fmla="*/ 2071687 w 2071687"/>
                <a:gd name="connsiteY20" fmla="*/ 319088 h 1495425"/>
                <a:gd name="connsiteX21" fmla="*/ 2047875 w 2071687"/>
                <a:gd name="connsiteY21" fmla="*/ 542925 h 1495425"/>
                <a:gd name="connsiteX22" fmla="*/ 2005012 w 2071687"/>
                <a:gd name="connsiteY22" fmla="*/ 576263 h 1495425"/>
                <a:gd name="connsiteX0" fmla="*/ 2005012 w 2071687"/>
                <a:gd name="connsiteY0" fmla="*/ 576263 h 1495425"/>
                <a:gd name="connsiteX1" fmla="*/ 1647825 w 2071687"/>
                <a:gd name="connsiteY1" fmla="*/ 423863 h 1495425"/>
                <a:gd name="connsiteX2" fmla="*/ 1290637 w 2071687"/>
                <a:gd name="connsiteY2" fmla="*/ 361950 h 1495425"/>
                <a:gd name="connsiteX3" fmla="*/ 1023937 w 2071687"/>
                <a:gd name="connsiteY3" fmla="*/ 404813 h 1495425"/>
                <a:gd name="connsiteX4" fmla="*/ 728662 w 2071687"/>
                <a:gd name="connsiteY4" fmla="*/ 609600 h 1495425"/>
                <a:gd name="connsiteX5" fmla="*/ 414337 w 2071687"/>
                <a:gd name="connsiteY5" fmla="*/ 1042988 h 1495425"/>
                <a:gd name="connsiteX6" fmla="*/ 138112 w 2071687"/>
                <a:gd name="connsiteY6" fmla="*/ 1495425 h 1495425"/>
                <a:gd name="connsiteX7" fmla="*/ 71437 w 2071687"/>
                <a:gd name="connsiteY7" fmla="*/ 1495425 h 1495425"/>
                <a:gd name="connsiteX8" fmla="*/ 9525 w 2071687"/>
                <a:gd name="connsiteY8" fmla="*/ 1447800 h 1495425"/>
                <a:gd name="connsiteX9" fmla="*/ 0 w 2071687"/>
                <a:gd name="connsiteY9" fmla="*/ 1338263 h 1495425"/>
                <a:gd name="connsiteX10" fmla="*/ 66675 w 2071687"/>
                <a:gd name="connsiteY10" fmla="*/ 1243013 h 1495425"/>
                <a:gd name="connsiteX11" fmla="*/ 200025 w 2071687"/>
                <a:gd name="connsiteY11" fmla="*/ 947738 h 1495425"/>
                <a:gd name="connsiteX12" fmla="*/ 309562 w 2071687"/>
                <a:gd name="connsiteY12" fmla="*/ 604838 h 1495425"/>
                <a:gd name="connsiteX13" fmla="*/ 661987 w 2071687"/>
                <a:gd name="connsiteY13" fmla="*/ 161925 h 1495425"/>
                <a:gd name="connsiteX14" fmla="*/ 946466 w 2071687"/>
                <a:gd name="connsiteY14" fmla="*/ 43839 h 1495425"/>
                <a:gd name="connsiteX15" fmla="*/ 1247775 w 2071687"/>
                <a:gd name="connsiteY15" fmla="*/ 0 h 1495425"/>
                <a:gd name="connsiteX16" fmla="*/ 1838325 w 2071687"/>
                <a:gd name="connsiteY16" fmla="*/ 33338 h 1495425"/>
                <a:gd name="connsiteX17" fmla="*/ 1981200 w 2071687"/>
                <a:gd name="connsiteY17" fmla="*/ 90488 h 1495425"/>
                <a:gd name="connsiteX18" fmla="*/ 2038350 w 2071687"/>
                <a:gd name="connsiteY18" fmla="*/ 157163 h 1495425"/>
                <a:gd name="connsiteX19" fmla="*/ 2071687 w 2071687"/>
                <a:gd name="connsiteY19" fmla="*/ 228600 h 1495425"/>
                <a:gd name="connsiteX20" fmla="*/ 2071687 w 2071687"/>
                <a:gd name="connsiteY20" fmla="*/ 319088 h 1495425"/>
                <a:gd name="connsiteX21" fmla="*/ 2047875 w 2071687"/>
                <a:gd name="connsiteY21" fmla="*/ 542925 h 1495425"/>
                <a:gd name="connsiteX22" fmla="*/ 2005012 w 2071687"/>
                <a:gd name="connsiteY22" fmla="*/ 576263 h 1495425"/>
                <a:gd name="connsiteX0" fmla="*/ 2005012 w 2071687"/>
                <a:gd name="connsiteY0" fmla="*/ 576263 h 1495425"/>
                <a:gd name="connsiteX1" fmla="*/ 1647825 w 2071687"/>
                <a:gd name="connsiteY1" fmla="*/ 423863 h 1495425"/>
                <a:gd name="connsiteX2" fmla="*/ 1290637 w 2071687"/>
                <a:gd name="connsiteY2" fmla="*/ 361950 h 1495425"/>
                <a:gd name="connsiteX3" fmla="*/ 1023937 w 2071687"/>
                <a:gd name="connsiteY3" fmla="*/ 404813 h 1495425"/>
                <a:gd name="connsiteX4" fmla="*/ 728662 w 2071687"/>
                <a:gd name="connsiteY4" fmla="*/ 609600 h 1495425"/>
                <a:gd name="connsiteX5" fmla="*/ 414337 w 2071687"/>
                <a:gd name="connsiteY5" fmla="*/ 1042988 h 1495425"/>
                <a:gd name="connsiteX6" fmla="*/ 138112 w 2071687"/>
                <a:gd name="connsiteY6" fmla="*/ 1495425 h 1495425"/>
                <a:gd name="connsiteX7" fmla="*/ 71437 w 2071687"/>
                <a:gd name="connsiteY7" fmla="*/ 1495425 h 1495425"/>
                <a:gd name="connsiteX8" fmla="*/ 9525 w 2071687"/>
                <a:gd name="connsiteY8" fmla="*/ 1447800 h 1495425"/>
                <a:gd name="connsiteX9" fmla="*/ 0 w 2071687"/>
                <a:gd name="connsiteY9" fmla="*/ 1338263 h 1495425"/>
                <a:gd name="connsiteX10" fmla="*/ 66675 w 2071687"/>
                <a:gd name="connsiteY10" fmla="*/ 1243013 h 1495425"/>
                <a:gd name="connsiteX11" fmla="*/ 200025 w 2071687"/>
                <a:gd name="connsiteY11" fmla="*/ 947738 h 1495425"/>
                <a:gd name="connsiteX12" fmla="*/ 309562 w 2071687"/>
                <a:gd name="connsiteY12" fmla="*/ 604838 h 1495425"/>
                <a:gd name="connsiteX13" fmla="*/ 661987 w 2071687"/>
                <a:gd name="connsiteY13" fmla="*/ 161925 h 1495425"/>
                <a:gd name="connsiteX14" fmla="*/ 946466 w 2071687"/>
                <a:gd name="connsiteY14" fmla="*/ 43839 h 1495425"/>
                <a:gd name="connsiteX15" fmla="*/ 1247775 w 2071687"/>
                <a:gd name="connsiteY15" fmla="*/ 0 h 1495425"/>
                <a:gd name="connsiteX16" fmla="*/ 1535867 w 2071687"/>
                <a:gd name="connsiteY16" fmla="*/ 4871 h 1495425"/>
                <a:gd name="connsiteX17" fmla="*/ 1838325 w 2071687"/>
                <a:gd name="connsiteY17" fmla="*/ 33338 h 1495425"/>
                <a:gd name="connsiteX18" fmla="*/ 1981200 w 2071687"/>
                <a:gd name="connsiteY18" fmla="*/ 90488 h 1495425"/>
                <a:gd name="connsiteX19" fmla="*/ 2038350 w 2071687"/>
                <a:gd name="connsiteY19" fmla="*/ 157163 h 1495425"/>
                <a:gd name="connsiteX20" fmla="*/ 2071687 w 2071687"/>
                <a:gd name="connsiteY20" fmla="*/ 228600 h 1495425"/>
                <a:gd name="connsiteX21" fmla="*/ 2071687 w 2071687"/>
                <a:gd name="connsiteY21" fmla="*/ 319088 h 1495425"/>
                <a:gd name="connsiteX22" fmla="*/ 2047875 w 2071687"/>
                <a:gd name="connsiteY22" fmla="*/ 542925 h 1495425"/>
                <a:gd name="connsiteX23" fmla="*/ 2005012 w 2071687"/>
                <a:gd name="connsiteY23" fmla="*/ 576263 h 1495425"/>
                <a:gd name="connsiteX0" fmla="*/ 2005012 w 2071687"/>
                <a:gd name="connsiteY0" fmla="*/ 576263 h 1495425"/>
                <a:gd name="connsiteX1" fmla="*/ 1647825 w 2071687"/>
                <a:gd name="connsiteY1" fmla="*/ 423863 h 1495425"/>
                <a:gd name="connsiteX2" fmla="*/ 1290637 w 2071687"/>
                <a:gd name="connsiteY2" fmla="*/ 361950 h 1495425"/>
                <a:gd name="connsiteX3" fmla="*/ 1023937 w 2071687"/>
                <a:gd name="connsiteY3" fmla="*/ 404813 h 1495425"/>
                <a:gd name="connsiteX4" fmla="*/ 728662 w 2071687"/>
                <a:gd name="connsiteY4" fmla="*/ 609600 h 1495425"/>
                <a:gd name="connsiteX5" fmla="*/ 414337 w 2071687"/>
                <a:gd name="connsiteY5" fmla="*/ 1042988 h 1495425"/>
                <a:gd name="connsiteX6" fmla="*/ 138112 w 2071687"/>
                <a:gd name="connsiteY6" fmla="*/ 1495425 h 1495425"/>
                <a:gd name="connsiteX7" fmla="*/ 71437 w 2071687"/>
                <a:gd name="connsiteY7" fmla="*/ 1495425 h 1495425"/>
                <a:gd name="connsiteX8" fmla="*/ 9525 w 2071687"/>
                <a:gd name="connsiteY8" fmla="*/ 1447800 h 1495425"/>
                <a:gd name="connsiteX9" fmla="*/ 0 w 2071687"/>
                <a:gd name="connsiteY9" fmla="*/ 1338263 h 1495425"/>
                <a:gd name="connsiteX10" fmla="*/ 66675 w 2071687"/>
                <a:gd name="connsiteY10" fmla="*/ 1243013 h 1495425"/>
                <a:gd name="connsiteX11" fmla="*/ 200025 w 2071687"/>
                <a:gd name="connsiteY11" fmla="*/ 947738 h 1495425"/>
                <a:gd name="connsiteX12" fmla="*/ 309562 w 2071687"/>
                <a:gd name="connsiteY12" fmla="*/ 604838 h 1495425"/>
                <a:gd name="connsiteX13" fmla="*/ 478842 w 2071687"/>
                <a:gd name="connsiteY13" fmla="*/ 355589 h 1495425"/>
                <a:gd name="connsiteX14" fmla="*/ 661987 w 2071687"/>
                <a:gd name="connsiteY14" fmla="*/ 161925 h 1495425"/>
                <a:gd name="connsiteX15" fmla="*/ 946466 w 2071687"/>
                <a:gd name="connsiteY15" fmla="*/ 43839 h 1495425"/>
                <a:gd name="connsiteX16" fmla="*/ 1247775 w 2071687"/>
                <a:gd name="connsiteY16" fmla="*/ 0 h 1495425"/>
                <a:gd name="connsiteX17" fmla="*/ 1535867 w 2071687"/>
                <a:gd name="connsiteY17" fmla="*/ 4871 h 1495425"/>
                <a:gd name="connsiteX18" fmla="*/ 1838325 w 2071687"/>
                <a:gd name="connsiteY18" fmla="*/ 33338 h 1495425"/>
                <a:gd name="connsiteX19" fmla="*/ 1981200 w 2071687"/>
                <a:gd name="connsiteY19" fmla="*/ 90488 h 1495425"/>
                <a:gd name="connsiteX20" fmla="*/ 2038350 w 2071687"/>
                <a:gd name="connsiteY20" fmla="*/ 157163 h 1495425"/>
                <a:gd name="connsiteX21" fmla="*/ 2071687 w 2071687"/>
                <a:gd name="connsiteY21" fmla="*/ 228600 h 1495425"/>
                <a:gd name="connsiteX22" fmla="*/ 2071687 w 2071687"/>
                <a:gd name="connsiteY22" fmla="*/ 319088 h 1495425"/>
                <a:gd name="connsiteX23" fmla="*/ 2047875 w 2071687"/>
                <a:gd name="connsiteY23" fmla="*/ 542925 h 1495425"/>
                <a:gd name="connsiteX24" fmla="*/ 2005012 w 2071687"/>
                <a:gd name="connsiteY24" fmla="*/ 576263 h 1495425"/>
                <a:gd name="connsiteX0" fmla="*/ 2005012 w 2071687"/>
                <a:gd name="connsiteY0" fmla="*/ 576263 h 1495425"/>
                <a:gd name="connsiteX1" fmla="*/ 1647825 w 2071687"/>
                <a:gd name="connsiteY1" fmla="*/ 423863 h 1495425"/>
                <a:gd name="connsiteX2" fmla="*/ 1290637 w 2071687"/>
                <a:gd name="connsiteY2" fmla="*/ 361950 h 1495425"/>
                <a:gd name="connsiteX3" fmla="*/ 1023937 w 2071687"/>
                <a:gd name="connsiteY3" fmla="*/ 404813 h 1495425"/>
                <a:gd name="connsiteX4" fmla="*/ 728662 w 2071687"/>
                <a:gd name="connsiteY4" fmla="*/ 609600 h 1495425"/>
                <a:gd name="connsiteX5" fmla="*/ 414337 w 2071687"/>
                <a:gd name="connsiteY5" fmla="*/ 1042988 h 1495425"/>
                <a:gd name="connsiteX6" fmla="*/ 138112 w 2071687"/>
                <a:gd name="connsiteY6" fmla="*/ 1495425 h 1495425"/>
                <a:gd name="connsiteX7" fmla="*/ 71437 w 2071687"/>
                <a:gd name="connsiteY7" fmla="*/ 1495425 h 1495425"/>
                <a:gd name="connsiteX8" fmla="*/ 9525 w 2071687"/>
                <a:gd name="connsiteY8" fmla="*/ 1447800 h 1495425"/>
                <a:gd name="connsiteX9" fmla="*/ 0 w 2071687"/>
                <a:gd name="connsiteY9" fmla="*/ 1338263 h 1495425"/>
                <a:gd name="connsiteX10" fmla="*/ 66675 w 2071687"/>
                <a:gd name="connsiteY10" fmla="*/ 1243013 h 1495425"/>
                <a:gd name="connsiteX11" fmla="*/ 200025 w 2071687"/>
                <a:gd name="connsiteY11" fmla="*/ 947738 h 1495425"/>
                <a:gd name="connsiteX12" fmla="*/ 309562 w 2071687"/>
                <a:gd name="connsiteY12" fmla="*/ 604838 h 1495425"/>
                <a:gd name="connsiteX13" fmla="*/ 478842 w 2071687"/>
                <a:gd name="connsiteY13" fmla="*/ 355589 h 1495425"/>
                <a:gd name="connsiteX14" fmla="*/ 661987 w 2071687"/>
                <a:gd name="connsiteY14" fmla="*/ 161925 h 1495425"/>
                <a:gd name="connsiteX15" fmla="*/ 946466 w 2071687"/>
                <a:gd name="connsiteY15" fmla="*/ 43839 h 1495425"/>
                <a:gd name="connsiteX16" fmla="*/ 1247775 w 2071687"/>
                <a:gd name="connsiteY16" fmla="*/ 0 h 1495425"/>
                <a:gd name="connsiteX17" fmla="*/ 1535867 w 2071687"/>
                <a:gd name="connsiteY17" fmla="*/ 4871 h 1495425"/>
                <a:gd name="connsiteX18" fmla="*/ 1838325 w 2071687"/>
                <a:gd name="connsiteY18" fmla="*/ 33338 h 1495425"/>
                <a:gd name="connsiteX19" fmla="*/ 1981200 w 2071687"/>
                <a:gd name="connsiteY19" fmla="*/ 90488 h 1495425"/>
                <a:gd name="connsiteX20" fmla="*/ 2038350 w 2071687"/>
                <a:gd name="connsiteY20" fmla="*/ 157163 h 1495425"/>
                <a:gd name="connsiteX21" fmla="*/ 2071687 w 2071687"/>
                <a:gd name="connsiteY21" fmla="*/ 228600 h 1495425"/>
                <a:gd name="connsiteX22" fmla="*/ 2071687 w 2071687"/>
                <a:gd name="connsiteY22" fmla="*/ 319088 h 1495425"/>
                <a:gd name="connsiteX23" fmla="*/ 2047875 w 2071687"/>
                <a:gd name="connsiteY23" fmla="*/ 542925 h 1495425"/>
                <a:gd name="connsiteX24" fmla="*/ 2005012 w 2071687"/>
                <a:gd name="connsiteY24" fmla="*/ 576263 h 1495425"/>
                <a:gd name="connsiteX0" fmla="*/ 2005012 w 2071687"/>
                <a:gd name="connsiteY0" fmla="*/ 576263 h 1495425"/>
                <a:gd name="connsiteX1" fmla="*/ 1647825 w 2071687"/>
                <a:gd name="connsiteY1" fmla="*/ 423863 h 1495425"/>
                <a:gd name="connsiteX2" fmla="*/ 1290637 w 2071687"/>
                <a:gd name="connsiteY2" fmla="*/ 361950 h 1495425"/>
                <a:gd name="connsiteX3" fmla="*/ 1023937 w 2071687"/>
                <a:gd name="connsiteY3" fmla="*/ 404813 h 1495425"/>
                <a:gd name="connsiteX4" fmla="*/ 728662 w 2071687"/>
                <a:gd name="connsiteY4" fmla="*/ 609600 h 1495425"/>
                <a:gd name="connsiteX5" fmla="*/ 414337 w 2071687"/>
                <a:gd name="connsiteY5" fmla="*/ 1042988 h 1495425"/>
                <a:gd name="connsiteX6" fmla="*/ 138112 w 2071687"/>
                <a:gd name="connsiteY6" fmla="*/ 1495425 h 1495425"/>
                <a:gd name="connsiteX7" fmla="*/ 71437 w 2071687"/>
                <a:gd name="connsiteY7" fmla="*/ 1495425 h 1495425"/>
                <a:gd name="connsiteX8" fmla="*/ 9525 w 2071687"/>
                <a:gd name="connsiteY8" fmla="*/ 1447800 h 1495425"/>
                <a:gd name="connsiteX9" fmla="*/ 0 w 2071687"/>
                <a:gd name="connsiteY9" fmla="*/ 1338263 h 1495425"/>
                <a:gd name="connsiteX10" fmla="*/ 66675 w 2071687"/>
                <a:gd name="connsiteY10" fmla="*/ 1243013 h 1495425"/>
                <a:gd name="connsiteX11" fmla="*/ 200025 w 2071687"/>
                <a:gd name="connsiteY11" fmla="*/ 947738 h 1495425"/>
                <a:gd name="connsiteX12" fmla="*/ 309562 w 2071687"/>
                <a:gd name="connsiteY12" fmla="*/ 604838 h 1495425"/>
                <a:gd name="connsiteX13" fmla="*/ 478842 w 2071687"/>
                <a:gd name="connsiteY13" fmla="*/ 355589 h 1495425"/>
                <a:gd name="connsiteX14" fmla="*/ 661987 w 2071687"/>
                <a:gd name="connsiteY14" fmla="*/ 161925 h 1495425"/>
                <a:gd name="connsiteX15" fmla="*/ 946466 w 2071687"/>
                <a:gd name="connsiteY15" fmla="*/ 43839 h 1495425"/>
                <a:gd name="connsiteX16" fmla="*/ 1247775 w 2071687"/>
                <a:gd name="connsiteY16" fmla="*/ 0 h 1495425"/>
                <a:gd name="connsiteX17" fmla="*/ 1535867 w 2071687"/>
                <a:gd name="connsiteY17" fmla="*/ 4871 h 1495425"/>
                <a:gd name="connsiteX18" fmla="*/ 1838325 w 2071687"/>
                <a:gd name="connsiteY18" fmla="*/ 33338 h 1495425"/>
                <a:gd name="connsiteX19" fmla="*/ 1981200 w 2071687"/>
                <a:gd name="connsiteY19" fmla="*/ 90488 h 1495425"/>
                <a:gd name="connsiteX20" fmla="*/ 2038350 w 2071687"/>
                <a:gd name="connsiteY20" fmla="*/ 157163 h 1495425"/>
                <a:gd name="connsiteX21" fmla="*/ 2071687 w 2071687"/>
                <a:gd name="connsiteY21" fmla="*/ 228600 h 1495425"/>
                <a:gd name="connsiteX22" fmla="*/ 2071687 w 2071687"/>
                <a:gd name="connsiteY22" fmla="*/ 319088 h 1495425"/>
                <a:gd name="connsiteX23" fmla="*/ 2047875 w 2071687"/>
                <a:gd name="connsiteY23" fmla="*/ 542925 h 1495425"/>
                <a:gd name="connsiteX24" fmla="*/ 2005012 w 2071687"/>
                <a:gd name="connsiteY24" fmla="*/ 576263 h 149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71687" h="1495425">
                  <a:moveTo>
                    <a:pt x="2005012" y="576263"/>
                  </a:moveTo>
                  <a:lnTo>
                    <a:pt x="1647825" y="423863"/>
                  </a:lnTo>
                  <a:lnTo>
                    <a:pt x="1290637" y="361950"/>
                  </a:lnTo>
                  <a:lnTo>
                    <a:pt x="1023937" y="404813"/>
                  </a:lnTo>
                  <a:lnTo>
                    <a:pt x="728662" y="609600"/>
                  </a:lnTo>
                  <a:lnTo>
                    <a:pt x="414337" y="1042988"/>
                  </a:lnTo>
                  <a:lnTo>
                    <a:pt x="138112" y="1495425"/>
                  </a:lnTo>
                  <a:lnTo>
                    <a:pt x="71437" y="1495425"/>
                  </a:lnTo>
                  <a:lnTo>
                    <a:pt x="9525" y="1447800"/>
                  </a:lnTo>
                  <a:lnTo>
                    <a:pt x="0" y="1338263"/>
                  </a:lnTo>
                  <a:lnTo>
                    <a:pt x="66675" y="1243013"/>
                  </a:lnTo>
                  <a:lnTo>
                    <a:pt x="200025" y="947738"/>
                  </a:lnTo>
                  <a:lnTo>
                    <a:pt x="309562" y="604838"/>
                  </a:lnTo>
                  <a:lnTo>
                    <a:pt x="478842" y="355589"/>
                  </a:lnTo>
                  <a:lnTo>
                    <a:pt x="661987" y="161925"/>
                  </a:lnTo>
                  <a:lnTo>
                    <a:pt x="946466" y="43839"/>
                  </a:lnTo>
                  <a:lnTo>
                    <a:pt x="1247775" y="0"/>
                  </a:lnTo>
                  <a:cubicBezTo>
                    <a:pt x="1345430" y="3247"/>
                    <a:pt x="1438212" y="1624"/>
                    <a:pt x="1535867" y="4871"/>
                  </a:cubicBezTo>
                  <a:lnTo>
                    <a:pt x="1838325" y="33338"/>
                  </a:lnTo>
                  <a:lnTo>
                    <a:pt x="1981200" y="90488"/>
                  </a:lnTo>
                  <a:lnTo>
                    <a:pt x="2038350" y="157163"/>
                  </a:lnTo>
                  <a:lnTo>
                    <a:pt x="2071687" y="228600"/>
                  </a:lnTo>
                  <a:lnTo>
                    <a:pt x="2071687" y="319088"/>
                  </a:lnTo>
                  <a:lnTo>
                    <a:pt x="2047875" y="542925"/>
                  </a:lnTo>
                  <a:lnTo>
                    <a:pt x="2005012" y="576263"/>
                  </a:lnTo>
                  <a:close/>
                </a:path>
              </a:pathLst>
            </a:custGeom>
            <a:solidFill>
              <a:srgbClr val="121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Freeform: Shape 82">
              <a:extLst>
                <a:ext uri="{FF2B5EF4-FFF2-40B4-BE49-F238E27FC236}">
                  <a16:creationId xmlns:a16="http://schemas.microsoft.com/office/drawing/2014/main" id="{04FE49D2-BC77-48B8-A094-FB4A144CCEBC}"/>
                </a:ext>
              </a:extLst>
            </p:cNvPr>
            <p:cNvSpPr/>
            <p:nvPr/>
          </p:nvSpPr>
          <p:spPr>
            <a:xfrm>
              <a:off x="2007240" y="1362910"/>
              <a:ext cx="1168309" cy="1283987"/>
            </a:xfrm>
            <a:custGeom>
              <a:avLst/>
              <a:gdLst>
                <a:gd name="connsiteX0" fmla="*/ 1168309 w 1168309"/>
                <a:gd name="connsiteY0" fmla="*/ 0 h 1283987"/>
                <a:gd name="connsiteX1" fmla="*/ 969323 w 1168309"/>
                <a:gd name="connsiteY1" fmla="*/ 65841 h 1283987"/>
                <a:gd name="connsiteX2" fmla="*/ 863643 w 1168309"/>
                <a:gd name="connsiteY2" fmla="*/ 122889 h 1283987"/>
                <a:gd name="connsiteX3" fmla="*/ 812161 w 1168309"/>
                <a:gd name="connsiteY3" fmla="*/ 167441 h 1283987"/>
                <a:gd name="connsiteX4" fmla="*/ 513711 w 1168309"/>
                <a:gd name="connsiteY4" fmla="*/ 453191 h 1283987"/>
                <a:gd name="connsiteX5" fmla="*/ 272411 w 1168309"/>
                <a:gd name="connsiteY5" fmla="*/ 865941 h 1283987"/>
                <a:gd name="connsiteX6" fmla="*/ 113661 w 1168309"/>
                <a:gd name="connsiteY6" fmla="*/ 1183441 h 1283987"/>
                <a:gd name="connsiteX7" fmla="*/ 0 w 1168309"/>
                <a:gd name="connsiteY7" fmla="*/ 1283987 h 1283987"/>
                <a:gd name="connsiteX8" fmla="*/ 51996 w 1168309"/>
                <a:gd name="connsiteY8" fmla="*/ 1209708 h 1283987"/>
                <a:gd name="connsiteX9" fmla="*/ 182373 w 1168309"/>
                <a:gd name="connsiteY9" fmla="*/ 921016 h 1283987"/>
                <a:gd name="connsiteX10" fmla="*/ 289468 w 1168309"/>
                <a:gd name="connsiteY10" fmla="*/ 585760 h 1283987"/>
                <a:gd name="connsiteX11" fmla="*/ 454975 w 1168309"/>
                <a:gd name="connsiteY11" fmla="*/ 342067 h 1283987"/>
                <a:gd name="connsiteX12" fmla="*/ 634037 w 1168309"/>
                <a:gd name="connsiteY12" fmla="*/ 152720 h 1283987"/>
                <a:gd name="connsiteX13" fmla="*/ 868187 w 1168309"/>
                <a:gd name="connsiteY13" fmla="*/ 55526 h 1283987"/>
                <a:gd name="connsiteX14" fmla="*/ 868189 w 1168309"/>
                <a:gd name="connsiteY14" fmla="*/ 55524 h 1283987"/>
                <a:gd name="connsiteX15" fmla="*/ 912173 w 1168309"/>
                <a:gd name="connsiteY15" fmla="*/ 37267 h 128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309" h="1283987">
                  <a:moveTo>
                    <a:pt x="1168309" y="0"/>
                  </a:moveTo>
                  <a:lnTo>
                    <a:pt x="969323" y="65841"/>
                  </a:lnTo>
                  <a:lnTo>
                    <a:pt x="863643" y="122889"/>
                  </a:lnTo>
                  <a:lnTo>
                    <a:pt x="812161" y="167441"/>
                  </a:lnTo>
                  <a:lnTo>
                    <a:pt x="513711" y="453191"/>
                  </a:lnTo>
                  <a:lnTo>
                    <a:pt x="272411" y="865941"/>
                  </a:lnTo>
                  <a:lnTo>
                    <a:pt x="113661" y="1183441"/>
                  </a:lnTo>
                  <a:lnTo>
                    <a:pt x="0" y="1283987"/>
                  </a:lnTo>
                  <a:lnTo>
                    <a:pt x="51996" y="1209708"/>
                  </a:lnTo>
                  <a:lnTo>
                    <a:pt x="182373" y="921016"/>
                  </a:lnTo>
                  <a:lnTo>
                    <a:pt x="289468" y="585760"/>
                  </a:lnTo>
                  <a:lnTo>
                    <a:pt x="454975" y="342067"/>
                  </a:lnTo>
                  <a:lnTo>
                    <a:pt x="634037" y="152720"/>
                  </a:lnTo>
                  <a:lnTo>
                    <a:pt x="868187" y="55526"/>
                  </a:lnTo>
                  <a:lnTo>
                    <a:pt x="868189" y="55524"/>
                  </a:lnTo>
                  <a:lnTo>
                    <a:pt x="912173" y="37267"/>
                  </a:lnTo>
                  <a:close/>
                </a:path>
              </a:pathLst>
            </a:custGeom>
            <a:solidFill>
              <a:srgbClr val="242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6" name="Group 85">
              <a:extLst>
                <a:ext uri="{FF2B5EF4-FFF2-40B4-BE49-F238E27FC236}">
                  <a16:creationId xmlns:a16="http://schemas.microsoft.com/office/drawing/2014/main" id="{AF7CEDF0-4849-43FB-93B1-EAF228042E38}"/>
                </a:ext>
              </a:extLst>
            </p:cNvPr>
            <p:cNvGrpSpPr/>
            <p:nvPr/>
          </p:nvGrpSpPr>
          <p:grpSpPr>
            <a:xfrm rot="21170913">
              <a:off x="2550387" y="1916832"/>
              <a:ext cx="1245326" cy="205079"/>
              <a:chOff x="2588487" y="1999785"/>
              <a:chExt cx="1245326" cy="205079"/>
            </a:xfrm>
          </p:grpSpPr>
          <p:sp>
            <p:nvSpPr>
              <p:cNvPr id="84" name="Freeform: Shape 83">
                <a:extLst>
                  <a:ext uri="{FF2B5EF4-FFF2-40B4-BE49-F238E27FC236}">
                    <a16:creationId xmlns:a16="http://schemas.microsoft.com/office/drawing/2014/main" id="{33954EC3-0F55-4BB8-A9D2-D0823B067653}"/>
                  </a:ext>
                </a:extLst>
              </p:cNvPr>
              <p:cNvSpPr/>
              <p:nvPr/>
            </p:nvSpPr>
            <p:spPr>
              <a:xfrm>
                <a:off x="2588487" y="2100450"/>
                <a:ext cx="1245326" cy="104414"/>
              </a:xfrm>
              <a:custGeom>
                <a:avLst/>
                <a:gdLst>
                  <a:gd name="connsiteX0" fmla="*/ 1105105 w 1105434"/>
                  <a:gd name="connsiteY0" fmla="*/ 116448 h 116988"/>
                  <a:gd name="connsiteX1" fmla="*/ 947942 w 1105434"/>
                  <a:gd name="connsiteY1" fmla="*/ 25961 h 116988"/>
                  <a:gd name="connsiteX2" fmla="*/ 643142 w 1105434"/>
                  <a:gd name="connsiteY2" fmla="*/ 35486 h 116988"/>
                  <a:gd name="connsiteX3" fmla="*/ 243092 w 1105434"/>
                  <a:gd name="connsiteY3" fmla="*/ 2148 h 116988"/>
                  <a:gd name="connsiteX4" fmla="*/ 205 w 1105434"/>
                  <a:gd name="connsiteY4" fmla="*/ 106923 h 116988"/>
                  <a:gd name="connsiteX5" fmla="*/ 281192 w 1105434"/>
                  <a:gd name="connsiteY5" fmla="*/ 45011 h 116988"/>
                  <a:gd name="connsiteX6" fmla="*/ 595517 w 1105434"/>
                  <a:gd name="connsiteY6" fmla="*/ 78348 h 116988"/>
                  <a:gd name="connsiteX7" fmla="*/ 909842 w 1105434"/>
                  <a:gd name="connsiteY7" fmla="*/ 64061 h 116988"/>
                  <a:gd name="connsiteX8" fmla="*/ 1105105 w 1105434"/>
                  <a:gd name="connsiteY8" fmla="*/ 116448 h 11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434" h="116988">
                    <a:moveTo>
                      <a:pt x="1105105" y="116448"/>
                    </a:moveTo>
                    <a:cubicBezTo>
                      <a:pt x="1111455" y="110098"/>
                      <a:pt x="1024936" y="39455"/>
                      <a:pt x="947942" y="25961"/>
                    </a:cubicBezTo>
                    <a:cubicBezTo>
                      <a:pt x="870948" y="12467"/>
                      <a:pt x="760617" y="39455"/>
                      <a:pt x="643142" y="35486"/>
                    </a:cubicBezTo>
                    <a:cubicBezTo>
                      <a:pt x="525667" y="31517"/>
                      <a:pt x="350248" y="-9758"/>
                      <a:pt x="243092" y="2148"/>
                    </a:cubicBezTo>
                    <a:cubicBezTo>
                      <a:pt x="135936" y="14054"/>
                      <a:pt x="-6145" y="99779"/>
                      <a:pt x="205" y="106923"/>
                    </a:cubicBezTo>
                    <a:cubicBezTo>
                      <a:pt x="6555" y="114067"/>
                      <a:pt x="181973" y="49773"/>
                      <a:pt x="281192" y="45011"/>
                    </a:cubicBezTo>
                    <a:cubicBezTo>
                      <a:pt x="380411" y="40248"/>
                      <a:pt x="490742" y="75173"/>
                      <a:pt x="595517" y="78348"/>
                    </a:cubicBezTo>
                    <a:cubicBezTo>
                      <a:pt x="700292" y="81523"/>
                      <a:pt x="824117" y="56917"/>
                      <a:pt x="909842" y="64061"/>
                    </a:cubicBezTo>
                    <a:cubicBezTo>
                      <a:pt x="995567" y="71205"/>
                      <a:pt x="1098755" y="122798"/>
                      <a:pt x="1105105" y="116448"/>
                    </a:cubicBezTo>
                    <a:close/>
                  </a:path>
                </a:pathLst>
              </a:custGeom>
              <a:gradFill flip="none" rotWithShape="1">
                <a:gsLst>
                  <a:gs pos="0">
                    <a:srgbClr val="EABDB7">
                      <a:alpha val="75000"/>
                    </a:srgbClr>
                  </a:gs>
                  <a:gs pos="80000">
                    <a:srgbClr val="EABDB7">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Freeform: Shape 84">
                <a:extLst>
                  <a:ext uri="{FF2B5EF4-FFF2-40B4-BE49-F238E27FC236}">
                    <a16:creationId xmlns:a16="http://schemas.microsoft.com/office/drawing/2014/main" id="{705394C0-A621-47ED-B6C4-B49F918C8123}"/>
                  </a:ext>
                </a:extLst>
              </p:cNvPr>
              <p:cNvSpPr/>
              <p:nvPr/>
            </p:nvSpPr>
            <p:spPr>
              <a:xfrm>
                <a:off x="2790756" y="1999785"/>
                <a:ext cx="819333" cy="66965"/>
              </a:xfrm>
              <a:custGeom>
                <a:avLst/>
                <a:gdLst>
                  <a:gd name="connsiteX0" fmla="*/ 819219 w 819333"/>
                  <a:gd name="connsiteY0" fmla="*/ 43153 h 43452"/>
                  <a:gd name="connsiteX1" fmla="*/ 490607 w 819333"/>
                  <a:gd name="connsiteY1" fmla="*/ 290 h 43452"/>
                  <a:gd name="connsiteX2" fmla="*/ 69 w 819333"/>
                  <a:gd name="connsiteY2" fmla="*/ 24103 h 43452"/>
                  <a:gd name="connsiteX3" fmla="*/ 457269 w 819333"/>
                  <a:gd name="connsiteY3" fmla="*/ 19340 h 43452"/>
                  <a:gd name="connsiteX4" fmla="*/ 819219 w 819333"/>
                  <a:gd name="connsiteY4" fmla="*/ 43153 h 43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333" h="43452">
                    <a:moveTo>
                      <a:pt x="819219" y="43153"/>
                    </a:moveTo>
                    <a:cubicBezTo>
                      <a:pt x="824775" y="39978"/>
                      <a:pt x="627132" y="3465"/>
                      <a:pt x="490607" y="290"/>
                    </a:cubicBezTo>
                    <a:cubicBezTo>
                      <a:pt x="354082" y="-2885"/>
                      <a:pt x="5625" y="20928"/>
                      <a:pt x="69" y="24103"/>
                    </a:cubicBezTo>
                    <a:cubicBezTo>
                      <a:pt x="-5487" y="27278"/>
                      <a:pt x="323919" y="15371"/>
                      <a:pt x="457269" y="19340"/>
                    </a:cubicBezTo>
                    <a:cubicBezTo>
                      <a:pt x="590619" y="23309"/>
                      <a:pt x="813663" y="46328"/>
                      <a:pt x="819219" y="43153"/>
                    </a:cubicBezTo>
                    <a:close/>
                  </a:path>
                </a:pathLst>
              </a:custGeom>
              <a:gradFill flip="none" rotWithShape="1">
                <a:gsLst>
                  <a:gs pos="0">
                    <a:srgbClr val="EABDB7">
                      <a:alpha val="75000"/>
                    </a:srgbClr>
                  </a:gs>
                  <a:gs pos="100000">
                    <a:srgbClr val="EABDB7">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grpSp>
        <p:sp>
          <p:nvSpPr>
            <p:cNvPr id="87" name="Freeform: Shape 86">
              <a:extLst>
                <a:ext uri="{FF2B5EF4-FFF2-40B4-BE49-F238E27FC236}">
                  <a16:creationId xmlns:a16="http://schemas.microsoft.com/office/drawing/2014/main" id="{42B770C3-51F0-4DBF-AFB2-F4A663FF536B}"/>
                </a:ext>
              </a:extLst>
            </p:cNvPr>
            <p:cNvSpPr/>
            <p:nvPr/>
          </p:nvSpPr>
          <p:spPr>
            <a:xfrm>
              <a:off x="2476818" y="2245449"/>
              <a:ext cx="443155" cy="306301"/>
            </a:xfrm>
            <a:custGeom>
              <a:avLst/>
              <a:gdLst>
                <a:gd name="connsiteX0" fmla="*/ 248761 w 443155"/>
                <a:gd name="connsiteY0" fmla="*/ 8642 h 299159"/>
                <a:gd name="connsiteX1" fmla="*/ 353536 w 443155"/>
                <a:gd name="connsiteY1" fmla="*/ 1499 h 299159"/>
                <a:gd name="connsiteX2" fmla="*/ 436880 w 443155"/>
                <a:gd name="connsiteY2" fmla="*/ 25311 h 299159"/>
                <a:gd name="connsiteX3" fmla="*/ 429736 w 443155"/>
                <a:gd name="connsiteY3" fmla="*/ 72936 h 299159"/>
                <a:gd name="connsiteX4" fmla="*/ 370205 w 443155"/>
                <a:gd name="connsiteY4" fmla="*/ 89605 h 299159"/>
                <a:gd name="connsiteX5" fmla="*/ 274955 w 443155"/>
                <a:gd name="connsiteY5" fmla="*/ 82461 h 299159"/>
                <a:gd name="connsiteX6" fmla="*/ 170180 w 443155"/>
                <a:gd name="connsiteY6" fmla="*/ 111036 h 299159"/>
                <a:gd name="connsiteX7" fmla="*/ 91598 w 443155"/>
                <a:gd name="connsiteY7" fmla="*/ 156280 h 299159"/>
                <a:gd name="connsiteX8" fmla="*/ 1111 w 443155"/>
                <a:gd name="connsiteY8" fmla="*/ 299155 h 299159"/>
                <a:gd name="connsiteX9" fmla="*/ 46355 w 443155"/>
                <a:gd name="connsiteY9" fmla="*/ 151517 h 299159"/>
                <a:gd name="connsiteX10" fmla="*/ 122555 w 443155"/>
                <a:gd name="connsiteY10" fmla="*/ 58649 h 299159"/>
                <a:gd name="connsiteX11" fmla="*/ 248761 w 443155"/>
                <a:gd name="connsiteY11" fmla="*/ 8642 h 299159"/>
                <a:gd name="connsiteX0" fmla="*/ 248761 w 443155"/>
                <a:gd name="connsiteY0" fmla="*/ 8642 h 306301"/>
                <a:gd name="connsiteX1" fmla="*/ 353536 w 443155"/>
                <a:gd name="connsiteY1" fmla="*/ 1499 h 306301"/>
                <a:gd name="connsiteX2" fmla="*/ 436880 w 443155"/>
                <a:gd name="connsiteY2" fmla="*/ 25311 h 306301"/>
                <a:gd name="connsiteX3" fmla="*/ 429736 w 443155"/>
                <a:gd name="connsiteY3" fmla="*/ 72936 h 306301"/>
                <a:gd name="connsiteX4" fmla="*/ 370205 w 443155"/>
                <a:gd name="connsiteY4" fmla="*/ 89605 h 306301"/>
                <a:gd name="connsiteX5" fmla="*/ 274955 w 443155"/>
                <a:gd name="connsiteY5" fmla="*/ 82461 h 306301"/>
                <a:gd name="connsiteX6" fmla="*/ 170180 w 443155"/>
                <a:gd name="connsiteY6" fmla="*/ 111036 h 306301"/>
                <a:gd name="connsiteX7" fmla="*/ 91598 w 443155"/>
                <a:gd name="connsiteY7" fmla="*/ 156280 h 306301"/>
                <a:gd name="connsiteX8" fmla="*/ 1111 w 443155"/>
                <a:gd name="connsiteY8" fmla="*/ 306298 h 306301"/>
                <a:gd name="connsiteX9" fmla="*/ 46355 w 443155"/>
                <a:gd name="connsiteY9" fmla="*/ 151517 h 306301"/>
                <a:gd name="connsiteX10" fmla="*/ 122555 w 443155"/>
                <a:gd name="connsiteY10" fmla="*/ 58649 h 306301"/>
                <a:gd name="connsiteX11" fmla="*/ 248761 w 443155"/>
                <a:gd name="connsiteY11" fmla="*/ 8642 h 30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155" h="306301">
                  <a:moveTo>
                    <a:pt x="248761" y="8642"/>
                  </a:moveTo>
                  <a:cubicBezTo>
                    <a:pt x="287258" y="-883"/>
                    <a:pt x="322183" y="-1279"/>
                    <a:pt x="353536" y="1499"/>
                  </a:cubicBezTo>
                  <a:cubicBezTo>
                    <a:pt x="384889" y="4277"/>
                    <a:pt x="424180" y="13405"/>
                    <a:pt x="436880" y="25311"/>
                  </a:cubicBezTo>
                  <a:cubicBezTo>
                    <a:pt x="449580" y="37217"/>
                    <a:pt x="440848" y="62220"/>
                    <a:pt x="429736" y="72936"/>
                  </a:cubicBezTo>
                  <a:cubicBezTo>
                    <a:pt x="418624" y="83652"/>
                    <a:pt x="396002" y="88018"/>
                    <a:pt x="370205" y="89605"/>
                  </a:cubicBezTo>
                  <a:cubicBezTo>
                    <a:pt x="344408" y="91192"/>
                    <a:pt x="308292" y="78889"/>
                    <a:pt x="274955" y="82461"/>
                  </a:cubicBezTo>
                  <a:cubicBezTo>
                    <a:pt x="241618" y="86033"/>
                    <a:pt x="200739" y="98733"/>
                    <a:pt x="170180" y="111036"/>
                  </a:cubicBezTo>
                  <a:cubicBezTo>
                    <a:pt x="139620" y="123339"/>
                    <a:pt x="119776" y="123736"/>
                    <a:pt x="91598" y="156280"/>
                  </a:cubicBezTo>
                  <a:cubicBezTo>
                    <a:pt x="63420" y="188824"/>
                    <a:pt x="8651" y="307092"/>
                    <a:pt x="1111" y="306298"/>
                  </a:cubicBezTo>
                  <a:cubicBezTo>
                    <a:pt x="-6429" y="305504"/>
                    <a:pt x="26114" y="191601"/>
                    <a:pt x="46355" y="151517"/>
                  </a:cubicBezTo>
                  <a:cubicBezTo>
                    <a:pt x="66596" y="111433"/>
                    <a:pt x="91996" y="81271"/>
                    <a:pt x="122555" y="58649"/>
                  </a:cubicBezTo>
                  <a:cubicBezTo>
                    <a:pt x="153114" y="36027"/>
                    <a:pt x="210264" y="18167"/>
                    <a:pt x="248761" y="8642"/>
                  </a:cubicBezTo>
                  <a:close/>
                </a:path>
              </a:pathLst>
            </a:cu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Freeform: Shape 88">
              <a:extLst>
                <a:ext uri="{FF2B5EF4-FFF2-40B4-BE49-F238E27FC236}">
                  <a16:creationId xmlns:a16="http://schemas.microsoft.com/office/drawing/2014/main" id="{2A71873F-F450-4386-9539-AD22EF293713}"/>
                </a:ext>
              </a:extLst>
            </p:cNvPr>
            <p:cNvSpPr/>
            <p:nvPr/>
          </p:nvSpPr>
          <p:spPr>
            <a:xfrm rot="20753335" flipH="1">
              <a:off x="3456612" y="2108202"/>
              <a:ext cx="443155" cy="306301"/>
            </a:xfrm>
            <a:custGeom>
              <a:avLst/>
              <a:gdLst>
                <a:gd name="connsiteX0" fmla="*/ 248761 w 443155"/>
                <a:gd name="connsiteY0" fmla="*/ 8642 h 299159"/>
                <a:gd name="connsiteX1" fmla="*/ 353536 w 443155"/>
                <a:gd name="connsiteY1" fmla="*/ 1499 h 299159"/>
                <a:gd name="connsiteX2" fmla="*/ 436880 w 443155"/>
                <a:gd name="connsiteY2" fmla="*/ 25311 h 299159"/>
                <a:gd name="connsiteX3" fmla="*/ 429736 w 443155"/>
                <a:gd name="connsiteY3" fmla="*/ 72936 h 299159"/>
                <a:gd name="connsiteX4" fmla="*/ 370205 w 443155"/>
                <a:gd name="connsiteY4" fmla="*/ 89605 h 299159"/>
                <a:gd name="connsiteX5" fmla="*/ 274955 w 443155"/>
                <a:gd name="connsiteY5" fmla="*/ 82461 h 299159"/>
                <a:gd name="connsiteX6" fmla="*/ 170180 w 443155"/>
                <a:gd name="connsiteY6" fmla="*/ 111036 h 299159"/>
                <a:gd name="connsiteX7" fmla="*/ 91598 w 443155"/>
                <a:gd name="connsiteY7" fmla="*/ 156280 h 299159"/>
                <a:gd name="connsiteX8" fmla="*/ 1111 w 443155"/>
                <a:gd name="connsiteY8" fmla="*/ 299155 h 299159"/>
                <a:gd name="connsiteX9" fmla="*/ 46355 w 443155"/>
                <a:gd name="connsiteY9" fmla="*/ 151517 h 299159"/>
                <a:gd name="connsiteX10" fmla="*/ 122555 w 443155"/>
                <a:gd name="connsiteY10" fmla="*/ 58649 h 299159"/>
                <a:gd name="connsiteX11" fmla="*/ 248761 w 443155"/>
                <a:gd name="connsiteY11" fmla="*/ 8642 h 299159"/>
                <a:gd name="connsiteX0" fmla="*/ 248761 w 443155"/>
                <a:gd name="connsiteY0" fmla="*/ 8642 h 306301"/>
                <a:gd name="connsiteX1" fmla="*/ 353536 w 443155"/>
                <a:gd name="connsiteY1" fmla="*/ 1499 h 306301"/>
                <a:gd name="connsiteX2" fmla="*/ 436880 w 443155"/>
                <a:gd name="connsiteY2" fmla="*/ 25311 h 306301"/>
                <a:gd name="connsiteX3" fmla="*/ 429736 w 443155"/>
                <a:gd name="connsiteY3" fmla="*/ 72936 h 306301"/>
                <a:gd name="connsiteX4" fmla="*/ 370205 w 443155"/>
                <a:gd name="connsiteY4" fmla="*/ 89605 h 306301"/>
                <a:gd name="connsiteX5" fmla="*/ 274955 w 443155"/>
                <a:gd name="connsiteY5" fmla="*/ 82461 h 306301"/>
                <a:gd name="connsiteX6" fmla="*/ 170180 w 443155"/>
                <a:gd name="connsiteY6" fmla="*/ 111036 h 306301"/>
                <a:gd name="connsiteX7" fmla="*/ 91598 w 443155"/>
                <a:gd name="connsiteY7" fmla="*/ 156280 h 306301"/>
                <a:gd name="connsiteX8" fmla="*/ 1111 w 443155"/>
                <a:gd name="connsiteY8" fmla="*/ 306298 h 306301"/>
                <a:gd name="connsiteX9" fmla="*/ 46355 w 443155"/>
                <a:gd name="connsiteY9" fmla="*/ 151517 h 306301"/>
                <a:gd name="connsiteX10" fmla="*/ 122555 w 443155"/>
                <a:gd name="connsiteY10" fmla="*/ 58649 h 306301"/>
                <a:gd name="connsiteX11" fmla="*/ 248761 w 443155"/>
                <a:gd name="connsiteY11" fmla="*/ 8642 h 30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155" h="306301">
                  <a:moveTo>
                    <a:pt x="248761" y="8642"/>
                  </a:moveTo>
                  <a:cubicBezTo>
                    <a:pt x="287258" y="-883"/>
                    <a:pt x="322183" y="-1279"/>
                    <a:pt x="353536" y="1499"/>
                  </a:cubicBezTo>
                  <a:cubicBezTo>
                    <a:pt x="384889" y="4277"/>
                    <a:pt x="424180" y="13405"/>
                    <a:pt x="436880" y="25311"/>
                  </a:cubicBezTo>
                  <a:cubicBezTo>
                    <a:pt x="449580" y="37217"/>
                    <a:pt x="440848" y="62220"/>
                    <a:pt x="429736" y="72936"/>
                  </a:cubicBezTo>
                  <a:cubicBezTo>
                    <a:pt x="418624" y="83652"/>
                    <a:pt x="396002" y="88018"/>
                    <a:pt x="370205" y="89605"/>
                  </a:cubicBezTo>
                  <a:cubicBezTo>
                    <a:pt x="344408" y="91192"/>
                    <a:pt x="308292" y="78889"/>
                    <a:pt x="274955" y="82461"/>
                  </a:cubicBezTo>
                  <a:cubicBezTo>
                    <a:pt x="241618" y="86033"/>
                    <a:pt x="200739" y="98733"/>
                    <a:pt x="170180" y="111036"/>
                  </a:cubicBezTo>
                  <a:cubicBezTo>
                    <a:pt x="139620" y="123339"/>
                    <a:pt x="119776" y="123736"/>
                    <a:pt x="91598" y="156280"/>
                  </a:cubicBezTo>
                  <a:cubicBezTo>
                    <a:pt x="63420" y="188824"/>
                    <a:pt x="8651" y="307092"/>
                    <a:pt x="1111" y="306298"/>
                  </a:cubicBezTo>
                  <a:cubicBezTo>
                    <a:pt x="-6429" y="305504"/>
                    <a:pt x="26114" y="191601"/>
                    <a:pt x="46355" y="151517"/>
                  </a:cubicBezTo>
                  <a:cubicBezTo>
                    <a:pt x="66596" y="111433"/>
                    <a:pt x="91996" y="81271"/>
                    <a:pt x="122555" y="58649"/>
                  </a:cubicBezTo>
                  <a:cubicBezTo>
                    <a:pt x="153114" y="36027"/>
                    <a:pt x="210264" y="18167"/>
                    <a:pt x="248761" y="8642"/>
                  </a:cubicBezTo>
                  <a:close/>
                </a:path>
              </a:pathLst>
            </a:cu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824267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696F365-0EB7-467E-BDD1-3B92A9D64283}"/>
              </a:ext>
            </a:extLst>
          </p:cNvPr>
          <p:cNvGrpSpPr/>
          <p:nvPr/>
        </p:nvGrpSpPr>
        <p:grpSpPr>
          <a:xfrm>
            <a:off x="5375919" y="572775"/>
            <a:ext cx="5712447" cy="5712447"/>
            <a:chOff x="5375919" y="572775"/>
            <a:chExt cx="5712447" cy="5712447"/>
          </a:xfrm>
        </p:grpSpPr>
        <p:sp>
          <p:nvSpPr>
            <p:cNvPr id="3" name="Rectangle 2">
              <a:extLst>
                <a:ext uri="{FF2B5EF4-FFF2-40B4-BE49-F238E27FC236}">
                  <a16:creationId xmlns:a16="http://schemas.microsoft.com/office/drawing/2014/main" id="{EA2A9C58-5E79-4642-BD21-A5469C93788C}"/>
                </a:ext>
              </a:extLst>
            </p:cNvPr>
            <p:cNvSpPr/>
            <p:nvPr/>
          </p:nvSpPr>
          <p:spPr>
            <a:xfrm>
              <a:off x="5375919" y="572775"/>
              <a:ext cx="5712447" cy="5712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129BD506-8E10-4DAB-9D60-EEFD011603EC}"/>
                </a:ext>
              </a:extLst>
            </p:cNvPr>
            <p:cNvPicPr>
              <a:picLocks noChangeAspect="1"/>
            </p:cNvPicPr>
            <p:nvPr/>
          </p:nvPicPr>
          <p:blipFill>
            <a:blip r:embed="rId2"/>
            <a:stretch>
              <a:fillRect/>
            </a:stretch>
          </p:blipFill>
          <p:spPr>
            <a:xfrm>
              <a:off x="5735960" y="572775"/>
              <a:ext cx="4474852" cy="5712447"/>
            </a:xfrm>
            <a:prstGeom prst="rect">
              <a:avLst/>
            </a:prstGeom>
          </p:spPr>
        </p:pic>
      </p:grpSp>
      <p:sp>
        <p:nvSpPr>
          <p:cNvPr id="31" name="Freeform: Shape 30">
            <a:extLst>
              <a:ext uri="{FF2B5EF4-FFF2-40B4-BE49-F238E27FC236}">
                <a16:creationId xmlns:a16="http://schemas.microsoft.com/office/drawing/2014/main" id="{7EE0AF51-FEF5-408F-B1A5-B2A9EB28CEBA}"/>
              </a:ext>
            </a:extLst>
          </p:cNvPr>
          <p:cNvSpPr/>
          <p:nvPr/>
        </p:nvSpPr>
        <p:spPr>
          <a:xfrm>
            <a:off x="-1068813" y="980728"/>
            <a:ext cx="6732765" cy="3081886"/>
          </a:xfrm>
          <a:custGeom>
            <a:avLst/>
            <a:gdLst>
              <a:gd name="connsiteX0" fmla="*/ 5990802 w 6732765"/>
              <a:gd name="connsiteY0" fmla="*/ 2327129 h 3081886"/>
              <a:gd name="connsiteX1" fmla="*/ 5984083 w 6732765"/>
              <a:gd name="connsiteY1" fmla="*/ 2329467 h 3081886"/>
              <a:gd name="connsiteX2" fmla="*/ 5956046 w 6732765"/>
              <a:gd name="connsiteY2" fmla="*/ 2376199 h 3081886"/>
              <a:gd name="connsiteX3" fmla="*/ 5965393 w 6732765"/>
              <a:gd name="connsiteY3" fmla="*/ 2399567 h 3081886"/>
              <a:gd name="connsiteX4" fmla="*/ 6007451 w 6732765"/>
              <a:gd name="connsiteY4" fmla="*/ 2348160 h 3081886"/>
              <a:gd name="connsiteX5" fmla="*/ 5990802 w 6732765"/>
              <a:gd name="connsiteY5" fmla="*/ 2327129 h 3081886"/>
              <a:gd name="connsiteX6" fmla="*/ 1734189 w 6732765"/>
              <a:gd name="connsiteY6" fmla="*/ 2259364 h 3081886"/>
              <a:gd name="connsiteX7" fmla="*/ 1734189 w 6732765"/>
              <a:gd name="connsiteY7" fmla="*/ 2310773 h 3081886"/>
              <a:gd name="connsiteX8" fmla="*/ 1738864 w 6732765"/>
              <a:gd name="connsiteY8" fmla="*/ 2315446 h 3081886"/>
              <a:gd name="connsiteX9" fmla="*/ 1738864 w 6732765"/>
              <a:gd name="connsiteY9" fmla="*/ 2259366 h 3081886"/>
              <a:gd name="connsiteX10" fmla="*/ 6119615 w 6732765"/>
              <a:gd name="connsiteY10" fmla="*/ 1974287 h 3081886"/>
              <a:gd name="connsiteX11" fmla="*/ 6075216 w 6732765"/>
              <a:gd name="connsiteY11" fmla="*/ 2009338 h 3081886"/>
              <a:gd name="connsiteX12" fmla="*/ 6030819 w 6732765"/>
              <a:gd name="connsiteY12" fmla="*/ 2035040 h 3081886"/>
              <a:gd name="connsiteX13" fmla="*/ 5998103 w 6732765"/>
              <a:gd name="connsiteY13" fmla="*/ 2063081 h 3081886"/>
              <a:gd name="connsiteX14" fmla="*/ 5820517 w 6732765"/>
              <a:gd name="connsiteY14" fmla="*/ 2207957 h 3081886"/>
              <a:gd name="connsiteX15" fmla="*/ 5778456 w 6732765"/>
              <a:gd name="connsiteY15" fmla="*/ 2247681 h 3081886"/>
              <a:gd name="connsiteX16" fmla="*/ 5741067 w 6732765"/>
              <a:gd name="connsiteY16" fmla="*/ 2292078 h 3081886"/>
              <a:gd name="connsiteX17" fmla="*/ 5675639 w 6732765"/>
              <a:gd name="connsiteY17" fmla="*/ 2385549 h 3081886"/>
              <a:gd name="connsiteX18" fmla="*/ 5661619 w 6732765"/>
              <a:gd name="connsiteY18" fmla="*/ 2450974 h 3081886"/>
              <a:gd name="connsiteX19" fmla="*/ 5680312 w 6732765"/>
              <a:gd name="connsiteY19" fmla="*/ 2455649 h 3081886"/>
              <a:gd name="connsiteX20" fmla="*/ 5778454 w 6732765"/>
              <a:gd name="connsiteY20" fmla="*/ 2439291 h 3081886"/>
              <a:gd name="connsiteX21" fmla="*/ 5862575 w 6732765"/>
              <a:gd name="connsiteY21" fmla="*/ 2385547 h 3081886"/>
              <a:gd name="connsiteX22" fmla="*/ 5874258 w 6732765"/>
              <a:gd name="connsiteY22" fmla="*/ 2376199 h 3081886"/>
              <a:gd name="connsiteX23" fmla="*/ 5885945 w 6732765"/>
              <a:gd name="connsiteY23" fmla="*/ 2371526 h 3081886"/>
              <a:gd name="connsiteX24" fmla="*/ 5923330 w 6732765"/>
              <a:gd name="connsiteY24" fmla="*/ 2338812 h 3081886"/>
              <a:gd name="connsiteX25" fmla="*/ 5998103 w 6732765"/>
              <a:gd name="connsiteY25" fmla="*/ 2247683 h 3081886"/>
              <a:gd name="connsiteX26" fmla="*/ 6063531 w 6732765"/>
              <a:gd name="connsiteY26" fmla="*/ 2151875 h 3081886"/>
              <a:gd name="connsiteX27" fmla="*/ 6100920 w 6732765"/>
              <a:gd name="connsiteY27" fmla="*/ 2077103 h 3081886"/>
              <a:gd name="connsiteX28" fmla="*/ 6124286 w 6732765"/>
              <a:gd name="connsiteY28" fmla="*/ 1997653 h 3081886"/>
              <a:gd name="connsiteX29" fmla="*/ 6119615 w 6732765"/>
              <a:gd name="connsiteY29" fmla="*/ 1974287 h 3081886"/>
              <a:gd name="connsiteX30" fmla="*/ 570156 w 6732765"/>
              <a:gd name="connsiteY30" fmla="*/ 1964939 h 3081886"/>
              <a:gd name="connsiteX31" fmla="*/ 570156 w 6732765"/>
              <a:gd name="connsiteY31" fmla="*/ 1999990 h 3081886"/>
              <a:gd name="connsiteX32" fmla="*/ 565483 w 6732765"/>
              <a:gd name="connsiteY32" fmla="*/ 2039713 h 3081886"/>
              <a:gd name="connsiteX33" fmla="*/ 584177 w 6732765"/>
              <a:gd name="connsiteY33" fmla="*/ 2025694 h 3081886"/>
              <a:gd name="connsiteX34" fmla="*/ 570156 w 6732765"/>
              <a:gd name="connsiteY34" fmla="*/ 1964939 h 3081886"/>
              <a:gd name="connsiteX35" fmla="*/ 3975397 w 6732765"/>
              <a:gd name="connsiteY35" fmla="*/ 1843431 h 3081886"/>
              <a:gd name="connsiteX36" fmla="*/ 3973062 w 6732765"/>
              <a:gd name="connsiteY36" fmla="*/ 1855114 h 3081886"/>
              <a:gd name="connsiteX37" fmla="*/ 3970724 w 6732765"/>
              <a:gd name="connsiteY37" fmla="*/ 1862125 h 3081886"/>
              <a:gd name="connsiteX38" fmla="*/ 3970724 w 6732765"/>
              <a:gd name="connsiteY38" fmla="*/ 1843432 h 3081886"/>
              <a:gd name="connsiteX39" fmla="*/ 3230032 w 6732765"/>
              <a:gd name="connsiteY39" fmla="*/ 1843431 h 3081886"/>
              <a:gd name="connsiteX40" fmla="*/ 3234709 w 6732765"/>
              <a:gd name="connsiteY40" fmla="*/ 1843431 h 3081886"/>
              <a:gd name="connsiteX41" fmla="*/ 3232371 w 6732765"/>
              <a:gd name="connsiteY41" fmla="*/ 1855114 h 3081886"/>
              <a:gd name="connsiteX42" fmla="*/ 3230032 w 6732765"/>
              <a:gd name="connsiteY42" fmla="*/ 1862125 h 3081886"/>
              <a:gd name="connsiteX43" fmla="*/ 4018679 w 6732765"/>
              <a:gd name="connsiteY43" fmla="*/ 1818316 h 3081886"/>
              <a:gd name="connsiteX44" fmla="*/ 4013836 w 6732765"/>
              <a:gd name="connsiteY44" fmla="*/ 1828738 h 3081886"/>
              <a:gd name="connsiteX45" fmla="*/ 4020799 w 6732765"/>
              <a:gd name="connsiteY45" fmla="*/ 1846284 h 3081886"/>
              <a:gd name="connsiteX46" fmla="*/ 4027854 w 6732765"/>
              <a:gd name="connsiteY46" fmla="*/ 1828776 h 3081886"/>
              <a:gd name="connsiteX47" fmla="*/ 4024149 w 6732765"/>
              <a:gd name="connsiteY47" fmla="*/ 1820690 h 3081886"/>
              <a:gd name="connsiteX48" fmla="*/ 1079560 w 6732765"/>
              <a:gd name="connsiteY48" fmla="*/ 1745290 h 3081886"/>
              <a:gd name="connsiteX49" fmla="*/ 1065537 w 6732765"/>
              <a:gd name="connsiteY49" fmla="*/ 1759310 h 3081886"/>
              <a:gd name="connsiteX50" fmla="*/ 1060864 w 6732765"/>
              <a:gd name="connsiteY50" fmla="*/ 1768656 h 3081886"/>
              <a:gd name="connsiteX51" fmla="*/ 1067875 w 6732765"/>
              <a:gd name="connsiteY51" fmla="*/ 1770993 h 3081886"/>
              <a:gd name="connsiteX52" fmla="*/ 1074887 w 6732765"/>
              <a:gd name="connsiteY52" fmla="*/ 1773331 h 3081886"/>
              <a:gd name="connsiteX53" fmla="*/ 1088905 w 6732765"/>
              <a:gd name="connsiteY53" fmla="*/ 1754636 h 3081886"/>
              <a:gd name="connsiteX54" fmla="*/ 3304809 w 6732765"/>
              <a:gd name="connsiteY54" fmla="*/ 1735944 h 3081886"/>
              <a:gd name="connsiteX55" fmla="*/ 3300135 w 6732765"/>
              <a:gd name="connsiteY55" fmla="*/ 1763983 h 3081886"/>
              <a:gd name="connsiteX56" fmla="*/ 3300135 w 6732765"/>
              <a:gd name="connsiteY56" fmla="*/ 1820065 h 3081886"/>
              <a:gd name="connsiteX57" fmla="*/ 3295460 w 6732765"/>
              <a:gd name="connsiteY57" fmla="*/ 1871472 h 3081886"/>
              <a:gd name="connsiteX58" fmla="*/ 3293124 w 6732765"/>
              <a:gd name="connsiteY58" fmla="*/ 1885491 h 3081886"/>
              <a:gd name="connsiteX59" fmla="*/ 3295460 w 6732765"/>
              <a:gd name="connsiteY59" fmla="*/ 1894839 h 3081886"/>
              <a:gd name="connsiteX60" fmla="*/ 3307145 w 6732765"/>
              <a:gd name="connsiteY60" fmla="*/ 1897178 h 3081886"/>
              <a:gd name="connsiteX61" fmla="*/ 3318828 w 6732765"/>
              <a:gd name="connsiteY61" fmla="*/ 1894839 h 3081886"/>
              <a:gd name="connsiteX62" fmla="*/ 3323501 w 6732765"/>
              <a:gd name="connsiteY62" fmla="*/ 1815390 h 3081886"/>
              <a:gd name="connsiteX63" fmla="*/ 3304809 w 6732765"/>
              <a:gd name="connsiteY63" fmla="*/ 1735944 h 3081886"/>
              <a:gd name="connsiteX64" fmla="*/ 616890 w 6732765"/>
              <a:gd name="connsiteY64" fmla="*/ 1731271 h 3081886"/>
              <a:gd name="connsiteX65" fmla="*/ 600533 w 6732765"/>
              <a:gd name="connsiteY65" fmla="*/ 1810716 h 3081886"/>
              <a:gd name="connsiteX66" fmla="*/ 584179 w 6732765"/>
              <a:gd name="connsiteY66" fmla="*/ 1890164 h 3081886"/>
              <a:gd name="connsiteX67" fmla="*/ 586514 w 6732765"/>
              <a:gd name="connsiteY67" fmla="*/ 1897176 h 3081886"/>
              <a:gd name="connsiteX68" fmla="*/ 588850 w 6732765"/>
              <a:gd name="connsiteY68" fmla="*/ 1908861 h 3081886"/>
              <a:gd name="connsiteX69" fmla="*/ 616890 w 6732765"/>
              <a:gd name="connsiteY69" fmla="*/ 1731271 h 3081886"/>
              <a:gd name="connsiteX70" fmla="*/ 4063181 w 6732765"/>
              <a:gd name="connsiteY70" fmla="*/ 1720208 h 3081886"/>
              <a:gd name="connsiteX71" fmla="*/ 4057305 w 6732765"/>
              <a:gd name="connsiteY71" fmla="*/ 1734214 h 3081886"/>
              <a:gd name="connsiteX72" fmla="*/ 4057541 w 6732765"/>
              <a:gd name="connsiteY72" fmla="*/ 1739195 h 3081886"/>
              <a:gd name="connsiteX73" fmla="*/ 4060674 w 6732765"/>
              <a:gd name="connsiteY73" fmla="*/ 1739863 h 3081886"/>
              <a:gd name="connsiteX74" fmla="*/ 4060796 w 6732765"/>
              <a:gd name="connsiteY74" fmla="*/ 1738897 h 3081886"/>
              <a:gd name="connsiteX75" fmla="*/ 4063181 w 6732765"/>
              <a:gd name="connsiteY75" fmla="*/ 1720208 h 3081886"/>
              <a:gd name="connsiteX76" fmla="*/ 3281443 w 6732765"/>
              <a:gd name="connsiteY76" fmla="*/ 1698556 h 3081886"/>
              <a:gd name="connsiteX77" fmla="*/ 3267421 w 6732765"/>
              <a:gd name="connsiteY77" fmla="*/ 1742954 h 3081886"/>
              <a:gd name="connsiteX78" fmla="*/ 3253402 w 6732765"/>
              <a:gd name="connsiteY78" fmla="*/ 1796697 h 3081886"/>
              <a:gd name="connsiteX79" fmla="*/ 3262748 w 6732765"/>
              <a:gd name="connsiteY79" fmla="*/ 1801370 h 3081886"/>
              <a:gd name="connsiteX80" fmla="*/ 3267423 w 6732765"/>
              <a:gd name="connsiteY80" fmla="*/ 1796697 h 3081886"/>
              <a:gd name="connsiteX81" fmla="*/ 3283779 w 6732765"/>
              <a:gd name="connsiteY81" fmla="*/ 1747629 h 3081886"/>
              <a:gd name="connsiteX82" fmla="*/ 3281443 w 6732765"/>
              <a:gd name="connsiteY82" fmla="*/ 1698556 h 3081886"/>
              <a:gd name="connsiteX83" fmla="*/ 4044654 w 6732765"/>
              <a:gd name="connsiteY83" fmla="*/ 1654732 h 3081886"/>
              <a:gd name="connsiteX84" fmla="*/ 4039969 w 6732765"/>
              <a:gd name="connsiteY84" fmla="*/ 1659394 h 3081886"/>
              <a:gd name="connsiteX85" fmla="*/ 4023487 w 6732765"/>
              <a:gd name="connsiteY85" fmla="*/ 1708424 h 3081886"/>
              <a:gd name="connsiteX86" fmla="*/ 4024522 w 6732765"/>
              <a:gd name="connsiteY86" fmla="*/ 1731437 h 3081886"/>
              <a:gd name="connsiteX87" fmla="*/ 4034727 w 6732765"/>
              <a:gd name="connsiteY87" fmla="*/ 1733844 h 3081886"/>
              <a:gd name="connsiteX88" fmla="*/ 4039830 w 6732765"/>
              <a:gd name="connsiteY88" fmla="*/ 1713139 h 3081886"/>
              <a:gd name="connsiteX89" fmla="*/ 4053989 w 6732765"/>
              <a:gd name="connsiteY89" fmla="*/ 1659431 h 3081886"/>
              <a:gd name="connsiteX90" fmla="*/ 3318828 w 6732765"/>
              <a:gd name="connsiteY90" fmla="*/ 1581720 h 3081886"/>
              <a:gd name="connsiteX91" fmla="*/ 3300133 w 6732765"/>
              <a:gd name="connsiteY91" fmla="*/ 1600416 h 3081886"/>
              <a:gd name="connsiteX92" fmla="*/ 3295460 w 6732765"/>
              <a:gd name="connsiteY92" fmla="*/ 1614434 h 3081886"/>
              <a:gd name="connsiteX93" fmla="*/ 3304807 w 6732765"/>
              <a:gd name="connsiteY93" fmla="*/ 1614436 h 3081886"/>
              <a:gd name="connsiteX94" fmla="*/ 3309482 w 6732765"/>
              <a:gd name="connsiteY94" fmla="*/ 1614434 h 3081886"/>
              <a:gd name="connsiteX95" fmla="*/ 3323501 w 6732765"/>
              <a:gd name="connsiteY95" fmla="*/ 1609760 h 3081886"/>
              <a:gd name="connsiteX96" fmla="*/ 3351542 w 6732765"/>
              <a:gd name="connsiteY96" fmla="*/ 1651821 h 3081886"/>
              <a:gd name="connsiteX97" fmla="*/ 3351544 w 6732765"/>
              <a:gd name="connsiteY97" fmla="*/ 1591066 h 3081886"/>
              <a:gd name="connsiteX98" fmla="*/ 3332849 w 6732765"/>
              <a:gd name="connsiteY98" fmla="*/ 1600414 h 3081886"/>
              <a:gd name="connsiteX99" fmla="*/ 3332848 w 6732765"/>
              <a:gd name="connsiteY99" fmla="*/ 1595741 h 3081886"/>
              <a:gd name="connsiteX100" fmla="*/ 4049564 w 6732765"/>
              <a:gd name="connsiteY100" fmla="*/ 1561277 h 3081886"/>
              <a:gd name="connsiteX101" fmla="*/ 4049410 w 6732765"/>
              <a:gd name="connsiteY101" fmla="*/ 1622032 h 3081886"/>
              <a:gd name="connsiteX102" fmla="*/ 4068128 w 6732765"/>
              <a:gd name="connsiteY102" fmla="*/ 1612731 h 3081886"/>
              <a:gd name="connsiteX103" fmla="*/ 4068116 w 6732765"/>
              <a:gd name="connsiteY103" fmla="*/ 1617403 h 3081886"/>
              <a:gd name="connsiteX104" fmla="*/ 4082100 w 6732765"/>
              <a:gd name="connsiteY104" fmla="*/ 1631460 h 3081886"/>
              <a:gd name="connsiteX105" fmla="*/ 4100840 w 6732765"/>
              <a:gd name="connsiteY105" fmla="*/ 1612814 h 3081886"/>
              <a:gd name="connsiteX106" fmla="*/ 4105551 w 6732765"/>
              <a:gd name="connsiteY106" fmla="*/ 1598806 h 3081886"/>
              <a:gd name="connsiteX107" fmla="*/ 4096203 w 6732765"/>
              <a:gd name="connsiteY107" fmla="*/ 1598781 h 3081886"/>
              <a:gd name="connsiteX108" fmla="*/ 4091528 w 6732765"/>
              <a:gd name="connsiteY108" fmla="*/ 1598770 h 3081886"/>
              <a:gd name="connsiteX109" fmla="*/ 4077498 w 6732765"/>
              <a:gd name="connsiteY109" fmla="*/ 1603410 h 3081886"/>
              <a:gd name="connsiteX110" fmla="*/ 4049564 w 6732765"/>
              <a:gd name="connsiteY110" fmla="*/ 1561277 h 3081886"/>
              <a:gd name="connsiteX111" fmla="*/ 3374908 w 6732765"/>
              <a:gd name="connsiteY111" fmla="*/ 1455538 h 3081886"/>
              <a:gd name="connsiteX112" fmla="*/ 3360888 w 6732765"/>
              <a:gd name="connsiteY112" fmla="*/ 1499937 h 3081886"/>
              <a:gd name="connsiteX113" fmla="*/ 3346869 w 6732765"/>
              <a:gd name="connsiteY113" fmla="*/ 1553679 h 3081886"/>
              <a:gd name="connsiteX114" fmla="*/ 3356215 w 6732765"/>
              <a:gd name="connsiteY114" fmla="*/ 1558354 h 3081886"/>
              <a:gd name="connsiteX115" fmla="*/ 3360888 w 6732765"/>
              <a:gd name="connsiteY115" fmla="*/ 1553680 h 3081886"/>
              <a:gd name="connsiteX116" fmla="*/ 3377245 w 6732765"/>
              <a:gd name="connsiteY116" fmla="*/ 1504608 h 3081886"/>
              <a:gd name="connsiteX117" fmla="*/ 3374908 w 6732765"/>
              <a:gd name="connsiteY117" fmla="*/ 1455538 h 3081886"/>
              <a:gd name="connsiteX118" fmla="*/ 3342196 w 6732765"/>
              <a:gd name="connsiteY118" fmla="*/ 1455538 h 3081886"/>
              <a:gd name="connsiteX119" fmla="*/ 3339859 w 6732765"/>
              <a:gd name="connsiteY119" fmla="*/ 1474233 h 3081886"/>
              <a:gd name="connsiteX120" fmla="*/ 3337521 w 6732765"/>
              <a:gd name="connsiteY120" fmla="*/ 1492925 h 3081886"/>
              <a:gd name="connsiteX121" fmla="*/ 3342196 w 6732765"/>
              <a:gd name="connsiteY121" fmla="*/ 1455538 h 3081886"/>
              <a:gd name="connsiteX122" fmla="*/ 4138739 w 6732765"/>
              <a:gd name="connsiteY122" fmla="*/ 1411954 h 3081886"/>
              <a:gd name="connsiteX123" fmla="*/ 4134053 w 6732765"/>
              <a:gd name="connsiteY123" fmla="*/ 1416615 h 3081886"/>
              <a:gd name="connsiteX124" fmla="*/ 4117571 w 6732765"/>
              <a:gd name="connsiteY124" fmla="*/ 1465643 h 3081886"/>
              <a:gd name="connsiteX125" fmla="*/ 4119783 w 6732765"/>
              <a:gd name="connsiteY125" fmla="*/ 1514721 h 3081886"/>
              <a:gd name="connsiteX126" fmla="*/ 4133917 w 6732765"/>
              <a:gd name="connsiteY126" fmla="*/ 1470360 h 3081886"/>
              <a:gd name="connsiteX127" fmla="*/ 4147365 w 6732765"/>
              <a:gd name="connsiteY127" fmla="*/ 1419337 h 3081886"/>
              <a:gd name="connsiteX128" fmla="*/ 4147803 w 6732765"/>
              <a:gd name="connsiteY128" fmla="*/ 1416515 h 3081886"/>
              <a:gd name="connsiteX129" fmla="*/ 4094585 w 6732765"/>
              <a:gd name="connsiteY129" fmla="*/ 1316035 h 3081886"/>
              <a:gd name="connsiteX130" fmla="*/ 4082893 w 6732765"/>
              <a:gd name="connsiteY130" fmla="*/ 1318343 h 3081886"/>
              <a:gd name="connsiteX131" fmla="*/ 4078019 w 6732765"/>
              <a:gd name="connsiteY131" fmla="*/ 1397779 h 3081886"/>
              <a:gd name="connsiteX132" fmla="*/ 4096511 w 6732765"/>
              <a:gd name="connsiteY132" fmla="*/ 1477275 h 3081886"/>
              <a:gd name="connsiteX133" fmla="*/ 4101256 w 6732765"/>
              <a:gd name="connsiteY133" fmla="*/ 1449246 h 3081886"/>
              <a:gd name="connsiteX134" fmla="*/ 4101398 w 6732765"/>
              <a:gd name="connsiteY134" fmla="*/ 1393164 h 3081886"/>
              <a:gd name="connsiteX135" fmla="*/ 4106200 w 6732765"/>
              <a:gd name="connsiteY135" fmla="*/ 1341769 h 3081886"/>
              <a:gd name="connsiteX136" fmla="*/ 4108573 w 6732765"/>
              <a:gd name="connsiteY136" fmla="*/ 1327756 h 3081886"/>
              <a:gd name="connsiteX137" fmla="*/ 4106261 w 6732765"/>
              <a:gd name="connsiteY137" fmla="*/ 1318402 h 3081886"/>
              <a:gd name="connsiteX138" fmla="*/ 4094585 w 6732765"/>
              <a:gd name="connsiteY138" fmla="*/ 1316035 h 3081886"/>
              <a:gd name="connsiteX139" fmla="*/ 1546900 w 6732765"/>
              <a:gd name="connsiteY139" fmla="*/ 1287294 h 3081886"/>
              <a:gd name="connsiteX140" fmla="*/ 1551575 w 6732765"/>
              <a:gd name="connsiteY140" fmla="*/ 1301315 h 3081886"/>
              <a:gd name="connsiteX141" fmla="*/ 1539889 w 6732765"/>
              <a:gd name="connsiteY141" fmla="*/ 1320008 h 3081886"/>
              <a:gd name="connsiteX142" fmla="*/ 1523535 w 6732765"/>
              <a:gd name="connsiteY142" fmla="*/ 1338703 h 3081886"/>
              <a:gd name="connsiteX143" fmla="*/ 1511852 w 6732765"/>
              <a:gd name="connsiteY143" fmla="*/ 1359732 h 3081886"/>
              <a:gd name="connsiteX144" fmla="*/ 1495492 w 6732765"/>
              <a:gd name="connsiteY144" fmla="*/ 1380764 h 3081886"/>
              <a:gd name="connsiteX145" fmla="*/ 1481474 w 6732765"/>
              <a:gd name="connsiteY145" fmla="*/ 1371415 h 3081886"/>
              <a:gd name="connsiteX146" fmla="*/ 1514186 w 6732765"/>
              <a:gd name="connsiteY146" fmla="*/ 1310662 h 3081886"/>
              <a:gd name="connsiteX147" fmla="*/ 1546900 w 6732765"/>
              <a:gd name="connsiteY147" fmla="*/ 1287294 h 3081886"/>
              <a:gd name="connsiteX148" fmla="*/ 2761194 w 6732765"/>
              <a:gd name="connsiteY148" fmla="*/ 1273276 h 3081886"/>
              <a:gd name="connsiteX149" fmla="*/ 2716797 w 6732765"/>
              <a:gd name="connsiteY149" fmla="*/ 1310664 h 3081886"/>
              <a:gd name="connsiteX150" fmla="*/ 2677071 w 6732765"/>
              <a:gd name="connsiteY150" fmla="*/ 1352725 h 3081886"/>
              <a:gd name="connsiteX151" fmla="*/ 2630338 w 6732765"/>
              <a:gd name="connsiteY151" fmla="*/ 1397120 h 3081886"/>
              <a:gd name="connsiteX152" fmla="*/ 2588277 w 6732765"/>
              <a:gd name="connsiteY152" fmla="*/ 1441517 h 3081886"/>
              <a:gd name="connsiteX153" fmla="*/ 2492472 w 6732765"/>
              <a:gd name="connsiteY153" fmla="*/ 1570037 h 3081886"/>
              <a:gd name="connsiteX154" fmla="*/ 2420034 w 6732765"/>
              <a:gd name="connsiteY154" fmla="*/ 1707905 h 3081886"/>
              <a:gd name="connsiteX155" fmla="*/ 2384985 w 6732765"/>
              <a:gd name="connsiteY155" fmla="*/ 1806043 h 3081886"/>
              <a:gd name="connsiteX156" fmla="*/ 2359280 w 6732765"/>
              <a:gd name="connsiteY156" fmla="*/ 1904186 h 3081886"/>
              <a:gd name="connsiteX157" fmla="*/ 2363953 w 6732765"/>
              <a:gd name="connsiteY157" fmla="*/ 1927553 h 3081886"/>
              <a:gd name="connsiteX158" fmla="*/ 2377975 w 6732765"/>
              <a:gd name="connsiteY158" fmla="*/ 1929890 h 3081886"/>
              <a:gd name="connsiteX159" fmla="*/ 2391993 w 6732765"/>
              <a:gd name="connsiteY159" fmla="*/ 1927552 h 3081886"/>
              <a:gd name="connsiteX160" fmla="*/ 2499481 w 6732765"/>
              <a:gd name="connsiteY160" fmla="*/ 1857452 h 3081886"/>
              <a:gd name="connsiteX161" fmla="*/ 2569585 w 6732765"/>
              <a:gd name="connsiteY161" fmla="*/ 1780341 h 3081886"/>
              <a:gd name="connsiteX162" fmla="*/ 2630340 w 6732765"/>
              <a:gd name="connsiteY162" fmla="*/ 1698556 h 3081886"/>
              <a:gd name="connsiteX163" fmla="*/ 2707449 w 6732765"/>
              <a:gd name="connsiteY163" fmla="*/ 1577046 h 3081886"/>
              <a:gd name="connsiteX164" fmla="*/ 2775214 w 6732765"/>
              <a:gd name="connsiteY164" fmla="*/ 1450865 h 3081886"/>
              <a:gd name="connsiteX165" fmla="*/ 2796243 w 6732765"/>
              <a:gd name="connsiteY165" fmla="*/ 1383100 h 3081886"/>
              <a:gd name="connsiteX166" fmla="*/ 2779887 w 6732765"/>
              <a:gd name="connsiteY166" fmla="*/ 1315335 h 3081886"/>
              <a:gd name="connsiteX167" fmla="*/ 2779887 w 6732765"/>
              <a:gd name="connsiteY167" fmla="*/ 1291967 h 3081886"/>
              <a:gd name="connsiteX168" fmla="*/ 2770541 w 6732765"/>
              <a:gd name="connsiteY168" fmla="*/ 1280284 h 3081886"/>
              <a:gd name="connsiteX169" fmla="*/ 2761194 w 6732765"/>
              <a:gd name="connsiteY169" fmla="*/ 1273276 h 3081886"/>
              <a:gd name="connsiteX170" fmla="*/ 5230166 w 6732765"/>
              <a:gd name="connsiteY170" fmla="*/ 1273275 h 3081886"/>
              <a:gd name="connsiteX171" fmla="*/ 5185768 w 6732765"/>
              <a:gd name="connsiteY171" fmla="*/ 1310662 h 3081886"/>
              <a:gd name="connsiteX172" fmla="*/ 5146044 w 6732765"/>
              <a:gd name="connsiteY172" fmla="*/ 1352723 h 3081886"/>
              <a:gd name="connsiteX173" fmla="*/ 5099310 w 6732765"/>
              <a:gd name="connsiteY173" fmla="*/ 1397122 h 3081886"/>
              <a:gd name="connsiteX174" fmla="*/ 5057250 w 6732765"/>
              <a:gd name="connsiteY174" fmla="*/ 1441517 h 3081886"/>
              <a:gd name="connsiteX175" fmla="*/ 4961444 w 6732765"/>
              <a:gd name="connsiteY175" fmla="*/ 1570037 h 3081886"/>
              <a:gd name="connsiteX176" fmla="*/ 4889006 w 6732765"/>
              <a:gd name="connsiteY176" fmla="*/ 1707903 h 3081886"/>
              <a:gd name="connsiteX177" fmla="*/ 4853957 w 6732765"/>
              <a:gd name="connsiteY177" fmla="*/ 1806043 h 3081886"/>
              <a:gd name="connsiteX178" fmla="*/ 4828253 w 6732765"/>
              <a:gd name="connsiteY178" fmla="*/ 1904186 h 3081886"/>
              <a:gd name="connsiteX179" fmla="*/ 4832926 w 6732765"/>
              <a:gd name="connsiteY179" fmla="*/ 1927552 h 3081886"/>
              <a:gd name="connsiteX180" fmla="*/ 4846947 w 6732765"/>
              <a:gd name="connsiteY180" fmla="*/ 1929888 h 3081886"/>
              <a:gd name="connsiteX181" fmla="*/ 4860965 w 6732765"/>
              <a:gd name="connsiteY181" fmla="*/ 1927553 h 3081886"/>
              <a:gd name="connsiteX182" fmla="*/ 4968454 w 6732765"/>
              <a:gd name="connsiteY182" fmla="*/ 1857452 h 3081886"/>
              <a:gd name="connsiteX183" fmla="*/ 5038555 w 6732765"/>
              <a:gd name="connsiteY183" fmla="*/ 1780341 h 3081886"/>
              <a:gd name="connsiteX184" fmla="*/ 5099310 w 6732765"/>
              <a:gd name="connsiteY184" fmla="*/ 1698555 h 3081886"/>
              <a:gd name="connsiteX185" fmla="*/ 5176421 w 6732765"/>
              <a:gd name="connsiteY185" fmla="*/ 1577046 h 3081886"/>
              <a:gd name="connsiteX186" fmla="*/ 5244186 w 6732765"/>
              <a:gd name="connsiteY186" fmla="*/ 1450865 h 3081886"/>
              <a:gd name="connsiteX187" fmla="*/ 5265215 w 6732765"/>
              <a:gd name="connsiteY187" fmla="*/ 1383100 h 3081886"/>
              <a:gd name="connsiteX188" fmla="*/ 5248859 w 6732765"/>
              <a:gd name="connsiteY188" fmla="*/ 1315335 h 3081886"/>
              <a:gd name="connsiteX189" fmla="*/ 5248859 w 6732765"/>
              <a:gd name="connsiteY189" fmla="*/ 1291967 h 3081886"/>
              <a:gd name="connsiteX190" fmla="*/ 5239513 w 6732765"/>
              <a:gd name="connsiteY190" fmla="*/ 1280284 h 3081886"/>
              <a:gd name="connsiteX191" fmla="*/ 5230166 w 6732765"/>
              <a:gd name="connsiteY191" fmla="*/ 1273275 h 3081886"/>
              <a:gd name="connsiteX192" fmla="*/ 4134294 w 6732765"/>
              <a:gd name="connsiteY192" fmla="*/ 1067643 h 3081886"/>
              <a:gd name="connsiteX193" fmla="*/ 4120275 w 6732765"/>
              <a:gd name="connsiteY193" fmla="*/ 1112042 h 3081886"/>
              <a:gd name="connsiteX194" fmla="*/ 4106255 w 6732765"/>
              <a:gd name="connsiteY194" fmla="*/ 1165786 h 3081886"/>
              <a:gd name="connsiteX195" fmla="*/ 4115602 w 6732765"/>
              <a:gd name="connsiteY195" fmla="*/ 1170459 h 3081886"/>
              <a:gd name="connsiteX196" fmla="*/ 4120273 w 6732765"/>
              <a:gd name="connsiteY196" fmla="*/ 1165786 h 3081886"/>
              <a:gd name="connsiteX197" fmla="*/ 4136633 w 6732765"/>
              <a:gd name="connsiteY197" fmla="*/ 1116716 h 3081886"/>
              <a:gd name="connsiteX198" fmla="*/ 4134294 w 6732765"/>
              <a:gd name="connsiteY198" fmla="*/ 1067643 h 3081886"/>
              <a:gd name="connsiteX199" fmla="*/ 3393603 w 6732765"/>
              <a:gd name="connsiteY199" fmla="*/ 1067643 h 3081886"/>
              <a:gd name="connsiteX200" fmla="*/ 3379583 w 6732765"/>
              <a:gd name="connsiteY200" fmla="*/ 1112044 h 3081886"/>
              <a:gd name="connsiteX201" fmla="*/ 3365562 w 6732765"/>
              <a:gd name="connsiteY201" fmla="*/ 1165786 h 3081886"/>
              <a:gd name="connsiteX202" fmla="*/ 3374908 w 6732765"/>
              <a:gd name="connsiteY202" fmla="*/ 1170459 h 3081886"/>
              <a:gd name="connsiteX203" fmla="*/ 3379583 w 6732765"/>
              <a:gd name="connsiteY203" fmla="*/ 1165788 h 3081886"/>
              <a:gd name="connsiteX204" fmla="*/ 3395939 w 6732765"/>
              <a:gd name="connsiteY204" fmla="*/ 1116716 h 3081886"/>
              <a:gd name="connsiteX205" fmla="*/ 3393603 w 6732765"/>
              <a:gd name="connsiteY205" fmla="*/ 1067643 h 3081886"/>
              <a:gd name="connsiteX206" fmla="*/ 6044838 w 6732765"/>
              <a:gd name="connsiteY206" fmla="*/ 876036 h 3081886"/>
              <a:gd name="connsiteX207" fmla="*/ 6023807 w 6732765"/>
              <a:gd name="connsiteY207" fmla="*/ 890055 h 3081886"/>
              <a:gd name="connsiteX208" fmla="*/ 6026144 w 6732765"/>
              <a:gd name="connsiteY208" fmla="*/ 908748 h 3081886"/>
              <a:gd name="connsiteX209" fmla="*/ 6047177 w 6732765"/>
              <a:gd name="connsiteY209" fmla="*/ 894730 h 3081886"/>
              <a:gd name="connsiteX210" fmla="*/ 6044838 w 6732765"/>
              <a:gd name="connsiteY210" fmla="*/ 876036 h 3081886"/>
              <a:gd name="connsiteX211" fmla="*/ 2166478 w 6732765"/>
              <a:gd name="connsiteY211" fmla="*/ 647037 h 3081886"/>
              <a:gd name="connsiteX212" fmla="*/ 2210879 w 6732765"/>
              <a:gd name="connsiteY212" fmla="*/ 656383 h 3081886"/>
              <a:gd name="connsiteX213" fmla="*/ 2248266 w 6732765"/>
              <a:gd name="connsiteY213" fmla="*/ 670407 h 3081886"/>
              <a:gd name="connsiteX214" fmla="*/ 2285654 w 6732765"/>
              <a:gd name="connsiteY214" fmla="*/ 689097 h 3081886"/>
              <a:gd name="connsiteX215" fmla="*/ 2318366 w 6732765"/>
              <a:gd name="connsiteY215" fmla="*/ 735833 h 3081886"/>
              <a:gd name="connsiteX216" fmla="*/ 2313693 w 6732765"/>
              <a:gd name="connsiteY216" fmla="*/ 791913 h 3081886"/>
              <a:gd name="connsiteX217" fmla="*/ 2273969 w 6732765"/>
              <a:gd name="connsiteY217" fmla="*/ 862016 h 3081886"/>
              <a:gd name="connsiteX218" fmla="*/ 2215550 w 6732765"/>
              <a:gd name="connsiteY218" fmla="*/ 918096 h 3081886"/>
              <a:gd name="connsiteX219" fmla="*/ 2199194 w 6732765"/>
              <a:gd name="connsiteY219" fmla="*/ 927443 h 3081886"/>
              <a:gd name="connsiteX220" fmla="*/ 2182836 w 6732765"/>
              <a:gd name="connsiteY220" fmla="*/ 932116 h 3081886"/>
              <a:gd name="connsiteX221" fmla="*/ 2108064 w 6732765"/>
              <a:gd name="connsiteY221" fmla="*/ 960157 h 3081886"/>
              <a:gd name="connsiteX222" fmla="*/ 2061330 w 6732765"/>
              <a:gd name="connsiteY222" fmla="*/ 941462 h 3081886"/>
              <a:gd name="connsiteX223" fmla="*/ 2080021 w 6732765"/>
              <a:gd name="connsiteY223" fmla="*/ 796586 h 3081886"/>
              <a:gd name="connsiteX224" fmla="*/ 2122081 w 6732765"/>
              <a:gd name="connsiteY224" fmla="*/ 665732 h 3081886"/>
              <a:gd name="connsiteX225" fmla="*/ 2166478 w 6732765"/>
              <a:gd name="connsiteY225" fmla="*/ 647037 h 3081886"/>
              <a:gd name="connsiteX226" fmla="*/ 6491440 w 6732765"/>
              <a:gd name="connsiteY226" fmla="*/ 558535 h 3081886"/>
              <a:gd name="connsiteX227" fmla="*/ 6521527 w 6732765"/>
              <a:gd name="connsiteY227" fmla="*/ 562916 h 3081886"/>
              <a:gd name="connsiteX228" fmla="*/ 6619667 w 6732765"/>
              <a:gd name="connsiteY228" fmla="*/ 590959 h 3081886"/>
              <a:gd name="connsiteX229" fmla="*/ 6701452 w 6732765"/>
              <a:gd name="connsiteY229" fmla="*/ 661058 h 3081886"/>
              <a:gd name="connsiteX230" fmla="*/ 6731831 w 6732765"/>
              <a:gd name="connsiteY230" fmla="*/ 768545 h 3081886"/>
              <a:gd name="connsiteX231" fmla="*/ 6717810 w 6732765"/>
              <a:gd name="connsiteY231" fmla="*/ 901738 h 3081886"/>
              <a:gd name="connsiteX232" fmla="*/ 6661730 w 6732765"/>
              <a:gd name="connsiteY232" fmla="*/ 1025583 h 3081886"/>
              <a:gd name="connsiteX233" fmla="*/ 6584617 w 6732765"/>
              <a:gd name="connsiteY233" fmla="*/ 1133074 h 3081886"/>
              <a:gd name="connsiteX234" fmla="*/ 6502832 w 6732765"/>
              <a:gd name="connsiteY234" fmla="*/ 1235887 h 3081886"/>
              <a:gd name="connsiteX235" fmla="*/ 6402353 w 6732765"/>
              <a:gd name="connsiteY235" fmla="*/ 1334030 h 3081886"/>
              <a:gd name="connsiteX236" fmla="*/ 6287855 w 6732765"/>
              <a:gd name="connsiteY236" fmla="*/ 1418151 h 3081886"/>
              <a:gd name="connsiteX237" fmla="*/ 6243458 w 6732765"/>
              <a:gd name="connsiteY237" fmla="*/ 1439180 h 3081886"/>
              <a:gd name="connsiteX238" fmla="*/ 6199061 w 6732765"/>
              <a:gd name="connsiteY238" fmla="*/ 1455538 h 3081886"/>
              <a:gd name="connsiteX239" fmla="*/ 6110267 w 6732765"/>
              <a:gd name="connsiteY239" fmla="*/ 1446192 h 3081886"/>
              <a:gd name="connsiteX240" fmla="*/ 6047175 w 6732765"/>
              <a:gd name="connsiteY240" fmla="*/ 1399456 h 3081886"/>
              <a:gd name="connsiteX241" fmla="*/ 5988757 w 6732765"/>
              <a:gd name="connsiteY241" fmla="*/ 1348051 h 3081886"/>
              <a:gd name="connsiteX242" fmla="*/ 5970064 w 6732765"/>
              <a:gd name="connsiteY242" fmla="*/ 1329355 h 3081886"/>
              <a:gd name="connsiteX243" fmla="*/ 5993430 w 6732765"/>
              <a:gd name="connsiteY243" fmla="*/ 1282621 h 3081886"/>
              <a:gd name="connsiteX244" fmla="*/ 6002778 w 6732765"/>
              <a:gd name="connsiteY244" fmla="*/ 1282621 h 3081886"/>
              <a:gd name="connsiteX245" fmla="*/ 6042502 w 6732765"/>
              <a:gd name="connsiteY245" fmla="*/ 1312998 h 3081886"/>
              <a:gd name="connsiteX246" fmla="*/ 6091572 w 6732765"/>
              <a:gd name="connsiteY246" fmla="*/ 1338703 h 3081886"/>
              <a:gd name="connsiteX247" fmla="*/ 6157000 w 6732765"/>
              <a:gd name="connsiteY247" fmla="*/ 1305989 h 3081886"/>
              <a:gd name="connsiteX248" fmla="*/ 6222427 w 6732765"/>
              <a:gd name="connsiteY248" fmla="*/ 1263928 h 3081886"/>
              <a:gd name="connsiteX249" fmla="*/ 6367305 w 6732765"/>
              <a:gd name="connsiteY249" fmla="*/ 1140083 h 3081886"/>
              <a:gd name="connsiteX250" fmla="*/ 6488813 w 6732765"/>
              <a:gd name="connsiteY250" fmla="*/ 997544 h 3081886"/>
              <a:gd name="connsiteX251" fmla="*/ 6586953 w 6732765"/>
              <a:gd name="connsiteY251" fmla="*/ 815281 h 3081886"/>
              <a:gd name="connsiteX252" fmla="*/ 6577607 w 6732765"/>
              <a:gd name="connsiteY252" fmla="*/ 749852 h 3081886"/>
              <a:gd name="connsiteX253" fmla="*/ 6577607 w 6732765"/>
              <a:gd name="connsiteY253" fmla="*/ 698448 h 3081886"/>
              <a:gd name="connsiteX254" fmla="*/ 6554239 w 6732765"/>
              <a:gd name="connsiteY254" fmla="*/ 679751 h 3081886"/>
              <a:gd name="connsiteX255" fmla="*/ 6484140 w 6732765"/>
              <a:gd name="connsiteY255" fmla="*/ 700782 h 3081886"/>
              <a:gd name="connsiteX256" fmla="*/ 6418711 w 6732765"/>
              <a:gd name="connsiteY256" fmla="*/ 735833 h 3081886"/>
              <a:gd name="connsiteX257" fmla="*/ 6346273 w 6732765"/>
              <a:gd name="connsiteY257" fmla="*/ 777893 h 3081886"/>
              <a:gd name="connsiteX258" fmla="*/ 6278509 w 6732765"/>
              <a:gd name="connsiteY258" fmla="*/ 819956 h 3081886"/>
              <a:gd name="connsiteX259" fmla="*/ 6105592 w 6732765"/>
              <a:gd name="connsiteY259" fmla="*/ 974178 h 3081886"/>
              <a:gd name="connsiteX260" fmla="*/ 6021471 w 6732765"/>
              <a:gd name="connsiteY260" fmla="*/ 1067643 h 3081886"/>
              <a:gd name="connsiteX261" fmla="*/ 5895291 w 6732765"/>
              <a:gd name="connsiteY261" fmla="*/ 1268601 h 3081886"/>
              <a:gd name="connsiteX262" fmla="*/ 5883604 w 6732765"/>
              <a:gd name="connsiteY262" fmla="*/ 1350386 h 3081886"/>
              <a:gd name="connsiteX263" fmla="*/ 5895289 w 6732765"/>
              <a:gd name="connsiteY263" fmla="*/ 1432170 h 3081886"/>
              <a:gd name="connsiteX264" fmla="*/ 5937350 w 6732765"/>
              <a:gd name="connsiteY264" fmla="*/ 1530313 h 3081886"/>
              <a:gd name="connsiteX265" fmla="*/ 6002778 w 6732765"/>
              <a:gd name="connsiteY265" fmla="*/ 1614436 h 3081886"/>
              <a:gd name="connsiteX266" fmla="*/ 6138308 w 6732765"/>
              <a:gd name="connsiteY266" fmla="*/ 1740615 h 3081886"/>
              <a:gd name="connsiteX267" fmla="*/ 6231775 w 6732765"/>
              <a:gd name="connsiteY267" fmla="*/ 1843431 h 3081886"/>
              <a:gd name="connsiteX268" fmla="*/ 6273835 w 6732765"/>
              <a:gd name="connsiteY268" fmla="*/ 2100468 h 3081886"/>
              <a:gd name="connsiteX269" fmla="*/ 6231775 w 6732765"/>
              <a:gd name="connsiteY269" fmla="*/ 2198611 h 3081886"/>
              <a:gd name="connsiteX270" fmla="*/ 6161675 w 6732765"/>
              <a:gd name="connsiteY270" fmla="*/ 2320119 h 3081886"/>
              <a:gd name="connsiteX271" fmla="*/ 5979412 w 6732765"/>
              <a:gd name="connsiteY271" fmla="*/ 2507055 h 3081886"/>
              <a:gd name="connsiteX272" fmla="*/ 5916319 w 6732765"/>
              <a:gd name="connsiteY272" fmla="*/ 2542106 h 3081886"/>
              <a:gd name="connsiteX273" fmla="*/ 5848556 w 6732765"/>
              <a:gd name="connsiteY273" fmla="*/ 2563135 h 3081886"/>
              <a:gd name="connsiteX274" fmla="*/ 5738730 w 6732765"/>
              <a:gd name="connsiteY274" fmla="*/ 2581830 h 3081886"/>
              <a:gd name="connsiteX275" fmla="*/ 5633580 w 6732765"/>
              <a:gd name="connsiteY275" fmla="*/ 2553791 h 3081886"/>
              <a:gd name="connsiteX276" fmla="*/ 5612547 w 6732765"/>
              <a:gd name="connsiteY276" fmla="*/ 2542106 h 3081886"/>
              <a:gd name="connsiteX277" fmla="*/ 5591518 w 6732765"/>
              <a:gd name="connsiteY277" fmla="*/ 2530423 h 3081886"/>
              <a:gd name="connsiteX278" fmla="*/ 5498049 w 6732765"/>
              <a:gd name="connsiteY278" fmla="*/ 2455649 h 3081886"/>
              <a:gd name="connsiteX279" fmla="*/ 5493375 w 6732765"/>
              <a:gd name="connsiteY279" fmla="*/ 2385547 h 3081886"/>
              <a:gd name="connsiteX280" fmla="*/ 5521416 w 6732765"/>
              <a:gd name="connsiteY280" fmla="*/ 2324792 h 3081886"/>
              <a:gd name="connsiteX281" fmla="*/ 5642925 w 6732765"/>
              <a:gd name="connsiteY281" fmla="*/ 2170570 h 3081886"/>
              <a:gd name="connsiteX282" fmla="*/ 5848557 w 6732765"/>
              <a:gd name="connsiteY282" fmla="*/ 1997653 h 3081886"/>
              <a:gd name="connsiteX283" fmla="*/ 6082228 w 6732765"/>
              <a:gd name="connsiteY283" fmla="*/ 1862125 h 3081886"/>
              <a:gd name="connsiteX284" fmla="*/ 6114940 w 6732765"/>
              <a:gd name="connsiteY284" fmla="*/ 1838757 h 3081886"/>
              <a:gd name="connsiteX285" fmla="*/ 6077554 w 6732765"/>
              <a:gd name="connsiteY285" fmla="*/ 1778002 h 3081886"/>
              <a:gd name="connsiteX286" fmla="*/ 6030817 w 6732765"/>
              <a:gd name="connsiteY286" fmla="*/ 1731269 h 3081886"/>
              <a:gd name="connsiteX287" fmla="*/ 5932678 w 6732765"/>
              <a:gd name="connsiteY287" fmla="*/ 1642475 h 3081886"/>
              <a:gd name="connsiteX288" fmla="*/ 5862575 w 6732765"/>
              <a:gd name="connsiteY288" fmla="*/ 1567700 h 3081886"/>
              <a:gd name="connsiteX289" fmla="*/ 5806495 w 6732765"/>
              <a:gd name="connsiteY289" fmla="*/ 1483579 h 3081886"/>
              <a:gd name="connsiteX290" fmla="*/ 5794810 w 6732765"/>
              <a:gd name="connsiteY290" fmla="*/ 1467221 h 3081886"/>
              <a:gd name="connsiteX291" fmla="*/ 5783127 w 6732765"/>
              <a:gd name="connsiteY291" fmla="*/ 1450865 h 3081886"/>
              <a:gd name="connsiteX292" fmla="*/ 5770402 w 6732765"/>
              <a:gd name="connsiteY292" fmla="*/ 1436018 h 3081886"/>
              <a:gd name="connsiteX293" fmla="*/ 5767610 w 6732765"/>
              <a:gd name="connsiteY293" fmla="*/ 1441517 h 3081886"/>
              <a:gd name="connsiteX294" fmla="*/ 5674139 w 6732765"/>
              <a:gd name="connsiteY294" fmla="*/ 1642476 h 3081886"/>
              <a:gd name="connsiteX295" fmla="*/ 5632078 w 6732765"/>
              <a:gd name="connsiteY295" fmla="*/ 1707903 h 3081886"/>
              <a:gd name="connsiteX296" fmla="*/ 5615722 w 6732765"/>
              <a:gd name="connsiteY296" fmla="*/ 1754636 h 3081886"/>
              <a:gd name="connsiteX297" fmla="*/ 5622732 w 6732765"/>
              <a:gd name="connsiteY297" fmla="*/ 1806043 h 3081886"/>
              <a:gd name="connsiteX298" fmla="*/ 5627405 w 6732765"/>
              <a:gd name="connsiteY298" fmla="*/ 1810716 h 3081886"/>
              <a:gd name="connsiteX299" fmla="*/ 5662458 w 6732765"/>
              <a:gd name="connsiteY299" fmla="*/ 1733605 h 3081886"/>
              <a:gd name="connsiteX300" fmla="*/ 5702180 w 6732765"/>
              <a:gd name="connsiteY300" fmla="*/ 1656494 h 3081886"/>
              <a:gd name="connsiteX301" fmla="*/ 5720873 w 6732765"/>
              <a:gd name="connsiteY301" fmla="*/ 1637801 h 3081886"/>
              <a:gd name="connsiteX302" fmla="*/ 5725548 w 6732765"/>
              <a:gd name="connsiteY302" fmla="*/ 1665841 h 3081886"/>
              <a:gd name="connsiteX303" fmla="*/ 5713863 w 6732765"/>
              <a:gd name="connsiteY303" fmla="*/ 1700891 h 3081886"/>
              <a:gd name="connsiteX304" fmla="*/ 5706853 w 6732765"/>
              <a:gd name="connsiteY304" fmla="*/ 1731269 h 3081886"/>
              <a:gd name="connsiteX305" fmla="*/ 5697507 w 6732765"/>
              <a:gd name="connsiteY305" fmla="*/ 1763983 h 3081886"/>
              <a:gd name="connsiteX306" fmla="*/ 5655446 w 6732765"/>
              <a:gd name="connsiteY306" fmla="*/ 1834084 h 3081886"/>
              <a:gd name="connsiteX307" fmla="*/ 5622732 w 6732765"/>
              <a:gd name="connsiteY307" fmla="*/ 1908859 h 3081886"/>
              <a:gd name="connsiteX308" fmla="*/ 5449815 w 6732765"/>
              <a:gd name="connsiteY308" fmla="*/ 2198611 h 3081886"/>
              <a:gd name="connsiteX309" fmla="*/ 5370367 w 6732765"/>
              <a:gd name="connsiteY309" fmla="*/ 2306098 h 3081886"/>
              <a:gd name="connsiteX310" fmla="*/ 5276902 w 6732765"/>
              <a:gd name="connsiteY310" fmla="*/ 2399567 h 3081886"/>
              <a:gd name="connsiteX311" fmla="*/ 5197451 w 6732765"/>
              <a:gd name="connsiteY311" fmla="*/ 2450974 h 3081886"/>
              <a:gd name="connsiteX312" fmla="*/ 5108656 w 6732765"/>
              <a:gd name="connsiteY312" fmla="*/ 2483688 h 3081886"/>
              <a:gd name="connsiteX313" fmla="*/ 5043228 w 6732765"/>
              <a:gd name="connsiteY313" fmla="*/ 2483689 h 3081886"/>
              <a:gd name="connsiteX314" fmla="*/ 4921720 w 6732765"/>
              <a:gd name="connsiteY314" fmla="*/ 2446300 h 3081886"/>
              <a:gd name="connsiteX315" fmla="*/ 4814231 w 6732765"/>
              <a:gd name="connsiteY315" fmla="*/ 2376199 h 3081886"/>
              <a:gd name="connsiteX316" fmla="*/ 4797877 w 6732765"/>
              <a:gd name="connsiteY316" fmla="*/ 2362179 h 3081886"/>
              <a:gd name="connsiteX317" fmla="*/ 4786190 w 6732765"/>
              <a:gd name="connsiteY317" fmla="*/ 2348160 h 3081886"/>
              <a:gd name="connsiteX318" fmla="*/ 4695060 w 6732765"/>
              <a:gd name="connsiteY318" fmla="*/ 2200947 h 3081886"/>
              <a:gd name="connsiteX319" fmla="*/ 4655338 w 6732765"/>
              <a:gd name="connsiteY319" fmla="*/ 2030367 h 3081886"/>
              <a:gd name="connsiteX320" fmla="*/ 4660009 w 6732765"/>
              <a:gd name="connsiteY320" fmla="*/ 1932227 h 3081886"/>
              <a:gd name="connsiteX321" fmla="*/ 4678703 w 6732765"/>
              <a:gd name="connsiteY321" fmla="*/ 1834086 h 3081886"/>
              <a:gd name="connsiteX322" fmla="*/ 4699733 w 6732765"/>
              <a:gd name="connsiteY322" fmla="*/ 1747627 h 3081886"/>
              <a:gd name="connsiteX323" fmla="*/ 4725439 w 6732765"/>
              <a:gd name="connsiteY323" fmla="*/ 1661167 h 3081886"/>
              <a:gd name="connsiteX324" fmla="*/ 4737122 w 6732765"/>
              <a:gd name="connsiteY324" fmla="*/ 1633128 h 3081886"/>
              <a:gd name="connsiteX325" fmla="*/ 4748803 w 6732765"/>
              <a:gd name="connsiteY325" fmla="*/ 1609760 h 3081886"/>
              <a:gd name="connsiteX326" fmla="*/ 4808392 w 6732765"/>
              <a:gd name="connsiteY326" fmla="*/ 1503440 h 3081886"/>
              <a:gd name="connsiteX327" fmla="*/ 4826047 w 6732765"/>
              <a:gd name="connsiteY327" fmla="*/ 1474251 h 3081886"/>
              <a:gd name="connsiteX328" fmla="*/ 4825959 w 6732765"/>
              <a:gd name="connsiteY328" fmla="*/ 1474231 h 3081886"/>
              <a:gd name="connsiteX329" fmla="*/ 4737164 w 6732765"/>
              <a:gd name="connsiteY329" fmla="*/ 1455540 h 3081886"/>
              <a:gd name="connsiteX330" fmla="*/ 4648370 w 6732765"/>
              <a:gd name="connsiteY330" fmla="*/ 1434507 h 3081886"/>
              <a:gd name="connsiteX331" fmla="*/ 4592288 w 6732765"/>
              <a:gd name="connsiteY331" fmla="*/ 1413478 h 3081886"/>
              <a:gd name="connsiteX332" fmla="*/ 4526860 w 6732765"/>
              <a:gd name="connsiteY332" fmla="*/ 1305990 h 3081886"/>
              <a:gd name="connsiteX333" fmla="*/ 4517514 w 6732765"/>
              <a:gd name="connsiteY333" fmla="*/ 1249907 h 3081886"/>
              <a:gd name="connsiteX334" fmla="*/ 4512841 w 6732765"/>
              <a:gd name="connsiteY334" fmla="*/ 1184480 h 3081886"/>
              <a:gd name="connsiteX335" fmla="*/ 4461432 w 6732765"/>
              <a:gd name="connsiteY335" fmla="*/ 1245234 h 3081886"/>
              <a:gd name="connsiteX336" fmla="*/ 4412364 w 6732765"/>
              <a:gd name="connsiteY336" fmla="*/ 1320008 h 3081886"/>
              <a:gd name="connsiteX337" fmla="*/ 4367967 w 6732765"/>
              <a:gd name="connsiteY337" fmla="*/ 1399456 h 3081886"/>
              <a:gd name="connsiteX338" fmla="*/ 4321233 w 6732765"/>
              <a:gd name="connsiteY338" fmla="*/ 1506945 h 3081886"/>
              <a:gd name="connsiteX339" fmla="*/ 4279171 w 6732765"/>
              <a:gd name="connsiteY339" fmla="*/ 1614434 h 3081886"/>
              <a:gd name="connsiteX340" fmla="*/ 4223089 w 6732765"/>
              <a:gd name="connsiteY340" fmla="*/ 1820065 h 3081886"/>
              <a:gd name="connsiteX341" fmla="*/ 4192713 w 6732765"/>
              <a:gd name="connsiteY341" fmla="*/ 1974287 h 3081886"/>
              <a:gd name="connsiteX342" fmla="*/ 4157660 w 6732765"/>
              <a:gd name="connsiteY342" fmla="*/ 2128509 h 3081886"/>
              <a:gd name="connsiteX343" fmla="*/ 4143641 w 6732765"/>
              <a:gd name="connsiteY343" fmla="*/ 2179916 h 3081886"/>
              <a:gd name="connsiteX344" fmla="*/ 4096909 w 6732765"/>
              <a:gd name="connsiteY344" fmla="*/ 2189263 h 3081886"/>
              <a:gd name="connsiteX345" fmla="*/ 3966052 w 6732765"/>
              <a:gd name="connsiteY345" fmla="*/ 2128509 h 3081886"/>
              <a:gd name="connsiteX346" fmla="*/ 3966051 w 6732765"/>
              <a:gd name="connsiteY346" fmla="*/ 2137856 h 3081886"/>
              <a:gd name="connsiteX347" fmla="*/ 3954368 w 6732765"/>
              <a:gd name="connsiteY347" fmla="*/ 2140192 h 3081886"/>
              <a:gd name="connsiteX348" fmla="*/ 3942685 w 6732765"/>
              <a:gd name="connsiteY348" fmla="*/ 2137856 h 3081886"/>
              <a:gd name="connsiteX349" fmla="*/ 3940348 w 6732765"/>
              <a:gd name="connsiteY349" fmla="*/ 2128509 h 3081886"/>
              <a:gd name="connsiteX350" fmla="*/ 3942685 w 6732765"/>
              <a:gd name="connsiteY350" fmla="*/ 2114488 h 3081886"/>
              <a:gd name="connsiteX351" fmla="*/ 3947360 w 6732765"/>
              <a:gd name="connsiteY351" fmla="*/ 2063081 h 3081886"/>
              <a:gd name="connsiteX352" fmla="*/ 3947360 w 6732765"/>
              <a:gd name="connsiteY352" fmla="*/ 2007001 h 3081886"/>
              <a:gd name="connsiteX353" fmla="*/ 3952031 w 6732765"/>
              <a:gd name="connsiteY353" fmla="*/ 1978960 h 3081886"/>
              <a:gd name="connsiteX354" fmla="*/ 3966051 w 6732765"/>
              <a:gd name="connsiteY354" fmla="*/ 2011676 h 3081886"/>
              <a:gd name="connsiteX355" fmla="*/ 3966051 w 6732765"/>
              <a:gd name="connsiteY355" fmla="*/ 1950921 h 3081886"/>
              <a:gd name="connsiteX356" fmla="*/ 3966051 w 6732765"/>
              <a:gd name="connsiteY356" fmla="*/ 1906522 h 3081886"/>
              <a:gd name="connsiteX357" fmla="*/ 3970724 w 6732765"/>
              <a:gd name="connsiteY357" fmla="*/ 1862125 h 3081886"/>
              <a:gd name="connsiteX358" fmla="*/ 3998765 w 6732765"/>
              <a:gd name="connsiteY358" fmla="*/ 1894839 h 3081886"/>
              <a:gd name="connsiteX359" fmla="*/ 3998767 w 6732765"/>
              <a:gd name="connsiteY359" fmla="*/ 1834084 h 3081886"/>
              <a:gd name="connsiteX360" fmla="*/ 3975397 w 6732765"/>
              <a:gd name="connsiteY360" fmla="*/ 1843431 h 3081886"/>
              <a:gd name="connsiteX361" fmla="*/ 3977733 w 6732765"/>
              <a:gd name="connsiteY361" fmla="*/ 1829411 h 3081886"/>
              <a:gd name="connsiteX362" fmla="*/ 3980072 w 6732765"/>
              <a:gd name="connsiteY362" fmla="*/ 1815392 h 3081886"/>
              <a:gd name="connsiteX363" fmla="*/ 4005776 w 6732765"/>
              <a:gd name="connsiteY363" fmla="*/ 1647148 h 3081886"/>
              <a:gd name="connsiteX364" fmla="*/ 4036152 w 6732765"/>
              <a:gd name="connsiteY364" fmla="*/ 1474233 h 3081886"/>
              <a:gd name="connsiteX365" fmla="*/ 4038046 w 6732765"/>
              <a:gd name="connsiteY365" fmla="*/ 1464290 h 3081886"/>
              <a:gd name="connsiteX366" fmla="*/ 3996475 w 6732765"/>
              <a:gd name="connsiteY366" fmla="*/ 1455538 h 3081886"/>
              <a:gd name="connsiteX367" fmla="*/ 3907680 w 6732765"/>
              <a:gd name="connsiteY367" fmla="*/ 1434507 h 3081886"/>
              <a:gd name="connsiteX368" fmla="*/ 3851596 w 6732765"/>
              <a:gd name="connsiteY368" fmla="*/ 1413478 h 3081886"/>
              <a:gd name="connsiteX369" fmla="*/ 3786168 w 6732765"/>
              <a:gd name="connsiteY369" fmla="*/ 1305989 h 3081886"/>
              <a:gd name="connsiteX370" fmla="*/ 3776822 w 6732765"/>
              <a:gd name="connsiteY370" fmla="*/ 1249907 h 3081886"/>
              <a:gd name="connsiteX371" fmla="*/ 3772151 w 6732765"/>
              <a:gd name="connsiteY371" fmla="*/ 1184480 h 3081886"/>
              <a:gd name="connsiteX372" fmla="*/ 3720744 w 6732765"/>
              <a:gd name="connsiteY372" fmla="*/ 1245234 h 3081886"/>
              <a:gd name="connsiteX373" fmla="*/ 3671670 w 6732765"/>
              <a:gd name="connsiteY373" fmla="*/ 1320008 h 3081886"/>
              <a:gd name="connsiteX374" fmla="*/ 3627273 w 6732765"/>
              <a:gd name="connsiteY374" fmla="*/ 1399458 h 3081886"/>
              <a:gd name="connsiteX375" fmla="*/ 3580539 w 6732765"/>
              <a:gd name="connsiteY375" fmla="*/ 1506945 h 3081886"/>
              <a:gd name="connsiteX376" fmla="*/ 3538479 w 6732765"/>
              <a:gd name="connsiteY376" fmla="*/ 1614434 h 3081886"/>
              <a:gd name="connsiteX377" fmla="*/ 3482397 w 6732765"/>
              <a:gd name="connsiteY377" fmla="*/ 1820065 h 3081886"/>
              <a:gd name="connsiteX378" fmla="*/ 3452019 w 6732765"/>
              <a:gd name="connsiteY378" fmla="*/ 1974287 h 3081886"/>
              <a:gd name="connsiteX379" fmla="*/ 3416968 w 6732765"/>
              <a:gd name="connsiteY379" fmla="*/ 2128509 h 3081886"/>
              <a:gd name="connsiteX380" fmla="*/ 3402949 w 6732765"/>
              <a:gd name="connsiteY380" fmla="*/ 2179916 h 3081886"/>
              <a:gd name="connsiteX381" fmla="*/ 3356215 w 6732765"/>
              <a:gd name="connsiteY381" fmla="*/ 2189263 h 3081886"/>
              <a:gd name="connsiteX382" fmla="*/ 3225359 w 6732765"/>
              <a:gd name="connsiteY382" fmla="*/ 2128509 h 3081886"/>
              <a:gd name="connsiteX383" fmla="*/ 3225361 w 6732765"/>
              <a:gd name="connsiteY383" fmla="*/ 2137856 h 3081886"/>
              <a:gd name="connsiteX384" fmla="*/ 3213678 w 6732765"/>
              <a:gd name="connsiteY384" fmla="*/ 2140194 h 3081886"/>
              <a:gd name="connsiteX385" fmla="*/ 3201995 w 6732765"/>
              <a:gd name="connsiteY385" fmla="*/ 2137856 h 3081886"/>
              <a:gd name="connsiteX386" fmla="*/ 3199657 w 6732765"/>
              <a:gd name="connsiteY386" fmla="*/ 2128509 h 3081886"/>
              <a:gd name="connsiteX387" fmla="*/ 3201993 w 6732765"/>
              <a:gd name="connsiteY387" fmla="*/ 2114488 h 3081886"/>
              <a:gd name="connsiteX388" fmla="*/ 3206666 w 6732765"/>
              <a:gd name="connsiteY388" fmla="*/ 2063081 h 3081886"/>
              <a:gd name="connsiteX389" fmla="*/ 3206666 w 6732765"/>
              <a:gd name="connsiteY389" fmla="*/ 2007001 h 3081886"/>
              <a:gd name="connsiteX390" fmla="*/ 3211339 w 6732765"/>
              <a:gd name="connsiteY390" fmla="*/ 1978960 h 3081886"/>
              <a:gd name="connsiteX391" fmla="*/ 3225361 w 6732765"/>
              <a:gd name="connsiteY391" fmla="*/ 2011674 h 3081886"/>
              <a:gd name="connsiteX392" fmla="*/ 3225361 w 6732765"/>
              <a:gd name="connsiteY392" fmla="*/ 1950919 h 3081886"/>
              <a:gd name="connsiteX393" fmla="*/ 3225361 w 6732765"/>
              <a:gd name="connsiteY393" fmla="*/ 1906522 h 3081886"/>
              <a:gd name="connsiteX394" fmla="*/ 3230032 w 6732765"/>
              <a:gd name="connsiteY394" fmla="*/ 1862125 h 3081886"/>
              <a:gd name="connsiteX395" fmla="*/ 3258073 w 6732765"/>
              <a:gd name="connsiteY395" fmla="*/ 1894839 h 3081886"/>
              <a:gd name="connsiteX396" fmla="*/ 3258073 w 6732765"/>
              <a:gd name="connsiteY396" fmla="*/ 1834084 h 3081886"/>
              <a:gd name="connsiteX397" fmla="*/ 3234709 w 6732765"/>
              <a:gd name="connsiteY397" fmla="*/ 1843431 h 3081886"/>
              <a:gd name="connsiteX398" fmla="*/ 3237046 w 6732765"/>
              <a:gd name="connsiteY398" fmla="*/ 1829411 h 3081886"/>
              <a:gd name="connsiteX399" fmla="*/ 3239380 w 6732765"/>
              <a:gd name="connsiteY399" fmla="*/ 1815392 h 3081886"/>
              <a:gd name="connsiteX400" fmla="*/ 3265083 w 6732765"/>
              <a:gd name="connsiteY400" fmla="*/ 1647148 h 3081886"/>
              <a:gd name="connsiteX401" fmla="*/ 3295462 w 6732765"/>
              <a:gd name="connsiteY401" fmla="*/ 1474231 h 3081886"/>
              <a:gd name="connsiteX402" fmla="*/ 3303525 w 6732765"/>
              <a:gd name="connsiteY402" fmla="*/ 1431891 h 3081886"/>
              <a:gd name="connsiteX403" fmla="*/ 3298636 w 6732765"/>
              <a:gd name="connsiteY403" fmla="*/ 1441517 h 3081886"/>
              <a:gd name="connsiteX404" fmla="*/ 3205167 w 6732765"/>
              <a:gd name="connsiteY404" fmla="*/ 1642475 h 3081886"/>
              <a:gd name="connsiteX405" fmla="*/ 3163106 w 6732765"/>
              <a:gd name="connsiteY405" fmla="*/ 1707903 h 3081886"/>
              <a:gd name="connsiteX406" fmla="*/ 3146752 w 6732765"/>
              <a:gd name="connsiteY406" fmla="*/ 1754636 h 3081886"/>
              <a:gd name="connsiteX407" fmla="*/ 3153761 w 6732765"/>
              <a:gd name="connsiteY407" fmla="*/ 1806043 h 3081886"/>
              <a:gd name="connsiteX408" fmla="*/ 3158433 w 6732765"/>
              <a:gd name="connsiteY408" fmla="*/ 1810718 h 3081886"/>
              <a:gd name="connsiteX409" fmla="*/ 3193485 w 6732765"/>
              <a:gd name="connsiteY409" fmla="*/ 1733605 h 3081886"/>
              <a:gd name="connsiteX410" fmla="*/ 3233207 w 6732765"/>
              <a:gd name="connsiteY410" fmla="*/ 1656494 h 3081886"/>
              <a:gd name="connsiteX411" fmla="*/ 3251902 w 6732765"/>
              <a:gd name="connsiteY411" fmla="*/ 1637801 h 3081886"/>
              <a:gd name="connsiteX412" fmla="*/ 3256573 w 6732765"/>
              <a:gd name="connsiteY412" fmla="*/ 1665841 h 3081886"/>
              <a:gd name="connsiteX413" fmla="*/ 3244891 w 6732765"/>
              <a:gd name="connsiteY413" fmla="*/ 1700891 h 3081886"/>
              <a:gd name="connsiteX414" fmla="*/ 3237881 w 6732765"/>
              <a:gd name="connsiteY414" fmla="*/ 1731269 h 3081886"/>
              <a:gd name="connsiteX415" fmla="*/ 3228534 w 6732765"/>
              <a:gd name="connsiteY415" fmla="*/ 1763983 h 3081886"/>
              <a:gd name="connsiteX416" fmla="*/ 3186476 w 6732765"/>
              <a:gd name="connsiteY416" fmla="*/ 1834084 h 3081886"/>
              <a:gd name="connsiteX417" fmla="*/ 3153760 w 6732765"/>
              <a:gd name="connsiteY417" fmla="*/ 1908859 h 3081886"/>
              <a:gd name="connsiteX418" fmla="*/ 2980843 w 6732765"/>
              <a:gd name="connsiteY418" fmla="*/ 2198611 h 3081886"/>
              <a:gd name="connsiteX419" fmla="*/ 2901395 w 6732765"/>
              <a:gd name="connsiteY419" fmla="*/ 2306098 h 3081886"/>
              <a:gd name="connsiteX420" fmla="*/ 2807930 w 6732765"/>
              <a:gd name="connsiteY420" fmla="*/ 2399567 h 3081886"/>
              <a:gd name="connsiteX421" fmla="*/ 2728480 w 6732765"/>
              <a:gd name="connsiteY421" fmla="*/ 2450974 h 3081886"/>
              <a:gd name="connsiteX422" fmla="*/ 2639684 w 6732765"/>
              <a:gd name="connsiteY422" fmla="*/ 2483688 h 3081886"/>
              <a:gd name="connsiteX423" fmla="*/ 2574256 w 6732765"/>
              <a:gd name="connsiteY423" fmla="*/ 2483688 h 3081886"/>
              <a:gd name="connsiteX424" fmla="*/ 2452748 w 6732765"/>
              <a:gd name="connsiteY424" fmla="*/ 2446302 h 3081886"/>
              <a:gd name="connsiteX425" fmla="*/ 2345259 w 6732765"/>
              <a:gd name="connsiteY425" fmla="*/ 2376201 h 3081886"/>
              <a:gd name="connsiteX426" fmla="*/ 2328904 w 6732765"/>
              <a:gd name="connsiteY426" fmla="*/ 2362179 h 3081886"/>
              <a:gd name="connsiteX427" fmla="*/ 2317220 w 6732765"/>
              <a:gd name="connsiteY427" fmla="*/ 2348160 h 3081886"/>
              <a:gd name="connsiteX428" fmla="*/ 2226087 w 6732765"/>
              <a:gd name="connsiteY428" fmla="*/ 2200947 h 3081886"/>
              <a:gd name="connsiteX429" fmla="*/ 2198633 w 6732765"/>
              <a:gd name="connsiteY429" fmla="*/ 2119746 h 3081886"/>
              <a:gd name="connsiteX430" fmla="*/ 2196656 w 6732765"/>
              <a:gd name="connsiteY430" fmla="*/ 2105353 h 3081886"/>
              <a:gd name="connsiteX431" fmla="*/ 2194521 w 6732765"/>
              <a:gd name="connsiteY431" fmla="*/ 2109817 h 3081886"/>
              <a:gd name="connsiteX432" fmla="*/ 2126754 w 6732765"/>
              <a:gd name="connsiteY432" fmla="*/ 2243008 h 3081886"/>
              <a:gd name="connsiteX433" fmla="*/ 2089369 w 6732765"/>
              <a:gd name="connsiteY433" fmla="*/ 2324792 h 3081886"/>
              <a:gd name="connsiteX434" fmla="*/ 2058993 w 6732765"/>
              <a:gd name="connsiteY434" fmla="*/ 2394894 h 3081886"/>
              <a:gd name="connsiteX435" fmla="*/ 2019269 w 6732765"/>
              <a:gd name="connsiteY435" fmla="*/ 2464997 h 3081886"/>
              <a:gd name="connsiteX436" fmla="*/ 1944491 w 6732765"/>
              <a:gd name="connsiteY436" fmla="*/ 2521075 h 3081886"/>
              <a:gd name="connsiteX437" fmla="*/ 1862709 w 6732765"/>
              <a:gd name="connsiteY437" fmla="*/ 2518738 h 3081886"/>
              <a:gd name="connsiteX438" fmla="*/ 1794944 w 6732765"/>
              <a:gd name="connsiteY438" fmla="*/ 2488361 h 3081886"/>
              <a:gd name="connsiteX439" fmla="*/ 1738864 w 6732765"/>
              <a:gd name="connsiteY439" fmla="*/ 2450974 h 3081886"/>
              <a:gd name="connsiteX440" fmla="*/ 1703811 w 6732765"/>
              <a:gd name="connsiteY440" fmla="*/ 2345823 h 3081886"/>
              <a:gd name="connsiteX441" fmla="*/ 1692128 w 6732765"/>
              <a:gd name="connsiteY441" fmla="*/ 2235998 h 3081886"/>
              <a:gd name="connsiteX442" fmla="*/ 1689792 w 6732765"/>
              <a:gd name="connsiteY442" fmla="*/ 2144865 h 3081886"/>
              <a:gd name="connsiteX443" fmla="*/ 1696801 w 6732765"/>
              <a:gd name="connsiteY443" fmla="*/ 2053735 h 3081886"/>
              <a:gd name="connsiteX444" fmla="*/ 1699138 w 6732765"/>
              <a:gd name="connsiteY444" fmla="*/ 2037379 h 3081886"/>
              <a:gd name="connsiteX445" fmla="*/ 1696801 w 6732765"/>
              <a:gd name="connsiteY445" fmla="*/ 2021021 h 3081886"/>
              <a:gd name="connsiteX446" fmla="*/ 1694465 w 6732765"/>
              <a:gd name="connsiteY446" fmla="*/ 2004663 h 3081886"/>
              <a:gd name="connsiteX447" fmla="*/ 1696803 w 6732765"/>
              <a:gd name="connsiteY447" fmla="*/ 1988308 h 3081886"/>
              <a:gd name="connsiteX448" fmla="*/ 1708486 w 6732765"/>
              <a:gd name="connsiteY448" fmla="*/ 1922878 h 3081886"/>
              <a:gd name="connsiteX449" fmla="*/ 1715494 w 6732765"/>
              <a:gd name="connsiteY449" fmla="*/ 1857452 h 3081886"/>
              <a:gd name="connsiteX450" fmla="*/ 1724842 w 6732765"/>
              <a:gd name="connsiteY450" fmla="*/ 1862125 h 3081886"/>
              <a:gd name="connsiteX451" fmla="*/ 1729517 w 6732765"/>
              <a:gd name="connsiteY451" fmla="*/ 1862125 h 3081886"/>
              <a:gd name="connsiteX452" fmla="*/ 1734191 w 6732765"/>
              <a:gd name="connsiteY452" fmla="*/ 1876145 h 3081886"/>
              <a:gd name="connsiteX453" fmla="*/ 1727181 w 6732765"/>
              <a:gd name="connsiteY453" fmla="*/ 1943910 h 3081886"/>
              <a:gd name="connsiteX454" fmla="*/ 1729517 w 6732765"/>
              <a:gd name="connsiteY454" fmla="*/ 2011674 h 3081886"/>
              <a:gd name="connsiteX455" fmla="*/ 1724842 w 6732765"/>
              <a:gd name="connsiteY455" fmla="*/ 2081776 h 3081886"/>
              <a:gd name="connsiteX456" fmla="*/ 1724844 w 6732765"/>
              <a:gd name="connsiteY456" fmla="*/ 2151877 h 3081886"/>
              <a:gd name="connsiteX457" fmla="*/ 1734189 w 6732765"/>
              <a:gd name="connsiteY457" fmla="*/ 2198611 h 3081886"/>
              <a:gd name="connsiteX458" fmla="*/ 1738864 w 6732765"/>
              <a:gd name="connsiteY458" fmla="*/ 2151875 h 3081886"/>
              <a:gd name="connsiteX459" fmla="*/ 1738864 w 6732765"/>
              <a:gd name="connsiteY459" fmla="*/ 2095795 h 3081886"/>
              <a:gd name="connsiteX460" fmla="*/ 1743535 w 6732765"/>
              <a:gd name="connsiteY460" fmla="*/ 1978960 h 3081886"/>
              <a:gd name="connsiteX461" fmla="*/ 1762231 w 6732765"/>
              <a:gd name="connsiteY461" fmla="*/ 1866798 h 3081886"/>
              <a:gd name="connsiteX462" fmla="*/ 1773913 w 6732765"/>
              <a:gd name="connsiteY462" fmla="*/ 1796697 h 3081886"/>
              <a:gd name="connsiteX463" fmla="*/ 1780924 w 6732765"/>
              <a:gd name="connsiteY463" fmla="*/ 1726597 h 3081886"/>
              <a:gd name="connsiteX464" fmla="*/ 1759893 w 6732765"/>
              <a:gd name="connsiteY464" fmla="*/ 1696218 h 3081886"/>
              <a:gd name="connsiteX465" fmla="*/ 1738862 w 6732765"/>
              <a:gd name="connsiteY465" fmla="*/ 1670516 h 3081886"/>
              <a:gd name="connsiteX466" fmla="*/ 1757558 w 6732765"/>
              <a:gd name="connsiteY466" fmla="*/ 1577046 h 3081886"/>
              <a:gd name="connsiteX467" fmla="*/ 1790271 w 6732765"/>
              <a:gd name="connsiteY467" fmla="*/ 1488252 h 3081886"/>
              <a:gd name="connsiteX468" fmla="*/ 1818310 w 6732765"/>
              <a:gd name="connsiteY468" fmla="*/ 1392448 h 3081886"/>
              <a:gd name="connsiteX469" fmla="*/ 1855699 w 6732765"/>
              <a:gd name="connsiteY469" fmla="*/ 1296642 h 3081886"/>
              <a:gd name="connsiteX470" fmla="*/ 1883738 w 6732765"/>
              <a:gd name="connsiteY470" fmla="*/ 1210183 h 3081886"/>
              <a:gd name="connsiteX471" fmla="*/ 1916454 w 6732765"/>
              <a:gd name="connsiteY471" fmla="*/ 1123727 h 3081886"/>
              <a:gd name="connsiteX472" fmla="*/ 1977207 w 6732765"/>
              <a:gd name="connsiteY472" fmla="*/ 1109706 h 3081886"/>
              <a:gd name="connsiteX473" fmla="*/ 2084694 w 6732765"/>
              <a:gd name="connsiteY473" fmla="*/ 1175132 h 3081886"/>
              <a:gd name="connsiteX474" fmla="*/ 2103390 w 6732765"/>
              <a:gd name="connsiteY474" fmla="*/ 1235887 h 3081886"/>
              <a:gd name="connsiteX475" fmla="*/ 2037960 w 6732765"/>
              <a:gd name="connsiteY475" fmla="*/ 1385437 h 3081886"/>
              <a:gd name="connsiteX476" fmla="*/ 1937481 w 6732765"/>
              <a:gd name="connsiteY476" fmla="*/ 1663504 h 3081886"/>
              <a:gd name="connsiteX477" fmla="*/ 1874392 w 6732765"/>
              <a:gd name="connsiteY477" fmla="*/ 1955592 h 3081886"/>
              <a:gd name="connsiteX478" fmla="*/ 1855699 w 6732765"/>
              <a:gd name="connsiteY478" fmla="*/ 2149539 h 3081886"/>
              <a:gd name="connsiteX479" fmla="*/ 1860370 w 6732765"/>
              <a:gd name="connsiteY479" fmla="*/ 2343487 h 3081886"/>
              <a:gd name="connsiteX480" fmla="*/ 1869720 w 6732765"/>
              <a:gd name="connsiteY480" fmla="*/ 2357506 h 3081886"/>
              <a:gd name="connsiteX481" fmla="*/ 1893084 w 6732765"/>
              <a:gd name="connsiteY481" fmla="*/ 2348160 h 3081886"/>
              <a:gd name="connsiteX482" fmla="*/ 1949168 w 6732765"/>
              <a:gd name="connsiteY482" fmla="*/ 2266374 h 3081886"/>
              <a:gd name="connsiteX483" fmla="*/ 2037960 w 6732765"/>
              <a:gd name="connsiteY483" fmla="*/ 2133182 h 3081886"/>
              <a:gd name="connsiteX484" fmla="*/ 2124418 w 6732765"/>
              <a:gd name="connsiteY484" fmla="*/ 2002326 h 3081886"/>
              <a:gd name="connsiteX485" fmla="*/ 2178165 w 6732765"/>
              <a:gd name="connsiteY485" fmla="*/ 1918205 h 3081886"/>
              <a:gd name="connsiteX486" fmla="*/ 2200937 w 6732765"/>
              <a:gd name="connsiteY486" fmla="*/ 1880248 h 3081886"/>
              <a:gd name="connsiteX487" fmla="*/ 2209731 w 6732765"/>
              <a:gd name="connsiteY487" fmla="*/ 1834084 h 3081886"/>
              <a:gd name="connsiteX488" fmla="*/ 2230760 w 6732765"/>
              <a:gd name="connsiteY488" fmla="*/ 1747627 h 3081886"/>
              <a:gd name="connsiteX489" fmla="*/ 2256467 w 6732765"/>
              <a:gd name="connsiteY489" fmla="*/ 1661167 h 3081886"/>
              <a:gd name="connsiteX490" fmla="*/ 2268148 w 6732765"/>
              <a:gd name="connsiteY490" fmla="*/ 1633128 h 3081886"/>
              <a:gd name="connsiteX491" fmla="*/ 2279831 w 6732765"/>
              <a:gd name="connsiteY491" fmla="*/ 1609760 h 3081886"/>
              <a:gd name="connsiteX492" fmla="*/ 2396667 w 6732765"/>
              <a:gd name="connsiteY492" fmla="*/ 1408805 h 3081886"/>
              <a:gd name="connsiteX493" fmla="*/ 2462094 w 6732765"/>
              <a:gd name="connsiteY493" fmla="*/ 1315335 h 3081886"/>
              <a:gd name="connsiteX494" fmla="*/ 2536870 w 6732765"/>
              <a:gd name="connsiteY494" fmla="*/ 1217193 h 3081886"/>
              <a:gd name="connsiteX495" fmla="*/ 2691093 w 6732765"/>
              <a:gd name="connsiteY495" fmla="*/ 1133072 h 3081886"/>
              <a:gd name="connsiteX496" fmla="*/ 2735492 w 6732765"/>
              <a:gd name="connsiteY496" fmla="*/ 1126062 h 3081886"/>
              <a:gd name="connsiteX497" fmla="*/ 2779887 w 6732765"/>
              <a:gd name="connsiteY497" fmla="*/ 1114379 h 3081886"/>
              <a:gd name="connsiteX498" fmla="*/ 2835969 w 6732765"/>
              <a:gd name="connsiteY498" fmla="*/ 1119052 h 3081886"/>
              <a:gd name="connsiteX499" fmla="*/ 2864008 w 6732765"/>
              <a:gd name="connsiteY499" fmla="*/ 1140081 h 3081886"/>
              <a:gd name="connsiteX500" fmla="*/ 2887377 w 6732765"/>
              <a:gd name="connsiteY500" fmla="*/ 1170459 h 3081886"/>
              <a:gd name="connsiteX501" fmla="*/ 2913078 w 6732765"/>
              <a:gd name="connsiteY501" fmla="*/ 1233551 h 3081886"/>
              <a:gd name="connsiteX502" fmla="*/ 2938782 w 6732765"/>
              <a:gd name="connsiteY502" fmla="*/ 1301315 h 3081886"/>
              <a:gd name="connsiteX503" fmla="*/ 2934109 w 6732765"/>
              <a:gd name="connsiteY503" fmla="*/ 1357396 h 3081886"/>
              <a:gd name="connsiteX504" fmla="*/ 2924764 w 6732765"/>
              <a:gd name="connsiteY504" fmla="*/ 1413478 h 3081886"/>
              <a:gd name="connsiteX505" fmla="*/ 2908405 w 6732765"/>
              <a:gd name="connsiteY505" fmla="*/ 1460213 h 3081886"/>
              <a:gd name="connsiteX506" fmla="*/ 2910743 w 6732765"/>
              <a:gd name="connsiteY506" fmla="*/ 1511618 h 3081886"/>
              <a:gd name="connsiteX507" fmla="*/ 2903731 w 6732765"/>
              <a:gd name="connsiteY507" fmla="*/ 1534986 h 3081886"/>
              <a:gd name="connsiteX508" fmla="*/ 2887377 w 6732765"/>
              <a:gd name="connsiteY508" fmla="*/ 1563029 h 3081886"/>
              <a:gd name="connsiteX509" fmla="*/ 2838304 w 6732765"/>
              <a:gd name="connsiteY509" fmla="*/ 1668177 h 3081886"/>
              <a:gd name="connsiteX510" fmla="*/ 2775214 w 6732765"/>
              <a:gd name="connsiteY510" fmla="*/ 1773329 h 3081886"/>
              <a:gd name="connsiteX511" fmla="*/ 2765867 w 6732765"/>
              <a:gd name="connsiteY511" fmla="*/ 1796697 h 3081886"/>
              <a:gd name="connsiteX512" fmla="*/ 2705112 w 6732765"/>
              <a:gd name="connsiteY512" fmla="*/ 1894839 h 3081886"/>
              <a:gd name="connsiteX513" fmla="*/ 2616318 w 6732765"/>
              <a:gd name="connsiteY513" fmla="*/ 1969616 h 3081886"/>
              <a:gd name="connsiteX514" fmla="*/ 2550890 w 6732765"/>
              <a:gd name="connsiteY514" fmla="*/ 2016348 h 3081886"/>
              <a:gd name="connsiteX515" fmla="*/ 2497145 w 6732765"/>
              <a:gd name="connsiteY515" fmla="*/ 2023357 h 3081886"/>
              <a:gd name="connsiteX516" fmla="*/ 2443403 w 6732765"/>
              <a:gd name="connsiteY516" fmla="*/ 2025694 h 3081886"/>
              <a:gd name="connsiteX517" fmla="*/ 2377973 w 6732765"/>
              <a:gd name="connsiteY517" fmla="*/ 2016348 h 3081886"/>
              <a:gd name="connsiteX518" fmla="*/ 2349932 w 6732765"/>
              <a:gd name="connsiteY518" fmla="*/ 2011674 h 3081886"/>
              <a:gd name="connsiteX519" fmla="*/ 2347596 w 6732765"/>
              <a:gd name="connsiteY519" fmla="*/ 2121500 h 3081886"/>
              <a:gd name="connsiteX520" fmla="*/ 2375636 w 6732765"/>
              <a:gd name="connsiteY520" fmla="*/ 2233661 h 3081886"/>
              <a:gd name="connsiteX521" fmla="*/ 2429380 w 6732765"/>
              <a:gd name="connsiteY521" fmla="*/ 2331802 h 3081886"/>
              <a:gd name="connsiteX522" fmla="*/ 2504158 w 6732765"/>
              <a:gd name="connsiteY522" fmla="*/ 2394895 h 3081886"/>
              <a:gd name="connsiteX523" fmla="*/ 2644359 w 6732765"/>
              <a:gd name="connsiteY523" fmla="*/ 2310773 h 3081886"/>
              <a:gd name="connsiteX524" fmla="*/ 2728480 w 6732765"/>
              <a:gd name="connsiteY524" fmla="*/ 2235998 h 3081886"/>
              <a:gd name="connsiteX525" fmla="*/ 2768206 w 6732765"/>
              <a:gd name="connsiteY525" fmla="*/ 2196274 h 3081886"/>
              <a:gd name="connsiteX526" fmla="*/ 2798581 w 6732765"/>
              <a:gd name="connsiteY526" fmla="*/ 2151875 h 3081886"/>
              <a:gd name="connsiteX527" fmla="*/ 2878029 w 6732765"/>
              <a:gd name="connsiteY527" fmla="*/ 2035040 h 3081886"/>
              <a:gd name="connsiteX528" fmla="*/ 2899058 w 6732765"/>
              <a:gd name="connsiteY528" fmla="*/ 1999990 h 3081886"/>
              <a:gd name="connsiteX529" fmla="*/ 2924763 w 6732765"/>
              <a:gd name="connsiteY529" fmla="*/ 1969614 h 3081886"/>
              <a:gd name="connsiteX530" fmla="*/ 2943455 w 6732765"/>
              <a:gd name="connsiteY530" fmla="*/ 1932225 h 3081886"/>
              <a:gd name="connsiteX531" fmla="*/ 2971498 w 6732765"/>
              <a:gd name="connsiteY531" fmla="*/ 1904186 h 3081886"/>
              <a:gd name="connsiteX532" fmla="*/ 2985518 w 6732765"/>
              <a:gd name="connsiteY532" fmla="*/ 1880820 h 3081886"/>
              <a:gd name="connsiteX533" fmla="*/ 3015893 w 6732765"/>
              <a:gd name="connsiteY533" fmla="*/ 1815390 h 3081886"/>
              <a:gd name="connsiteX534" fmla="*/ 3046271 w 6732765"/>
              <a:gd name="connsiteY534" fmla="*/ 1749965 h 3081886"/>
              <a:gd name="connsiteX535" fmla="*/ 3050944 w 6732765"/>
              <a:gd name="connsiteY535" fmla="*/ 1735942 h 3081886"/>
              <a:gd name="connsiteX536" fmla="*/ 3060290 w 6732765"/>
              <a:gd name="connsiteY536" fmla="*/ 1721924 h 3081886"/>
              <a:gd name="connsiteX537" fmla="*/ 3069639 w 6732765"/>
              <a:gd name="connsiteY537" fmla="*/ 1710239 h 3081886"/>
              <a:gd name="connsiteX538" fmla="*/ 3074312 w 6732765"/>
              <a:gd name="connsiteY538" fmla="*/ 1703228 h 3081886"/>
              <a:gd name="connsiteX539" fmla="*/ 3085995 w 6732765"/>
              <a:gd name="connsiteY539" fmla="*/ 1656494 h 3081886"/>
              <a:gd name="connsiteX540" fmla="*/ 3111701 w 6732765"/>
              <a:gd name="connsiteY540" fmla="*/ 1614434 h 3081886"/>
              <a:gd name="connsiteX541" fmla="*/ 3181801 w 6732765"/>
              <a:gd name="connsiteY541" fmla="*/ 1474233 h 3081886"/>
              <a:gd name="connsiteX542" fmla="*/ 3270595 w 6732765"/>
              <a:gd name="connsiteY542" fmla="*/ 1305989 h 3081886"/>
              <a:gd name="connsiteX543" fmla="*/ 3298636 w 6732765"/>
              <a:gd name="connsiteY543" fmla="*/ 1263928 h 3081886"/>
              <a:gd name="connsiteX544" fmla="*/ 3336025 w 6732765"/>
              <a:gd name="connsiteY544" fmla="*/ 1268601 h 3081886"/>
              <a:gd name="connsiteX545" fmla="*/ 3334266 w 6732765"/>
              <a:gd name="connsiteY545" fmla="*/ 1291777 h 3081886"/>
              <a:gd name="connsiteX546" fmla="*/ 3335184 w 6732765"/>
              <a:gd name="connsiteY546" fmla="*/ 1289631 h 3081886"/>
              <a:gd name="connsiteX547" fmla="*/ 3337521 w 6732765"/>
              <a:gd name="connsiteY547" fmla="*/ 1277948 h 3081886"/>
              <a:gd name="connsiteX548" fmla="*/ 3342194 w 6732765"/>
              <a:gd name="connsiteY548" fmla="*/ 1221868 h 3081886"/>
              <a:gd name="connsiteX549" fmla="*/ 3370237 w 6732765"/>
              <a:gd name="connsiteY549" fmla="*/ 1263928 h 3081886"/>
              <a:gd name="connsiteX550" fmla="*/ 3370237 w 6732765"/>
              <a:gd name="connsiteY550" fmla="*/ 1203173 h 3081886"/>
              <a:gd name="connsiteX551" fmla="*/ 3342196 w 6732765"/>
              <a:gd name="connsiteY551" fmla="*/ 1212519 h 3081886"/>
              <a:gd name="connsiteX552" fmla="*/ 3360888 w 6732765"/>
              <a:gd name="connsiteY552" fmla="*/ 1102694 h 3081886"/>
              <a:gd name="connsiteX553" fmla="*/ 3379583 w 6732765"/>
              <a:gd name="connsiteY553" fmla="*/ 988196 h 3081886"/>
              <a:gd name="connsiteX554" fmla="*/ 3398276 w 6732765"/>
              <a:gd name="connsiteY554" fmla="*/ 960157 h 3081886"/>
              <a:gd name="connsiteX555" fmla="*/ 3470716 w 6732765"/>
              <a:gd name="connsiteY555" fmla="*/ 964832 h 3081886"/>
              <a:gd name="connsiteX556" fmla="*/ 3529130 w 6732765"/>
              <a:gd name="connsiteY556" fmla="*/ 1002217 h 3081886"/>
              <a:gd name="connsiteX557" fmla="*/ 3571193 w 6732765"/>
              <a:gd name="connsiteY557" fmla="*/ 1095686 h 3081886"/>
              <a:gd name="connsiteX558" fmla="*/ 3559510 w 6732765"/>
              <a:gd name="connsiteY558" fmla="*/ 1128399 h 3081886"/>
              <a:gd name="connsiteX559" fmla="*/ 3552500 w 6732765"/>
              <a:gd name="connsiteY559" fmla="*/ 1165786 h 3081886"/>
              <a:gd name="connsiteX560" fmla="*/ 3566518 w 6732765"/>
              <a:gd name="connsiteY560" fmla="*/ 1184480 h 3081886"/>
              <a:gd name="connsiteX561" fmla="*/ 3585212 w 6732765"/>
              <a:gd name="connsiteY561" fmla="*/ 1170459 h 3081886"/>
              <a:gd name="connsiteX562" fmla="*/ 3631946 w 6732765"/>
              <a:gd name="connsiteY562" fmla="*/ 1114379 h 3081886"/>
              <a:gd name="connsiteX563" fmla="*/ 3662325 w 6732765"/>
              <a:gd name="connsiteY563" fmla="*/ 1062972 h 3081886"/>
              <a:gd name="connsiteX564" fmla="*/ 3674008 w 6732765"/>
              <a:gd name="connsiteY564" fmla="*/ 1034931 h 3081886"/>
              <a:gd name="connsiteX565" fmla="*/ 3688028 w 6732765"/>
              <a:gd name="connsiteY565" fmla="*/ 1011564 h 3081886"/>
              <a:gd name="connsiteX566" fmla="*/ 3725415 w 6732765"/>
              <a:gd name="connsiteY566" fmla="*/ 969503 h 3081886"/>
              <a:gd name="connsiteX567" fmla="*/ 3814211 w 6732765"/>
              <a:gd name="connsiteY567" fmla="*/ 894728 h 3081886"/>
              <a:gd name="connsiteX568" fmla="*/ 3926371 w 6732765"/>
              <a:gd name="connsiteY568" fmla="*/ 847995 h 3081886"/>
              <a:gd name="connsiteX569" fmla="*/ 3982453 w 6732765"/>
              <a:gd name="connsiteY569" fmla="*/ 876036 h 3081886"/>
              <a:gd name="connsiteX570" fmla="*/ 4015165 w 6732765"/>
              <a:gd name="connsiteY570" fmla="*/ 918096 h 3081886"/>
              <a:gd name="connsiteX571" fmla="*/ 4010492 w 6732765"/>
              <a:gd name="connsiteY571" fmla="*/ 969503 h 3081886"/>
              <a:gd name="connsiteX572" fmla="*/ 3973105 w 6732765"/>
              <a:gd name="connsiteY572" fmla="*/ 1055961 h 3081886"/>
              <a:gd name="connsiteX573" fmla="*/ 3966095 w 6732765"/>
              <a:gd name="connsiteY573" fmla="*/ 1182142 h 3081886"/>
              <a:gd name="connsiteX574" fmla="*/ 4008158 w 6732765"/>
              <a:gd name="connsiteY574" fmla="*/ 1308325 h 3081886"/>
              <a:gd name="connsiteX575" fmla="*/ 4054308 w 6732765"/>
              <a:gd name="connsiteY575" fmla="*/ 1359149 h 3081886"/>
              <a:gd name="connsiteX576" fmla="*/ 4058435 w 6732765"/>
              <a:gd name="connsiteY576" fmla="*/ 1361743 h 3081886"/>
              <a:gd name="connsiteX577" fmla="*/ 4059520 w 6732765"/>
              <a:gd name="connsiteY577" fmla="*/ 1357396 h 3081886"/>
              <a:gd name="connsiteX578" fmla="*/ 4068866 w 6732765"/>
              <a:gd name="connsiteY578" fmla="*/ 1305989 h 3081886"/>
              <a:gd name="connsiteX579" fmla="*/ 4078213 w 6732765"/>
              <a:gd name="connsiteY579" fmla="*/ 1277948 h 3081886"/>
              <a:gd name="connsiteX580" fmla="*/ 4082886 w 6732765"/>
              <a:gd name="connsiteY580" fmla="*/ 1221868 h 3081886"/>
              <a:gd name="connsiteX581" fmla="*/ 4110927 w 6732765"/>
              <a:gd name="connsiteY581" fmla="*/ 1263928 h 3081886"/>
              <a:gd name="connsiteX582" fmla="*/ 4110927 w 6732765"/>
              <a:gd name="connsiteY582" fmla="*/ 1203173 h 3081886"/>
              <a:gd name="connsiteX583" fmla="*/ 4082886 w 6732765"/>
              <a:gd name="connsiteY583" fmla="*/ 1212521 h 3081886"/>
              <a:gd name="connsiteX584" fmla="*/ 4101580 w 6732765"/>
              <a:gd name="connsiteY584" fmla="*/ 1102694 h 3081886"/>
              <a:gd name="connsiteX585" fmla="*/ 4120273 w 6732765"/>
              <a:gd name="connsiteY585" fmla="*/ 988196 h 3081886"/>
              <a:gd name="connsiteX586" fmla="*/ 4138968 w 6732765"/>
              <a:gd name="connsiteY586" fmla="*/ 960157 h 3081886"/>
              <a:gd name="connsiteX587" fmla="*/ 4211406 w 6732765"/>
              <a:gd name="connsiteY587" fmla="*/ 964830 h 3081886"/>
              <a:gd name="connsiteX588" fmla="*/ 4269822 w 6732765"/>
              <a:gd name="connsiteY588" fmla="*/ 1002217 h 3081886"/>
              <a:gd name="connsiteX589" fmla="*/ 4311885 w 6732765"/>
              <a:gd name="connsiteY589" fmla="*/ 1095684 h 3081886"/>
              <a:gd name="connsiteX590" fmla="*/ 4300200 w 6732765"/>
              <a:gd name="connsiteY590" fmla="*/ 1128400 h 3081886"/>
              <a:gd name="connsiteX591" fmla="*/ 4293190 w 6732765"/>
              <a:gd name="connsiteY591" fmla="*/ 1165786 h 3081886"/>
              <a:gd name="connsiteX592" fmla="*/ 4307210 w 6732765"/>
              <a:gd name="connsiteY592" fmla="*/ 1184480 h 3081886"/>
              <a:gd name="connsiteX593" fmla="*/ 4325904 w 6732765"/>
              <a:gd name="connsiteY593" fmla="*/ 1170459 h 3081886"/>
              <a:gd name="connsiteX594" fmla="*/ 4372638 w 6732765"/>
              <a:gd name="connsiteY594" fmla="*/ 1114379 h 3081886"/>
              <a:gd name="connsiteX595" fmla="*/ 4403015 w 6732765"/>
              <a:gd name="connsiteY595" fmla="*/ 1062970 h 3081886"/>
              <a:gd name="connsiteX596" fmla="*/ 4414698 w 6732765"/>
              <a:gd name="connsiteY596" fmla="*/ 1034931 h 3081886"/>
              <a:gd name="connsiteX597" fmla="*/ 4428720 w 6732765"/>
              <a:gd name="connsiteY597" fmla="*/ 1011565 h 3081886"/>
              <a:gd name="connsiteX598" fmla="*/ 4466107 w 6732765"/>
              <a:gd name="connsiteY598" fmla="*/ 969503 h 3081886"/>
              <a:gd name="connsiteX599" fmla="*/ 4554901 w 6732765"/>
              <a:gd name="connsiteY599" fmla="*/ 894728 h 3081886"/>
              <a:gd name="connsiteX600" fmla="*/ 4667063 w 6732765"/>
              <a:gd name="connsiteY600" fmla="*/ 847995 h 3081886"/>
              <a:gd name="connsiteX601" fmla="*/ 4723143 w 6732765"/>
              <a:gd name="connsiteY601" fmla="*/ 876034 h 3081886"/>
              <a:gd name="connsiteX602" fmla="*/ 4755857 w 6732765"/>
              <a:gd name="connsiteY602" fmla="*/ 918096 h 3081886"/>
              <a:gd name="connsiteX603" fmla="*/ 4751184 w 6732765"/>
              <a:gd name="connsiteY603" fmla="*/ 969503 h 3081886"/>
              <a:gd name="connsiteX604" fmla="*/ 4713797 w 6732765"/>
              <a:gd name="connsiteY604" fmla="*/ 1055962 h 3081886"/>
              <a:gd name="connsiteX605" fmla="*/ 4706787 w 6732765"/>
              <a:gd name="connsiteY605" fmla="*/ 1182142 h 3081886"/>
              <a:gd name="connsiteX606" fmla="*/ 4748847 w 6732765"/>
              <a:gd name="connsiteY606" fmla="*/ 1308325 h 3081886"/>
              <a:gd name="connsiteX607" fmla="*/ 4863346 w 6732765"/>
              <a:gd name="connsiteY607" fmla="*/ 1394783 h 3081886"/>
              <a:gd name="connsiteX608" fmla="*/ 4869871 w 6732765"/>
              <a:gd name="connsiteY608" fmla="*/ 1402758 h 3081886"/>
              <a:gd name="connsiteX609" fmla="*/ 4931066 w 6732765"/>
              <a:gd name="connsiteY609" fmla="*/ 1315335 h 3081886"/>
              <a:gd name="connsiteX610" fmla="*/ 5005841 w 6732765"/>
              <a:gd name="connsiteY610" fmla="*/ 1217193 h 3081886"/>
              <a:gd name="connsiteX611" fmla="*/ 5160065 w 6732765"/>
              <a:gd name="connsiteY611" fmla="*/ 1133072 h 3081886"/>
              <a:gd name="connsiteX612" fmla="*/ 5204464 w 6732765"/>
              <a:gd name="connsiteY612" fmla="*/ 1126062 h 3081886"/>
              <a:gd name="connsiteX613" fmla="*/ 5248861 w 6732765"/>
              <a:gd name="connsiteY613" fmla="*/ 1114379 h 3081886"/>
              <a:gd name="connsiteX614" fmla="*/ 5304939 w 6732765"/>
              <a:gd name="connsiteY614" fmla="*/ 1119052 h 3081886"/>
              <a:gd name="connsiteX615" fmla="*/ 5332980 w 6732765"/>
              <a:gd name="connsiteY615" fmla="*/ 1140081 h 3081886"/>
              <a:gd name="connsiteX616" fmla="*/ 5356348 w 6732765"/>
              <a:gd name="connsiteY616" fmla="*/ 1170459 h 3081886"/>
              <a:gd name="connsiteX617" fmla="*/ 5382050 w 6732765"/>
              <a:gd name="connsiteY617" fmla="*/ 1233552 h 3081886"/>
              <a:gd name="connsiteX618" fmla="*/ 5407757 w 6732765"/>
              <a:gd name="connsiteY618" fmla="*/ 1301315 h 3081886"/>
              <a:gd name="connsiteX619" fmla="*/ 5403082 w 6732765"/>
              <a:gd name="connsiteY619" fmla="*/ 1357396 h 3081886"/>
              <a:gd name="connsiteX620" fmla="*/ 5393737 w 6732765"/>
              <a:gd name="connsiteY620" fmla="*/ 1413478 h 3081886"/>
              <a:gd name="connsiteX621" fmla="*/ 5377377 w 6732765"/>
              <a:gd name="connsiteY621" fmla="*/ 1460211 h 3081886"/>
              <a:gd name="connsiteX622" fmla="*/ 5379716 w 6732765"/>
              <a:gd name="connsiteY622" fmla="*/ 1511620 h 3081886"/>
              <a:gd name="connsiteX623" fmla="*/ 5372704 w 6732765"/>
              <a:gd name="connsiteY623" fmla="*/ 1534986 h 3081886"/>
              <a:gd name="connsiteX624" fmla="*/ 5356348 w 6732765"/>
              <a:gd name="connsiteY624" fmla="*/ 1563027 h 3081886"/>
              <a:gd name="connsiteX625" fmla="*/ 5307278 w 6732765"/>
              <a:gd name="connsiteY625" fmla="*/ 1668177 h 3081886"/>
              <a:gd name="connsiteX626" fmla="*/ 5244186 w 6732765"/>
              <a:gd name="connsiteY626" fmla="*/ 1773329 h 3081886"/>
              <a:gd name="connsiteX627" fmla="*/ 5234838 w 6732765"/>
              <a:gd name="connsiteY627" fmla="*/ 1796697 h 3081886"/>
              <a:gd name="connsiteX628" fmla="*/ 5174085 w 6732765"/>
              <a:gd name="connsiteY628" fmla="*/ 1894839 h 3081886"/>
              <a:gd name="connsiteX629" fmla="*/ 5085289 w 6732765"/>
              <a:gd name="connsiteY629" fmla="*/ 1969614 h 3081886"/>
              <a:gd name="connsiteX630" fmla="*/ 5019862 w 6732765"/>
              <a:gd name="connsiteY630" fmla="*/ 2016348 h 3081886"/>
              <a:gd name="connsiteX631" fmla="*/ 4966117 w 6732765"/>
              <a:gd name="connsiteY631" fmla="*/ 2023357 h 3081886"/>
              <a:gd name="connsiteX632" fmla="*/ 4912375 w 6732765"/>
              <a:gd name="connsiteY632" fmla="*/ 2025694 h 3081886"/>
              <a:gd name="connsiteX633" fmla="*/ 4846945 w 6732765"/>
              <a:gd name="connsiteY633" fmla="*/ 2016349 h 3081886"/>
              <a:gd name="connsiteX634" fmla="*/ 4818904 w 6732765"/>
              <a:gd name="connsiteY634" fmla="*/ 2011674 h 3081886"/>
              <a:gd name="connsiteX635" fmla="*/ 4816568 w 6732765"/>
              <a:gd name="connsiteY635" fmla="*/ 2121500 h 3081886"/>
              <a:gd name="connsiteX636" fmla="*/ 4844609 w 6732765"/>
              <a:gd name="connsiteY636" fmla="*/ 2233663 h 3081886"/>
              <a:gd name="connsiteX637" fmla="*/ 4898354 w 6732765"/>
              <a:gd name="connsiteY637" fmla="*/ 2331802 h 3081886"/>
              <a:gd name="connsiteX638" fmla="*/ 4973127 w 6732765"/>
              <a:gd name="connsiteY638" fmla="*/ 2394894 h 3081886"/>
              <a:gd name="connsiteX639" fmla="*/ 5113330 w 6732765"/>
              <a:gd name="connsiteY639" fmla="*/ 2310774 h 3081886"/>
              <a:gd name="connsiteX640" fmla="*/ 5197451 w 6732765"/>
              <a:gd name="connsiteY640" fmla="*/ 2235998 h 3081886"/>
              <a:gd name="connsiteX641" fmla="*/ 5237176 w 6732765"/>
              <a:gd name="connsiteY641" fmla="*/ 2196276 h 3081886"/>
              <a:gd name="connsiteX642" fmla="*/ 5267552 w 6732765"/>
              <a:gd name="connsiteY642" fmla="*/ 2151875 h 3081886"/>
              <a:gd name="connsiteX643" fmla="*/ 5347000 w 6732765"/>
              <a:gd name="connsiteY643" fmla="*/ 2035040 h 3081886"/>
              <a:gd name="connsiteX644" fmla="*/ 5368033 w 6732765"/>
              <a:gd name="connsiteY644" fmla="*/ 1999990 h 3081886"/>
              <a:gd name="connsiteX645" fmla="*/ 5393735 w 6732765"/>
              <a:gd name="connsiteY645" fmla="*/ 1969616 h 3081886"/>
              <a:gd name="connsiteX646" fmla="*/ 5412430 w 6732765"/>
              <a:gd name="connsiteY646" fmla="*/ 1932225 h 3081886"/>
              <a:gd name="connsiteX647" fmla="*/ 5440471 w 6732765"/>
              <a:gd name="connsiteY647" fmla="*/ 1904187 h 3081886"/>
              <a:gd name="connsiteX648" fmla="*/ 5454488 w 6732765"/>
              <a:gd name="connsiteY648" fmla="*/ 1880818 h 3081886"/>
              <a:gd name="connsiteX649" fmla="*/ 5484866 w 6732765"/>
              <a:gd name="connsiteY649" fmla="*/ 1815390 h 3081886"/>
              <a:gd name="connsiteX650" fmla="*/ 5515243 w 6732765"/>
              <a:gd name="connsiteY650" fmla="*/ 1749963 h 3081886"/>
              <a:gd name="connsiteX651" fmla="*/ 5519917 w 6732765"/>
              <a:gd name="connsiteY651" fmla="*/ 1735944 h 3081886"/>
              <a:gd name="connsiteX652" fmla="*/ 5529263 w 6732765"/>
              <a:gd name="connsiteY652" fmla="*/ 1721922 h 3081886"/>
              <a:gd name="connsiteX653" fmla="*/ 5538611 w 6732765"/>
              <a:gd name="connsiteY653" fmla="*/ 1710239 h 3081886"/>
              <a:gd name="connsiteX654" fmla="*/ 5543284 w 6732765"/>
              <a:gd name="connsiteY654" fmla="*/ 1703230 h 3081886"/>
              <a:gd name="connsiteX655" fmla="*/ 5554967 w 6732765"/>
              <a:gd name="connsiteY655" fmla="*/ 1656494 h 3081886"/>
              <a:gd name="connsiteX656" fmla="*/ 5580674 w 6732765"/>
              <a:gd name="connsiteY656" fmla="*/ 1614434 h 3081886"/>
              <a:gd name="connsiteX657" fmla="*/ 5650771 w 6732765"/>
              <a:gd name="connsiteY657" fmla="*/ 1474231 h 3081886"/>
              <a:gd name="connsiteX658" fmla="*/ 5739391 w 6732765"/>
              <a:gd name="connsiteY658" fmla="*/ 1306320 h 3081886"/>
              <a:gd name="connsiteX659" fmla="*/ 5736979 w 6732765"/>
              <a:gd name="connsiteY659" fmla="*/ 1289631 h 3081886"/>
              <a:gd name="connsiteX660" fmla="*/ 5741067 w 6732765"/>
              <a:gd name="connsiteY660" fmla="*/ 1240560 h 3081886"/>
              <a:gd name="connsiteX661" fmla="*/ 5778454 w 6732765"/>
              <a:gd name="connsiteY661" fmla="*/ 1128399 h 3081886"/>
              <a:gd name="connsiteX662" fmla="*/ 5813505 w 6732765"/>
              <a:gd name="connsiteY662" fmla="*/ 1069980 h 3081886"/>
              <a:gd name="connsiteX663" fmla="*/ 5853231 w 6732765"/>
              <a:gd name="connsiteY663" fmla="*/ 1016237 h 3081886"/>
              <a:gd name="connsiteX664" fmla="*/ 6019134 w 6732765"/>
              <a:gd name="connsiteY664" fmla="*/ 847995 h 3081886"/>
              <a:gd name="connsiteX665" fmla="*/ 6199061 w 6732765"/>
              <a:gd name="connsiteY665" fmla="*/ 693771 h 3081886"/>
              <a:gd name="connsiteX666" fmla="*/ 6222427 w 6732765"/>
              <a:gd name="connsiteY666" fmla="*/ 675078 h 3081886"/>
              <a:gd name="connsiteX667" fmla="*/ 6315896 w 6732765"/>
              <a:gd name="connsiteY667" fmla="*/ 628344 h 3081886"/>
              <a:gd name="connsiteX668" fmla="*/ 6404692 w 6732765"/>
              <a:gd name="connsiteY668" fmla="*/ 576936 h 3081886"/>
              <a:gd name="connsiteX669" fmla="*/ 6491440 w 6732765"/>
              <a:gd name="connsiteY669" fmla="*/ 558535 h 3081886"/>
              <a:gd name="connsiteX670" fmla="*/ 944031 w 6732765"/>
              <a:gd name="connsiteY670" fmla="*/ 511509 h 3081886"/>
              <a:gd name="connsiteX671" fmla="*/ 1007122 w 6732765"/>
              <a:gd name="connsiteY671" fmla="*/ 516182 h 3081886"/>
              <a:gd name="connsiteX672" fmla="*/ 1065539 w 6732765"/>
              <a:gd name="connsiteY672" fmla="*/ 530202 h 3081886"/>
              <a:gd name="connsiteX673" fmla="*/ 1105263 w 6732765"/>
              <a:gd name="connsiteY673" fmla="*/ 607313 h 3081886"/>
              <a:gd name="connsiteX674" fmla="*/ 1088907 w 6732765"/>
              <a:gd name="connsiteY674" fmla="*/ 684424 h 3081886"/>
              <a:gd name="connsiteX675" fmla="*/ 1021142 w 6732765"/>
              <a:gd name="connsiteY675" fmla="*/ 878370 h 3081886"/>
              <a:gd name="connsiteX676" fmla="*/ 948702 w 6732765"/>
              <a:gd name="connsiteY676" fmla="*/ 1072320 h 3081886"/>
              <a:gd name="connsiteX677" fmla="*/ 911315 w 6732765"/>
              <a:gd name="connsiteY677" fmla="*/ 1177469 h 3081886"/>
              <a:gd name="connsiteX678" fmla="*/ 878601 w 6732765"/>
              <a:gd name="connsiteY678" fmla="*/ 1282621 h 3081886"/>
              <a:gd name="connsiteX679" fmla="*/ 838878 w 6732765"/>
              <a:gd name="connsiteY679" fmla="*/ 1432172 h 3081886"/>
              <a:gd name="connsiteX680" fmla="*/ 799155 w 6732765"/>
              <a:gd name="connsiteY680" fmla="*/ 1577046 h 3081886"/>
              <a:gd name="connsiteX681" fmla="*/ 787470 w 6732765"/>
              <a:gd name="connsiteY681" fmla="*/ 1619107 h 3081886"/>
              <a:gd name="connsiteX682" fmla="*/ 780462 w 6732765"/>
              <a:gd name="connsiteY682" fmla="*/ 1661167 h 3081886"/>
              <a:gd name="connsiteX683" fmla="*/ 768777 w 6732765"/>
              <a:gd name="connsiteY683" fmla="*/ 1698555 h 3081886"/>
              <a:gd name="connsiteX684" fmla="*/ 757094 w 6732765"/>
              <a:gd name="connsiteY684" fmla="*/ 1740615 h 3081886"/>
              <a:gd name="connsiteX685" fmla="*/ 743073 w 6732765"/>
              <a:gd name="connsiteY685" fmla="*/ 1782677 h 3081886"/>
              <a:gd name="connsiteX686" fmla="*/ 733726 w 6732765"/>
              <a:gd name="connsiteY686" fmla="*/ 1824738 h 3081886"/>
              <a:gd name="connsiteX687" fmla="*/ 729055 w 6732765"/>
              <a:gd name="connsiteY687" fmla="*/ 1852781 h 3081886"/>
              <a:gd name="connsiteX688" fmla="*/ 719705 w 6732765"/>
              <a:gd name="connsiteY688" fmla="*/ 1880818 h 3081886"/>
              <a:gd name="connsiteX689" fmla="*/ 705685 w 6732765"/>
              <a:gd name="connsiteY689" fmla="*/ 1941573 h 3081886"/>
              <a:gd name="connsiteX690" fmla="*/ 701012 w 6732765"/>
              <a:gd name="connsiteY690" fmla="*/ 2002326 h 3081886"/>
              <a:gd name="connsiteX691" fmla="*/ 686993 w 6732765"/>
              <a:gd name="connsiteY691" fmla="*/ 2067756 h 3081886"/>
              <a:gd name="connsiteX692" fmla="*/ 665963 w 6732765"/>
              <a:gd name="connsiteY692" fmla="*/ 2140194 h 3081886"/>
              <a:gd name="connsiteX693" fmla="*/ 658952 w 6732765"/>
              <a:gd name="connsiteY693" fmla="*/ 2212630 h 3081886"/>
              <a:gd name="connsiteX694" fmla="*/ 649604 w 6732765"/>
              <a:gd name="connsiteY694" fmla="*/ 2292078 h 3081886"/>
              <a:gd name="connsiteX695" fmla="*/ 647267 w 6732765"/>
              <a:gd name="connsiteY695" fmla="*/ 2313109 h 3081886"/>
              <a:gd name="connsiteX696" fmla="*/ 644930 w 6732765"/>
              <a:gd name="connsiteY696" fmla="*/ 2334138 h 3081886"/>
              <a:gd name="connsiteX697" fmla="*/ 626240 w 6732765"/>
              <a:gd name="connsiteY697" fmla="*/ 2464995 h 3081886"/>
              <a:gd name="connsiteX698" fmla="*/ 612218 w 6732765"/>
              <a:gd name="connsiteY698" fmla="*/ 2595850 h 3081886"/>
              <a:gd name="connsiteX699" fmla="*/ 609880 w 6732765"/>
              <a:gd name="connsiteY699" fmla="*/ 2623890 h 3081886"/>
              <a:gd name="connsiteX700" fmla="*/ 607543 w 6732765"/>
              <a:gd name="connsiteY700" fmla="*/ 2651931 h 3081886"/>
              <a:gd name="connsiteX701" fmla="*/ 602870 w 6732765"/>
              <a:gd name="connsiteY701" fmla="*/ 2693994 h 3081886"/>
              <a:gd name="connsiteX702" fmla="*/ 598199 w 6732765"/>
              <a:gd name="connsiteY702" fmla="*/ 2806154 h 3081886"/>
              <a:gd name="connsiteX703" fmla="*/ 579504 w 6732765"/>
              <a:gd name="connsiteY703" fmla="*/ 2922991 h 3081886"/>
              <a:gd name="connsiteX704" fmla="*/ 574829 w 6732765"/>
              <a:gd name="connsiteY704" fmla="*/ 2946357 h 3081886"/>
              <a:gd name="connsiteX705" fmla="*/ 551463 w 6732765"/>
              <a:gd name="connsiteY705" fmla="*/ 2965051 h 3081886"/>
              <a:gd name="connsiteX706" fmla="*/ 535107 w 6732765"/>
              <a:gd name="connsiteY706" fmla="*/ 2951030 h 3081886"/>
              <a:gd name="connsiteX707" fmla="*/ 532769 w 6732765"/>
              <a:gd name="connsiteY707" fmla="*/ 2932335 h 3081886"/>
              <a:gd name="connsiteX708" fmla="*/ 525759 w 6732765"/>
              <a:gd name="connsiteY708" fmla="*/ 2876255 h 3081886"/>
              <a:gd name="connsiteX709" fmla="*/ 518751 w 6732765"/>
              <a:gd name="connsiteY709" fmla="*/ 2815500 h 3081886"/>
              <a:gd name="connsiteX710" fmla="*/ 511739 w 6732765"/>
              <a:gd name="connsiteY710" fmla="*/ 2761757 h 3081886"/>
              <a:gd name="connsiteX711" fmla="*/ 509403 w 6732765"/>
              <a:gd name="connsiteY711" fmla="*/ 2703338 h 3081886"/>
              <a:gd name="connsiteX712" fmla="*/ 509403 w 6732765"/>
              <a:gd name="connsiteY712" fmla="*/ 2684645 h 3081886"/>
              <a:gd name="connsiteX713" fmla="*/ 514076 w 6732765"/>
              <a:gd name="connsiteY713" fmla="*/ 2586503 h 3081886"/>
              <a:gd name="connsiteX714" fmla="*/ 514078 w 6732765"/>
              <a:gd name="connsiteY714" fmla="*/ 2488361 h 3081886"/>
              <a:gd name="connsiteX715" fmla="*/ 535105 w 6732765"/>
              <a:gd name="connsiteY715" fmla="*/ 2320119 h 3081886"/>
              <a:gd name="connsiteX716" fmla="*/ 556136 w 6732765"/>
              <a:gd name="connsiteY716" fmla="*/ 2151875 h 3081886"/>
              <a:gd name="connsiteX717" fmla="*/ 563148 w 6732765"/>
              <a:gd name="connsiteY717" fmla="*/ 2100468 h 3081886"/>
              <a:gd name="connsiteX718" fmla="*/ 565483 w 6732765"/>
              <a:gd name="connsiteY718" fmla="*/ 2044387 h 3081886"/>
              <a:gd name="connsiteX719" fmla="*/ 549127 w 6732765"/>
              <a:gd name="connsiteY719" fmla="*/ 2088787 h 3081886"/>
              <a:gd name="connsiteX720" fmla="*/ 542117 w 6732765"/>
              <a:gd name="connsiteY720" fmla="*/ 2133184 h 3081886"/>
              <a:gd name="connsiteX721" fmla="*/ 514078 w 6732765"/>
              <a:gd name="connsiteY721" fmla="*/ 2334140 h 3081886"/>
              <a:gd name="connsiteX722" fmla="*/ 490708 w 6732765"/>
              <a:gd name="connsiteY722" fmla="*/ 2535096 h 3081886"/>
              <a:gd name="connsiteX723" fmla="*/ 486035 w 6732765"/>
              <a:gd name="connsiteY723" fmla="*/ 2890275 h 3081886"/>
              <a:gd name="connsiteX724" fmla="*/ 490708 w 6732765"/>
              <a:gd name="connsiteY724" fmla="*/ 2934672 h 3081886"/>
              <a:gd name="connsiteX725" fmla="*/ 504728 w 6732765"/>
              <a:gd name="connsiteY725" fmla="*/ 2979071 h 3081886"/>
              <a:gd name="connsiteX726" fmla="*/ 514076 w 6732765"/>
              <a:gd name="connsiteY726" fmla="*/ 2997763 h 3081886"/>
              <a:gd name="connsiteX727" fmla="*/ 539778 w 6732765"/>
              <a:gd name="connsiteY727" fmla="*/ 3037487 h 3081886"/>
              <a:gd name="connsiteX728" fmla="*/ 542119 w 6732765"/>
              <a:gd name="connsiteY728" fmla="*/ 3081886 h 3081886"/>
              <a:gd name="connsiteX729" fmla="*/ 518751 w 6732765"/>
              <a:gd name="connsiteY729" fmla="*/ 3077213 h 3081886"/>
              <a:gd name="connsiteX730" fmla="*/ 453323 w 6732765"/>
              <a:gd name="connsiteY730" fmla="*/ 2918316 h 3081886"/>
              <a:gd name="connsiteX731" fmla="*/ 441638 w 6732765"/>
              <a:gd name="connsiteY731" fmla="*/ 2693992 h 3081886"/>
              <a:gd name="connsiteX732" fmla="*/ 457994 w 6732765"/>
              <a:gd name="connsiteY732" fmla="*/ 2464995 h 3081886"/>
              <a:gd name="connsiteX733" fmla="*/ 500054 w 6732765"/>
              <a:gd name="connsiteY733" fmla="*/ 2175243 h 3081886"/>
              <a:gd name="connsiteX734" fmla="*/ 514076 w 6732765"/>
              <a:gd name="connsiteY734" fmla="*/ 2079437 h 3081886"/>
              <a:gd name="connsiteX735" fmla="*/ 528095 w 6732765"/>
              <a:gd name="connsiteY735" fmla="*/ 1988307 h 3081886"/>
              <a:gd name="connsiteX736" fmla="*/ 549128 w 6732765"/>
              <a:gd name="connsiteY736" fmla="*/ 1892501 h 3081886"/>
              <a:gd name="connsiteX737" fmla="*/ 565483 w 6732765"/>
              <a:gd name="connsiteY737" fmla="*/ 1801370 h 3081886"/>
              <a:gd name="connsiteX738" fmla="*/ 574831 w 6732765"/>
              <a:gd name="connsiteY738" fmla="*/ 1754636 h 3081886"/>
              <a:gd name="connsiteX739" fmla="*/ 579506 w 6732765"/>
              <a:gd name="connsiteY739" fmla="*/ 1707905 h 3081886"/>
              <a:gd name="connsiteX740" fmla="*/ 588852 w 6732765"/>
              <a:gd name="connsiteY740" fmla="*/ 1661167 h 3081886"/>
              <a:gd name="connsiteX741" fmla="*/ 602870 w 6732765"/>
              <a:gd name="connsiteY741" fmla="*/ 1614434 h 3081886"/>
              <a:gd name="connsiteX742" fmla="*/ 626238 w 6732765"/>
              <a:gd name="connsiteY742" fmla="*/ 1513955 h 3081886"/>
              <a:gd name="connsiteX743" fmla="*/ 649605 w 6732765"/>
              <a:gd name="connsiteY743" fmla="*/ 1413480 h 3081886"/>
              <a:gd name="connsiteX744" fmla="*/ 663627 w 6732765"/>
              <a:gd name="connsiteY744" fmla="*/ 1357396 h 3081886"/>
              <a:gd name="connsiteX745" fmla="*/ 698677 w 6732765"/>
              <a:gd name="connsiteY745" fmla="*/ 1235887 h 3081886"/>
              <a:gd name="connsiteX746" fmla="*/ 729055 w 6732765"/>
              <a:gd name="connsiteY746" fmla="*/ 1109706 h 3081886"/>
              <a:gd name="connsiteX747" fmla="*/ 740736 w 6732765"/>
              <a:gd name="connsiteY747" fmla="*/ 1079328 h 3081886"/>
              <a:gd name="connsiteX748" fmla="*/ 747746 w 6732765"/>
              <a:gd name="connsiteY748" fmla="*/ 1048951 h 3081886"/>
              <a:gd name="connsiteX749" fmla="*/ 757092 w 6732765"/>
              <a:gd name="connsiteY749" fmla="*/ 1027920 h 3081886"/>
              <a:gd name="connsiteX750" fmla="*/ 761766 w 6732765"/>
              <a:gd name="connsiteY750" fmla="*/ 1006890 h 3081886"/>
              <a:gd name="connsiteX751" fmla="*/ 768777 w 6732765"/>
              <a:gd name="connsiteY751" fmla="*/ 939126 h 3081886"/>
              <a:gd name="connsiteX752" fmla="*/ 789806 w 6732765"/>
              <a:gd name="connsiteY752" fmla="*/ 871363 h 3081886"/>
              <a:gd name="connsiteX753" fmla="*/ 831869 w 6732765"/>
              <a:gd name="connsiteY753" fmla="*/ 740508 h 3081886"/>
              <a:gd name="connsiteX754" fmla="*/ 864581 w 6732765"/>
              <a:gd name="connsiteY754" fmla="*/ 609650 h 3081886"/>
              <a:gd name="connsiteX755" fmla="*/ 883277 w 6732765"/>
              <a:gd name="connsiteY755" fmla="*/ 553570 h 3081886"/>
              <a:gd name="connsiteX756" fmla="*/ 1203403 w 6732765"/>
              <a:gd name="connsiteY756" fmla="*/ 135300 h 3081886"/>
              <a:gd name="connsiteX757" fmla="*/ 1308555 w 6732765"/>
              <a:gd name="connsiteY757" fmla="*/ 142310 h 3081886"/>
              <a:gd name="connsiteX758" fmla="*/ 1486145 w 6732765"/>
              <a:gd name="connsiteY758" fmla="*/ 189043 h 3081886"/>
              <a:gd name="connsiteX759" fmla="*/ 1584288 w 6732765"/>
              <a:gd name="connsiteY759" fmla="*/ 228767 h 3081886"/>
              <a:gd name="connsiteX760" fmla="*/ 1673084 w 6732765"/>
              <a:gd name="connsiteY760" fmla="*/ 287186 h 3081886"/>
              <a:gd name="connsiteX761" fmla="*/ 1808612 w 6732765"/>
              <a:gd name="connsiteY761" fmla="*/ 418040 h 3081886"/>
              <a:gd name="connsiteX762" fmla="*/ 1848335 w 6732765"/>
              <a:gd name="connsiteY762" fmla="*/ 492815 h 3081886"/>
              <a:gd name="connsiteX763" fmla="*/ 1874038 w 6732765"/>
              <a:gd name="connsiteY763" fmla="*/ 572262 h 3081886"/>
              <a:gd name="connsiteX764" fmla="*/ 1883384 w 6732765"/>
              <a:gd name="connsiteY764" fmla="*/ 635354 h 3081886"/>
              <a:gd name="connsiteX765" fmla="*/ 1906752 w 6732765"/>
              <a:gd name="connsiteY765" fmla="*/ 698448 h 3081886"/>
              <a:gd name="connsiteX766" fmla="*/ 1897406 w 6732765"/>
              <a:gd name="connsiteY766" fmla="*/ 735833 h 3081886"/>
              <a:gd name="connsiteX767" fmla="*/ 1874040 w 6732765"/>
              <a:gd name="connsiteY767" fmla="*/ 770884 h 3081886"/>
              <a:gd name="connsiteX768" fmla="*/ 1869366 w 6732765"/>
              <a:gd name="connsiteY768" fmla="*/ 810608 h 3081886"/>
              <a:gd name="connsiteX769" fmla="*/ 1864693 w 6732765"/>
              <a:gd name="connsiteY769" fmla="*/ 833973 h 3081886"/>
              <a:gd name="connsiteX770" fmla="*/ 1801600 w 6732765"/>
              <a:gd name="connsiteY770" fmla="*/ 964830 h 3081886"/>
              <a:gd name="connsiteX771" fmla="*/ 1738508 w 6732765"/>
              <a:gd name="connsiteY771" fmla="*/ 1095684 h 3081886"/>
              <a:gd name="connsiteX772" fmla="*/ 1696448 w 6732765"/>
              <a:gd name="connsiteY772" fmla="*/ 1175132 h 3081886"/>
              <a:gd name="connsiteX773" fmla="*/ 1654387 w 6732765"/>
              <a:gd name="connsiteY773" fmla="*/ 1226541 h 3081886"/>
              <a:gd name="connsiteX774" fmla="*/ 1645041 w 6732765"/>
              <a:gd name="connsiteY774" fmla="*/ 1217193 h 3081886"/>
              <a:gd name="connsiteX775" fmla="*/ 1647378 w 6732765"/>
              <a:gd name="connsiteY775" fmla="*/ 1175132 h 3081886"/>
              <a:gd name="connsiteX776" fmla="*/ 1649716 w 6732765"/>
              <a:gd name="connsiteY776" fmla="*/ 1133072 h 3081886"/>
              <a:gd name="connsiteX777" fmla="*/ 1666072 w 6732765"/>
              <a:gd name="connsiteY777" fmla="*/ 1123725 h 3081886"/>
              <a:gd name="connsiteX778" fmla="*/ 1682428 w 6732765"/>
              <a:gd name="connsiteY778" fmla="*/ 1123725 h 3081886"/>
              <a:gd name="connsiteX779" fmla="*/ 1696450 w 6732765"/>
              <a:gd name="connsiteY779" fmla="*/ 1095686 h 3081886"/>
              <a:gd name="connsiteX780" fmla="*/ 1673082 w 6732765"/>
              <a:gd name="connsiteY780" fmla="*/ 1086338 h 3081886"/>
              <a:gd name="connsiteX781" fmla="*/ 1570268 w 6732765"/>
              <a:gd name="connsiteY781" fmla="*/ 1142418 h 3081886"/>
              <a:gd name="connsiteX782" fmla="*/ 1500165 w 6732765"/>
              <a:gd name="connsiteY782" fmla="*/ 1247570 h 3081886"/>
              <a:gd name="connsiteX783" fmla="*/ 1425390 w 6732765"/>
              <a:gd name="connsiteY783" fmla="*/ 1352723 h 3081886"/>
              <a:gd name="connsiteX784" fmla="*/ 1359962 w 6732765"/>
              <a:gd name="connsiteY784" fmla="*/ 1432170 h 3081886"/>
              <a:gd name="connsiteX785" fmla="*/ 1294536 w 6732765"/>
              <a:gd name="connsiteY785" fmla="*/ 1511618 h 3081886"/>
              <a:gd name="connsiteX786" fmla="*/ 1219763 w 6732765"/>
              <a:gd name="connsiteY786" fmla="*/ 1593404 h 3081886"/>
              <a:gd name="connsiteX787" fmla="*/ 1144987 w 6732765"/>
              <a:gd name="connsiteY787" fmla="*/ 1675189 h 3081886"/>
              <a:gd name="connsiteX788" fmla="*/ 1121619 w 6732765"/>
              <a:gd name="connsiteY788" fmla="*/ 1712576 h 3081886"/>
              <a:gd name="connsiteX789" fmla="*/ 1147323 w 6732765"/>
              <a:gd name="connsiteY789" fmla="*/ 1710239 h 3081886"/>
              <a:gd name="connsiteX790" fmla="*/ 1163681 w 6732765"/>
              <a:gd name="connsiteY790" fmla="*/ 1693881 h 3081886"/>
              <a:gd name="connsiteX791" fmla="*/ 1182374 w 6732765"/>
              <a:gd name="connsiteY791" fmla="*/ 1684535 h 3081886"/>
              <a:gd name="connsiteX792" fmla="*/ 1201068 w 6732765"/>
              <a:gd name="connsiteY792" fmla="*/ 1670516 h 3081886"/>
              <a:gd name="connsiteX793" fmla="*/ 1226771 w 6732765"/>
              <a:gd name="connsiteY793" fmla="*/ 1626117 h 3081886"/>
              <a:gd name="connsiteX794" fmla="*/ 1266497 w 6732765"/>
              <a:gd name="connsiteY794" fmla="*/ 1591066 h 3081886"/>
              <a:gd name="connsiteX795" fmla="*/ 1303882 w 6732765"/>
              <a:gd name="connsiteY795" fmla="*/ 1553679 h 3081886"/>
              <a:gd name="connsiteX796" fmla="*/ 1345944 w 6732765"/>
              <a:gd name="connsiteY796" fmla="*/ 1520966 h 3081886"/>
              <a:gd name="connsiteX797" fmla="*/ 1364637 w 6732765"/>
              <a:gd name="connsiteY797" fmla="*/ 1485916 h 3081886"/>
              <a:gd name="connsiteX798" fmla="*/ 1383330 w 6732765"/>
              <a:gd name="connsiteY798" fmla="*/ 1450867 h 3081886"/>
              <a:gd name="connsiteX799" fmla="*/ 1413707 w 6732765"/>
              <a:gd name="connsiteY799" fmla="*/ 1443855 h 3081886"/>
              <a:gd name="connsiteX800" fmla="*/ 1448760 w 6732765"/>
              <a:gd name="connsiteY800" fmla="*/ 1418151 h 3081886"/>
              <a:gd name="connsiteX801" fmla="*/ 1411373 w 6732765"/>
              <a:gd name="connsiteY801" fmla="*/ 1516291 h 3081886"/>
              <a:gd name="connsiteX802" fmla="*/ 1383330 w 6732765"/>
              <a:gd name="connsiteY802" fmla="*/ 1553679 h 3081886"/>
              <a:gd name="connsiteX803" fmla="*/ 1359962 w 6732765"/>
              <a:gd name="connsiteY803" fmla="*/ 1591066 h 3081886"/>
              <a:gd name="connsiteX804" fmla="*/ 1308555 w 6732765"/>
              <a:gd name="connsiteY804" fmla="*/ 1647148 h 3081886"/>
              <a:gd name="connsiteX805" fmla="*/ 1144987 w 6732765"/>
              <a:gd name="connsiteY805" fmla="*/ 1801370 h 3081886"/>
              <a:gd name="connsiteX806" fmla="*/ 1107601 w 6732765"/>
              <a:gd name="connsiteY806" fmla="*/ 1834084 h 3081886"/>
              <a:gd name="connsiteX807" fmla="*/ 1070212 w 6732765"/>
              <a:gd name="connsiteY807" fmla="*/ 1862125 h 3081886"/>
              <a:gd name="connsiteX808" fmla="*/ 1053856 w 6732765"/>
              <a:gd name="connsiteY808" fmla="*/ 1871472 h 3081886"/>
              <a:gd name="connsiteX809" fmla="*/ 1037500 w 6732765"/>
              <a:gd name="connsiteY809" fmla="*/ 1866798 h 3081886"/>
              <a:gd name="connsiteX810" fmla="*/ 1030490 w 6732765"/>
              <a:gd name="connsiteY810" fmla="*/ 1841094 h 3081886"/>
              <a:gd name="connsiteX811" fmla="*/ 1028152 w 6732765"/>
              <a:gd name="connsiteY811" fmla="*/ 1815390 h 3081886"/>
              <a:gd name="connsiteX812" fmla="*/ 1009457 w 6732765"/>
              <a:gd name="connsiteY812" fmla="*/ 1820065 h 3081886"/>
              <a:gd name="connsiteX813" fmla="*/ 995437 w 6732765"/>
              <a:gd name="connsiteY813" fmla="*/ 1834084 h 3081886"/>
              <a:gd name="connsiteX814" fmla="*/ 958050 w 6732765"/>
              <a:gd name="connsiteY814" fmla="*/ 1866798 h 3081886"/>
              <a:gd name="connsiteX815" fmla="*/ 845890 w 6732765"/>
              <a:gd name="connsiteY815" fmla="*/ 1936900 h 3081886"/>
              <a:gd name="connsiteX816" fmla="*/ 822522 w 6732765"/>
              <a:gd name="connsiteY816" fmla="*/ 1936900 h 3081886"/>
              <a:gd name="connsiteX817" fmla="*/ 829532 w 6732765"/>
              <a:gd name="connsiteY817" fmla="*/ 1913532 h 3081886"/>
              <a:gd name="connsiteX818" fmla="*/ 845888 w 6732765"/>
              <a:gd name="connsiteY818" fmla="*/ 1894839 h 3081886"/>
              <a:gd name="connsiteX819" fmla="*/ 869256 w 6732765"/>
              <a:gd name="connsiteY819" fmla="*/ 1862125 h 3081886"/>
              <a:gd name="connsiteX820" fmla="*/ 1028152 w 6732765"/>
              <a:gd name="connsiteY820" fmla="*/ 1705566 h 3081886"/>
              <a:gd name="connsiteX821" fmla="*/ 1177703 w 6732765"/>
              <a:gd name="connsiteY821" fmla="*/ 1539659 h 3081886"/>
              <a:gd name="connsiteX822" fmla="*/ 1278178 w 6732765"/>
              <a:gd name="connsiteY822" fmla="*/ 1418151 h 3081886"/>
              <a:gd name="connsiteX823" fmla="*/ 1373985 w 6732765"/>
              <a:gd name="connsiteY823" fmla="*/ 1291967 h 3081886"/>
              <a:gd name="connsiteX824" fmla="*/ 1486145 w 6732765"/>
              <a:gd name="connsiteY824" fmla="*/ 1135410 h 3081886"/>
              <a:gd name="connsiteX825" fmla="*/ 1584288 w 6732765"/>
              <a:gd name="connsiteY825" fmla="*/ 969503 h 3081886"/>
              <a:gd name="connsiteX826" fmla="*/ 1612329 w 6732765"/>
              <a:gd name="connsiteY826" fmla="*/ 927443 h 3081886"/>
              <a:gd name="connsiteX827" fmla="*/ 1659062 w 6732765"/>
              <a:gd name="connsiteY827" fmla="*/ 796586 h 3081886"/>
              <a:gd name="connsiteX828" fmla="*/ 1677755 w 6732765"/>
              <a:gd name="connsiteY828" fmla="*/ 717138 h 3081886"/>
              <a:gd name="connsiteX829" fmla="*/ 1705798 w 6732765"/>
              <a:gd name="connsiteY829" fmla="*/ 670405 h 3081886"/>
              <a:gd name="connsiteX830" fmla="*/ 1710469 w 6732765"/>
              <a:gd name="connsiteY830" fmla="*/ 583945 h 3081886"/>
              <a:gd name="connsiteX831" fmla="*/ 1705796 w 6732765"/>
              <a:gd name="connsiteY831" fmla="*/ 492815 h 3081886"/>
              <a:gd name="connsiteX832" fmla="*/ 1673082 w 6732765"/>
              <a:gd name="connsiteY832" fmla="*/ 450754 h 3081886"/>
              <a:gd name="connsiteX833" fmla="*/ 1605317 w 6732765"/>
              <a:gd name="connsiteY833" fmla="*/ 366633 h 3081886"/>
              <a:gd name="connsiteX834" fmla="*/ 1523533 w 6732765"/>
              <a:gd name="connsiteY834" fmla="*/ 296532 h 3081886"/>
              <a:gd name="connsiteX835" fmla="*/ 1476799 w 6732765"/>
              <a:gd name="connsiteY835" fmla="*/ 277837 h 3081886"/>
              <a:gd name="connsiteX836" fmla="*/ 901968 w 6732765"/>
              <a:gd name="connsiteY836" fmla="*/ 357285 h 3081886"/>
              <a:gd name="connsiteX837" fmla="*/ 556136 w 6732765"/>
              <a:gd name="connsiteY837" fmla="*/ 647039 h 3081886"/>
              <a:gd name="connsiteX838" fmla="*/ 345834 w 6732765"/>
              <a:gd name="connsiteY838" fmla="*/ 932116 h 3081886"/>
              <a:gd name="connsiteX839" fmla="*/ 292091 w 6732765"/>
              <a:gd name="connsiteY839" fmla="*/ 1039604 h 3081886"/>
              <a:gd name="connsiteX840" fmla="*/ 243018 w 6732765"/>
              <a:gd name="connsiteY840" fmla="*/ 1151766 h 3081886"/>
              <a:gd name="connsiteX841" fmla="*/ 224324 w 6732765"/>
              <a:gd name="connsiteY841" fmla="*/ 1221870 h 3081886"/>
              <a:gd name="connsiteX842" fmla="*/ 205631 w 6732765"/>
              <a:gd name="connsiteY842" fmla="*/ 1291967 h 3081886"/>
              <a:gd name="connsiteX843" fmla="*/ 177592 w 6732765"/>
              <a:gd name="connsiteY843" fmla="*/ 1432170 h 3081886"/>
              <a:gd name="connsiteX844" fmla="*/ 114499 w 6732765"/>
              <a:gd name="connsiteY844" fmla="*/ 1460213 h 3081886"/>
              <a:gd name="connsiteX845" fmla="*/ 46734 w 6732765"/>
              <a:gd name="connsiteY845" fmla="*/ 1478904 h 3081886"/>
              <a:gd name="connsiteX846" fmla="*/ 21031 w 6732765"/>
              <a:gd name="connsiteY846" fmla="*/ 1471894 h 3081886"/>
              <a:gd name="connsiteX847" fmla="*/ 4673 w 6732765"/>
              <a:gd name="connsiteY847" fmla="*/ 1450865 h 3081886"/>
              <a:gd name="connsiteX848" fmla="*/ 2338 w 6732765"/>
              <a:gd name="connsiteY848" fmla="*/ 1439180 h 3081886"/>
              <a:gd name="connsiteX849" fmla="*/ 0 w 6732765"/>
              <a:gd name="connsiteY849" fmla="*/ 1432170 h 3081886"/>
              <a:gd name="connsiteX850" fmla="*/ 42061 w 6732765"/>
              <a:gd name="connsiteY850" fmla="*/ 1156439 h 3081886"/>
              <a:gd name="connsiteX851" fmla="*/ 86458 w 6732765"/>
              <a:gd name="connsiteY851" fmla="*/ 1037268 h 3081886"/>
              <a:gd name="connsiteX852" fmla="*/ 140205 w 6732765"/>
              <a:gd name="connsiteY852" fmla="*/ 927443 h 3081886"/>
              <a:gd name="connsiteX853" fmla="*/ 217314 w 6732765"/>
              <a:gd name="connsiteY853" fmla="*/ 791913 h 3081886"/>
              <a:gd name="connsiteX854" fmla="*/ 308445 w 6732765"/>
              <a:gd name="connsiteY854" fmla="*/ 661058 h 3081886"/>
              <a:gd name="connsiteX855" fmla="*/ 476690 w 6732765"/>
              <a:gd name="connsiteY855" fmla="*/ 483468 h 3081886"/>
              <a:gd name="connsiteX856" fmla="*/ 523424 w 6732765"/>
              <a:gd name="connsiteY856" fmla="*/ 446081 h 3081886"/>
              <a:gd name="connsiteX857" fmla="*/ 598197 w 6732765"/>
              <a:gd name="connsiteY857" fmla="*/ 380653 h 3081886"/>
              <a:gd name="connsiteX858" fmla="*/ 672971 w 6732765"/>
              <a:gd name="connsiteY858" fmla="*/ 324573 h 3081886"/>
              <a:gd name="connsiteX859" fmla="*/ 752419 w 6732765"/>
              <a:gd name="connsiteY859" fmla="*/ 277837 h 3081886"/>
              <a:gd name="connsiteX860" fmla="*/ 883276 w 6732765"/>
              <a:gd name="connsiteY860" fmla="*/ 207738 h 3081886"/>
              <a:gd name="connsiteX861" fmla="*/ 1023477 w 6732765"/>
              <a:gd name="connsiteY861" fmla="*/ 161002 h 3081886"/>
              <a:gd name="connsiteX862" fmla="*/ 1093578 w 6732765"/>
              <a:gd name="connsiteY862" fmla="*/ 142310 h 3081886"/>
              <a:gd name="connsiteX863" fmla="*/ 1203403 w 6732765"/>
              <a:gd name="connsiteY863" fmla="*/ 135300 h 3081886"/>
              <a:gd name="connsiteX864" fmla="*/ 5769129 w 6732765"/>
              <a:gd name="connsiteY864" fmla="*/ 4 h 3081886"/>
              <a:gd name="connsiteX865" fmla="*/ 5785116 w 6732765"/>
              <a:gd name="connsiteY865" fmla="*/ 3142 h 3081886"/>
              <a:gd name="connsiteX866" fmla="*/ 5879790 w 6732765"/>
              <a:gd name="connsiteY866" fmla="*/ 85095 h 3081886"/>
              <a:gd name="connsiteX867" fmla="*/ 5912236 w 6732765"/>
              <a:gd name="connsiteY867" fmla="*/ 185301 h 3081886"/>
              <a:gd name="connsiteX868" fmla="*/ 5872657 w 6732765"/>
              <a:gd name="connsiteY868" fmla="*/ 313603 h 3081886"/>
              <a:gd name="connsiteX869" fmla="*/ 5815499 w 6732765"/>
              <a:gd name="connsiteY869" fmla="*/ 481954 h 3081886"/>
              <a:gd name="connsiteX870" fmla="*/ 5673976 w 6732765"/>
              <a:gd name="connsiteY870" fmla="*/ 510600 h 3081886"/>
              <a:gd name="connsiteX871" fmla="*/ 5679927 w 6732765"/>
              <a:gd name="connsiteY871" fmla="*/ 219484 h 3081886"/>
              <a:gd name="connsiteX872" fmla="*/ 5755288 w 6732765"/>
              <a:gd name="connsiteY872" fmla="*/ 4197 h 3081886"/>
              <a:gd name="connsiteX873" fmla="*/ 5769129 w 6732765"/>
              <a:gd name="connsiteY873" fmla="*/ 4 h 308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Lst>
            <a:rect l="l" t="t" r="r" b="b"/>
            <a:pathLst>
              <a:path w="6732765" h="3081886">
                <a:moveTo>
                  <a:pt x="5990802" y="2327129"/>
                </a:moveTo>
                <a:cubicBezTo>
                  <a:pt x="5988660" y="2327129"/>
                  <a:pt x="5986420" y="2327908"/>
                  <a:pt x="5984083" y="2329467"/>
                </a:cubicBezTo>
                <a:cubicBezTo>
                  <a:pt x="5971621" y="2338812"/>
                  <a:pt x="5962275" y="2354390"/>
                  <a:pt x="5956046" y="2376199"/>
                </a:cubicBezTo>
                <a:cubicBezTo>
                  <a:pt x="5956046" y="2373085"/>
                  <a:pt x="5959159" y="2380872"/>
                  <a:pt x="5965393" y="2399567"/>
                </a:cubicBezTo>
                <a:lnTo>
                  <a:pt x="6007451" y="2348160"/>
                </a:lnTo>
                <a:cubicBezTo>
                  <a:pt x="6002778" y="2334138"/>
                  <a:pt x="5997227" y="2327129"/>
                  <a:pt x="5990802" y="2327129"/>
                </a:cubicBezTo>
                <a:close/>
                <a:moveTo>
                  <a:pt x="1734189" y="2259364"/>
                </a:moveTo>
                <a:lnTo>
                  <a:pt x="1734189" y="2310773"/>
                </a:lnTo>
                <a:cubicBezTo>
                  <a:pt x="1734189" y="2313887"/>
                  <a:pt x="1735748" y="2315446"/>
                  <a:pt x="1738864" y="2315446"/>
                </a:cubicBezTo>
                <a:lnTo>
                  <a:pt x="1738864" y="2259366"/>
                </a:lnTo>
                <a:close/>
                <a:moveTo>
                  <a:pt x="6119615" y="1974287"/>
                </a:moveTo>
                <a:cubicBezTo>
                  <a:pt x="6104035" y="1986751"/>
                  <a:pt x="6089235" y="1998432"/>
                  <a:pt x="6075216" y="2009338"/>
                </a:cubicBezTo>
                <a:cubicBezTo>
                  <a:pt x="6061195" y="2020241"/>
                  <a:pt x="6046396" y="2028810"/>
                  <a:pt x="6030819" y="2035040"/>
                </a:cubicBezTo>
                <a:cubicBezTo>
                  <a:pt x="6024587" y="2038156"/>
                  <a:pt x="6013681" y="2047503"/>
                  <a:pt x="5998103" y="2063081"/>
                </a:cubicBezTo>
                <a:lnTo>
                  <a:pt x="5820517" y="2207957"/>
                </a:lnTo>
                <a:cubicBezTo>
                  <a:pt x="5804938" y="2220420"/>
                  <a:pt x="5790918" y="2233661"/>
                  <a:pt x="5778456" y="2247681"/>
                </a:cubicBezTo>
                <a:cubicBezTo>
                  <a:pt x="5765992" y="2261700"/>
                  <a:pt x="5753529" y="2276500"/>
                  <a:pt x="5741067" y="2292078"/>
                </a:cubicBezTo>
                <a:lnTo>
                  <a:pt x="5675639" y="2385549"/>
                </a:lnTo>
                <a:cubicBezTo>
                  <a:pt x="5660062" y="2407356"/>
                  <a:pt x="5655387" y="2429165"/>
                  <a:pt x="5661619" y="2450974"/>
                </a:cubicBezTo>
                <a:cubicBezTo>
                  <a:pt x="5670967" y="2457206"/>
                  <a:pt x="5677196" y="2458763"/>
                  <a:pt x="5680312" y="2455649"/>
                </a:cubicBezTo>
                <a:cubicBezTo>
                  <a:pt x="5714583" y="2449416"/>
                  <a:pt x="5747297" y="2443964"/>
                  <a:pt x="5778454" y="2439291"/>
                </a:cubicBezTo>
                <a:cubicBezTo>
                  <a:pt x="5809609" y="2434617"/>
                  <a:pt x="5837652" y="2416702"/>
                  <a:pt x="5862575" y="2385547"/>
                </a:cubicBezTo>
                <a:cubicBezTo>
                  <a:pt x="5865691" y="2379317"/>
                  <a:pt x="5869585" y="2376199"/>
                  <a:pt x="5874258" y="2376199"/>
                </a:cubicBezTo>
                <a:cubicBezTo>
                  <a:pt x="5878931" y="2376201"/>
                  <a:pt x="5882827" y="2374642"/>
                  <a:pt x="5885945" y="2371526"/>
                </a:cubicBezTo>
                <a:cubicBezTo>
                  <a:pt x="5904636" y="2359065"/>
                  <a:pt x="5917100" y="2348162"/>
                  <a:pt x="5923330" y="2338812"/>
                </a:cubicBezTo>
                <a:cubicBezTo>
                  <a:pt x="5948255" y="2307657"/>
                  <a:pt x="5973178" y="2277279"/>
                  <a:pt x="5998103" y="2247683"/>
                </a:cubicBezTo>
                <a:cubicBezTo>
                  <a:pt x="6023030" y="2218083"/>
                  <a:pt x="6044838" y="2186148"/>
                  <a:pt x="6063531" y="2151875"/>
                </a:cubicBezTo>
                <a:cubicBezTo>
                  <a:pt x="6079110" y="2126950"/>
                  <a:pt x="6091572" y="2102025"/>
                  <a:pt x="6100920" y="2077103"/>
                </a:cubicBezTo>
                <a:cubicBezTo>
                  <a:pt x="6110267" y="2052178"/>
                  <a:pt x="6118054" y="2025694"/>
                  <a:pt x="6124286" y="1997653"/>
                </a:cubicBezTo>
                <a:cubicBezTo>
                  <a:pt x="6124286" y="1988307"/>
                  <a:pt x="6122729" y="1980517"/>
                  <a:pt x="6119615" y="1974287"/>
                </a:cubicBezTo>
                <a:close/>
                <a:moveTo>
                  <a:pt x="570156" y="1964939"/>
                </a:moveTo>
                <a:cubicBezTo>
                  <a:pt x="570156" y="1977401"/>
                  <a:pt x="570156" y="1989086"/>
                  <a:pt x="570156" y="1999990"/>
                </a:cubicBezTo>
                <a:cubicBezTo>
                  <a:pt x="570156" y="2010895"/>
                  <a:pt x="568599" y="2024137"/>
                  <a:pt x="565483" y="2039713"/>
                </a:cubicBezTo>
                <a:lnTo>
                  <a:pt x="584177" y="2025694"/>
                </a:lnTo>
                <a:cubicBezTo>
                  <a:pt x="593525" y="2007001"/>
                  <a:pt x="588850" y="1986749"/>
                  <a:pt x="570156" y="1964939"/>
                </a:cubicBezTo>
                <a:close/>
                <a:moveTo>
                  <a:pt x="3975397" y="1843431"/>
                </a:moveTo>
                <a:cubicBezTo>
                  <a:pt x="3975397" y="1849663"/>
                  <a:pt x="3974619" y="1853556"/>
                  <a:pt x="3973062" y="1855114"/>
                </a:cubicBezTo>
                <a:cubicBezTo>
                  <a:pt x="3971503" y="1856673"/>
                  <a:pt x="3970726" y="1859009"/>
                  <a:pt x="3970724" y="1862125"/>
                </a:cubicBezTo>
                <a:lnTo>
                  <a:pt x="3970724" y="1843432"/>
                </a:lnTo>
                <a:close/>
                <a:moveTo>
                  <a:pt x="3230032" y="1843431"/>
                </a:moveTo>
                <a:lnTo>
                  <a:pt x="3234709" y="1843431"/>
                </a:lnTo>
                <a:cubicBezTo>
                  <a:pt x="3234707" y="1849663"/>
                  <a:pt x="3233928" y="1853556"/>
                  <a:pt x="3232371" y="1855114"/>
                </a:cubicBezTo>
                <a:cubicBezTo>
                  <a:pt x="3230813" y="1856673"/>
                  <a:pt x="3230032" y="1859009"/>
                  <a:pt x="3230032" y="1862125"/>
                </a:cubicBezTo>
                <a:close/>
                <a:moveTo>
                  <a:pt x="4018679" y="1818316"/>
                </a:moveTo>
                <a:lnTo>
                  <a:pt x="4013836" y="1828738"/>
                </a:lnTo>
                <a:cubicBezTo>
                  <a:pt x="4013822" y="1834192"/>
                  <a:pt x="4016144" y="1840041"/>
                  <a:pt x="4020799" y="1846284"/>
                </a:cubicBezTo>
                <a:cubicBezTo>
                  <a:pt x="4025488" y="1840064"/>
                  <a:pt x="4027842" y="1834228"/>
                  <a:pt x="4027854" y="1828776"/>
                </a:cubicBezTo>
                <a:lnTo>
                  <a:pt x="4024149" y="1820690"/>
                </a:lnTo>
                <a:close/>
                <a:moveTo>
                  <a:pt x="1079560" y="1745290"/>
                </a:moveTo>
                <a:lnTo>
                  <a:pt x="1065537" y="1759310"/>
                </a:lnTo>
                <a:cubicBezTo>
                  <a:pt x="1062423" y="1759310"/>
                  <a:pt x="1060864" y="1762426"/>
                  <a:pt x="1060864" y="1768656"/>
                </a:cubicBezTo>
                <a:cubicBezTo>
                  <a:pt x="1063980" y="1768656"/>
                  <a:pt x="1066318" y="1769435"/>
                  <a:pt x="1067875" y="1770993"/>
                </a:cubicBezTo>
                <a:cubicBezTo>
                  <a:pt x="1069434" y="1772552"/>
                  <a:pt x="1071769" y="1773329"/>
                  <a:pt x="1074887" y="1773331"/>
                </a:cubicBezTo>
                <a:lnTo>
                  <a:pt x="1088905" y="1754636"/>
                </a:lnTo>
                <a:close/>
                <a:moveTo>
                  <a:pt x="3304809" y="1735944"/>
                </a:moveTo>
                <a:cubicBezTo>
                  <a:pt x="3295462" y="1751522"/>
                  <a:pt x="3293905" y="1760867"/>
                  <a:pt x="3300135" y="1763983"/>
                </a:cubicBezTo>
                <a:cubicBezTo>
                  <a:pt x="3303251" y="1782677"/>
                  <a:pt x="3303251" y="1801370"/>
                  <a:pt x="3300135" y="1820065"/>
                </a:cubicBezTo>
                <a:cubicBezTo>
                  <a:pt x="3297019" y="1838757"/>
                  <a:pt x="3295460" y="1855895"/>
                  <a:pt x="3295460" y="1871472"/>
                </a:cubicBezTo>
                <a:cubicBezTo>
                  <a:pt x="3292346" y="1877702"/>
                  <a:pt x="3291568" y="1882377"/>
                  <a:pt x="3293124" y="1885491"/>
                </a:cubicBezTo>
                <a:cubicBezTo>
                  <a:pt x="3294683" y="1888607"/>
                  <a:pt x="3295460" y="1891723"/>
                  <a:pt x="3295460" y="1894839"/>
                </a:cubicBezTo>
                <a:cubicBezTo>
                  <a:pt x="3301692" y="1897953"/>
                  <a:pt x="3305586" y="1898733"/>
                  <a:pt x="3307145" y="1897178"/>
                </a:cubicBezTo>
                <a:cubicBezTo>
                  <a:pt x="3308704" y="1895617"/>
                  <a:pt x="3312596" y="1894839"/>
                  <a:pt x="3318828" y="1894839"/>
                </a:cubicBezTo>
                <a:cubicBezTo>
                  <a:pt x="3318828" y="1869914"/>
                  <a:pt x="3320385" y="1843432"/>
                  <a:pt x="3323501" y="1815390"/>
                </a:cubicBezTo>
                <a:cubicBezTo>
                  <a:pt x="3326617" y="1787352"/>
                  <a:pt x="3320387" y="1760867"/>
                  <a:pt x="3304809" y="1735944"/>
                </a:cubicBezTo>
                <a:close/>
                <a:moveTo>
                  <a:pt x="616890" y="1731271"/>
                </a:moveTo>
                <a:cubicBezTo>
                  <a:pt x="610659" y="1756194"/>
                  <a:pt x="605207" y="1782677"/>
                  <a:pt x="600533" y="1810716"/>
                </a:cubicBezTo>
                <a:cubicBezTo>
                  <a:pt x="595860" y="1838757"/>
                  <a:pt x="590408" y="1865239"/>
                  <a:pt x="584179" y="1890164"/>
                </a:cubicBezTo>
                <a:cubicBezTo>
                  <a:pt x="584179" y="1893280"/>
                  <a:pt x="584957" y="1895617"/>
                  <a:pt x="586514" y="1897176"/>
                </a:cubicBezTo>
                <a:cubicBezTo>
                  <a:pt x="588073" y="1898733"/>
                  <a:pt x="588852" y="1902627"/>
                  <a:pt x="588850" y="1908861"/>
                </a:cubicBezTo>
                <a:cubicBezTo>
                  <a:pt x="623123" y="1859009"/>
                  <a:pt x="632468" y="1799813"/>
                  <a:pt x="616890" y="1731271"/>
                </a:cubicBezTo>
                <a:close/>
                <a:moveTo>
                  <a:pt x="4063181" y="1720208"/>
                </a:moveTo>
                <a:cubicBezTo>
                  <a:pt x="4060056" y="1723317"/>
                  <a:pt x="4058099" y="1727984"/>
                  <a:pt x="4057305" y="1734214"/>
                </a:cubicBezTo>
                <a:lnTo>
                  <a:pt x="4057541" y="1739195"/>
                </a:lnTo>
                <a:lnTo>
                  <a:pt x="4060674" y="1739863"/>
                </a:lnTo>
                <a:lnTo>
                  <a:pt x="4060796" y="1738897"/>
                </a:lnTo>
                <a:cubicBezTo>
                  <a:pt x="4062371" y="1732668"/>
                  <a:pt x="4063166" y="1726440"/>
                  <a:pt x="4063181" y="1720208"/>
                </a:cubicBezTo>
                <a:close/>
                <a:moveTo>
                  <a:pt x="3281443" y="1698556"/>
                </a:moveTo>
                <a:cubicBezTo>
                  <a:pt x="3275209" y="1711017"/>
                  <a:pt x="3270535" y="1725816"/>
                  <a:pt x="3267421" y="1742954"/>
                </a:cubicBezTo>
                <a:cubicBezTo>
                  <a:pt x="3264305" y="1760089"/>
                  <a:pt x="3259632" y="1778002"/>
                  <a:pt x="3253402" y="1796697"/>
                </a:cubicBezTo>
                <a:lnTo>
                  <a:pt x="3262748" y="1801370"/>
                </a:lnTo>
                <a:cubicBezTo>
                  <a:pt x="3265864" y="1801370"/>
                  <a:pt x="3267421" y="1799813"/>
                  <a:pt x="3267423" y="1796697"/>
                </a:cubicBezTo>
                <a:cubicBezTo>
                  <a:pt x="3276770" y="1781118"/>
                  <a:pt x="3282220" y="1764762"/>
                  <a:pt x="3283779" y="1747629"/>
                </a:cubicBezTo>
                <a:cubicBezTo>
                  <a:pt x="3285334" y="1730489"/>
                  <a:pt x="3284559" y="1714133"/>
                  <a:pt x="3281443" y="1698556"/>
                </a:cubicBezTo>
                <a:close/>
                <a:moveTo>
                  <a:pt x="4044654" y="1654732"/>
                </a:moveTo>
                <a:cubicBezTo>
                  <a:pt x="4041540" y="1654724"/>
                  <a:pt x="4039976" y="1656277"/>
                  <a:pt x="4039969" y="1659394"/>
                </a:cubicBezTo>
                <a:cubicBezTo>
                  <a:pt x="4030582" y="1674946"/>
                  <a:pt x="4025089" y="1691292"/>
                  <a:pt x="4023487" y="1708424"/>
                </a:cubicBezTo>
                <a:lnTo>
                  <a:pt x="4024522" y="1731437"/>
                </a:lnTo>
                <a:lnTo>
                  <a:pt x="4034727" y="1733844"/>
                </a:lnTo>
                <a:lnTo>
                  <a:pt x="4039830" y="1713139"/>
                </a:lnTo>
                <a:cubicBezTo>
                  <a:pt x="4042990" y="1696011"/>
                  <a:pt x="4047710" y="1678105"/>
                  <a:pt x="4053989" y="1659431"/>
                </a:cubicBezTo>
                <a:close/>
                <a:moveTo>
                  <a:pt x="3318828" y="1581720"/>
                </a:moveTo>
                <a:cubicBezTo>
                  <a:pt x="3306366" y="1584837"/>
                  <a:pt x="3300133" y="1591066"/>
                  <a:pt x="3300133" y="1600416"/>
                </a:cubicBezTo>
                <a:cubicBezTo>
                  <a:pt x="3300133" y="1606644"/>
                  <a:pt x="3298576" y="1611318"/>
                  <a:pt x="3295460" y="1614434"/>
                </a:cubicBezTo>
                <a:cubicBezTo>
                  <a:pt x="3295460" y="1614434"/>
                  <a:pt x="3298576" y="1614434"/>
                  <a:pt x="3304807" y="1614436"/>
                </a:cubicBezTo>
                <a:lnTo>
                  <a:pt x="3309482" y="1614434"/>
                </a:lnTo>
                <a:cubicBezTo>
                  <a:pt x="3315712" y="1614434"/>
                  <a:pt x="3320387" y="1612877"/>
                  <a:pt x="3323501" y="1609760"/>
                </a:cubicBezTo>
                <a:cubicBezTo>
                  <a:pt x="3323503" y="1631571"/>
                  <a:pt x="3332848" y="1645591"/>
                  <a:pt x="3351542" y="1651821"/>
                </a:cubicBezTo>
                <a:cubicBezTo>
                  <a:pt x="3360890" y="1633128"/>
                  <a:pt x="3360890" y="1612877"/>
                  <a:pt x="3351544" y="1591066"/>
                </a:cubicBezTo>
                <a:cubicBezTo>
                  <a:pt x="3339080" y="1597300"/>
                  <a:pt x="3332849" y="1600414"/>
                  <a:pt x="3332849" y="1600414"/>
                </a:cubicBezTo>
                <a:lnTo>
                  <a:pt x="3332848" y="1595741"/>
                </a:lnTo>
                <a:close/>
                <a:moveTo>
                  <a:pt x="4049564" y="1561277"/>
                </a:moveTo>
                <a:cubicBezTo>
                  <a:pt x="4040170" y="1579947"/>
                  <a:pt x="4040118" y="1600197"/>
                  <a:pt x="4049410" y="1622032"/>
                </a:cubicBezTo>
                <a:cubicBezTo>
                  <a:pt x="4061887" y="1615831"/>
                  <a:pt x="4068128" y="1612731"/>
                  <a:pt x="4068128" y="1612731"/>
                </a:cubicBezTo>
                <a:lnTo>
                  <a:pt x="4068116" y="1617403"/>
                </a:lnTo>
                <a:lnTo>
                  <a:pt x="4082100" y="1631460"/>
                </a:lnTo>
                <a:cubicBezTo>
                  <a:pt x="4094569" y="1628377"/>
                  <a:pt x="4100818" y="1622162"/>
                  <a:pt x="4100840" y="1612814"/>
                </a:cubicBezTo>
                <a:cubicBezTo>
                  <a:pt x="4100858" y="1606582"/>
                  <a:pt x="4102425" y="1601915"/>
                  <a:pt x="4105551" y="1598806"/>
                </a:cubicBezTo>
                <a:cubicBezTo>
                  <a:pt x="4105551" y="1598806"/>
                  <a:pt x="4102435" y="1598799"/>
                  <a:pt x="4096203" y="1598781"/>
                </a:cubicBezTo>
                <a:lnTo>
                  <a:pt x="4091528" y="1598770"/>
                </a:lnTo>
                <a:cubicBezTo>
                  <a:pt x="4085298" y="1598755"/>
                  <a:pt x="4080622" y="1600300"/>
                  <a:pt x="4077498" y="1603410"/>
                </a:cubicBezTo>
                <a:cubicBezTo>
                  <a:pt x="4077553" y="1581600"/>
                  <a:pt x="4068241" y="1567554"/>
                  <a:pt x="4049564" y="1561277"/>
                </a:cubicBezTo>
                <a:close/>
                <a:moveTo>
                  <a:pt x="3374908" y="1455538"/>
                </a:moveTo>
                <a:cubicBezTo>
                  <a:pt x="3368678" y="1468001"/>
                  <a:pt x="3364005" y="1482800"/>
                  <a:pt x="3360888" y="1499937"/>
                </a:cubicBezTo>
                <a:cubicBezTo>
                  <a:pt x="3357772" y="1517071"/>
                  <a:pt x="3353099" y="1534986"/>
                  <a:pt x="3346869" y="1553679"/>
                </a:cubicBezTo>
                <a:lnTo>
                  <a:pt x="3356215" y="1558354"/>
                </a:lnTo>
                <a:cubicBezTo>
                  <a:pt x="3359331" y="1558354"/>
                  <a:pt x="3360890" y="1556795"/>
                  <a:pt x="3360888" y="1553680"/>
                </a:cubicBezTo>
                <a:cubicBezTo>
                  <a:pt x="3370235" y="1538102"/>
                  <a:pt x="3375689" y="1521744"/>
                  <a:pt x="3377245" y="1504608"/>
                </a:cubicBezTo>
                <a:cubicBezTo>
                  <a:pt x="3378805" y="1487473"/>
                  <a:pt x="3378024" y="1471117"/>
                  <a:pt x="3374908" y="1455538"/>
                </a:cubicBezTo>
                <a:close/>
                <a:moveTo>
                  <a:pt x="3342196" y="1455538"/>
                </a:moveTo>
                <a:cubicBezTo>
                  <a:pt x="3342194" y="1461768"/>
                  <a:pt x="3341416" y="1468001"/>
                  <a:pt x="3339859" y="1474233"/>
                </a:cubicBezTo>
                <a:cubicBezTo>
                  <a:pt x="3338300" y="1480465"/>
                  <a:pt x="3337521" y="1486693"/>
                  <a:pt x="3337521" y="1492925"/>
                </a:cubicBezTo>
                <a:cubicBezTo>
                  <a:pt x="3343753" y="1486695"/>
                  <a:pt x="3345312" y="1474231"/>
                  <a:pt x="3342196" y="1455538"/>
                </a:cubicBezTo>
                <a:close/>
                <a:moveTo>
                  <a:pt x="4138739" y="1411954"/>
                </a:moveTo>
                <a:cubicBezTo>
                  <a:pt x="4135623" y="1411946"/>
                  <a:pt x="4134059" y="1413497"/>
                  <a:pt x="4134053" y="1416615"/>
                </a:cubicBezTo>
                <a:cubicBezTo>
                  <a:pt x="4124666" y="1432170"/>
                  <a:pt x="4119172" y="1448512"/>
                  <a:pt x="4117571" y="1465643"/>
                </a:cubicBezTo>
                <a:cubicBezTo>
                  <a:pt x="4115968" y="1482776"/>
                  <a:pt x="4116706" y="1499136"/>
                  <a:pt x="4119783" y="1514721"/>
                </a:cubicBezTo>
                <a:cubicBezTo>
                  <a:pt x="4126047" y="1502275"/>
                  <a:pt x="4130758" y="1487487"/>
                  <a:pt x="4133917" y="1470360"/>
                </a:cubicBezTo>
                <a:lnTo>
                  <a:pt x="4147365" y="1419337"/>
                </a:lnTo>
                <a:lnTo>
                  <a:pt x="4147803" y="1416515"/>
                </a:lnTo>
                <a:close/>
                <a:moveTo>
                  <a:pt x="4094585" y="1316035"/>
                </a:moveTo>
                <a:cubicBezTo>
                  <a:pt x="4093021" y="1317591"/>
                  <a:pt x="4089125" y="1318359"/>
                  <a:pt x="4082893" y="1318343"/>
                </a:cubicBezTo>
                <a:cubicBezTo>
                  <a:pt x="4082831" y="1343265"/>
                  <a:pt x="4081207" y="1369747"/>
                  <a:pt x="4078019" y="1397779"/>
                </a:cubicBezTo>
                <a:cubicBezTo>
                  <a:pt x="4074832" y="1425811"/>
                  <a:pt x="4080997" y="1452310"/>
                  <a:pt x="4096511" y="1477275"/>
                </a:cubicBezTo>
                <a:cubicBezTo>
                  <a:pt x="4105898" y="1461721"/>
                  <a:pt x="4107479" y="1452376"/>
                  <a:pt x="4101256" y="1449246"/>
                </a:cubicBezTo>
                <a:cubicBezTo>
                  <a:pt x="4098188" y="1430542"/>
                  <a:pt x="4098235" y="1411851"/>
                  <a:pt x="4101398" y="1393164"/>
                </a:cubicBezTo>
                <a:cubicBezTo>
                  <a:pt x="4104561" y="1374481"/>
                  <a:pt x="4106163" y="1357348"/>
                  <a:pt x="4106200" y="1341769"/>
                </a:cubicBezTo>
                <a:cubicBezTo>
                  <a:pt x="4109334" y="1335547"/>
                  <a:pt x="4110123" y="1330874"/>
                  <a:pt x="4108573" y="1327756"/>
                </a:cubicBezTo>
                <a:cubicBezTo>
                  <a:pt x="4107022" y="1324636"/>
                  <a:pt x="4106251" y="1321518"/>
                  <a:pt x="4106261" y="1318402"/>
                </a:cubicBezTo>
                <a:cubicBezTo>
                  <a:pt x="4100037" y="1315272"/>
                  <a:pt x="4096143" y="1314483"/>
                  <a:pt x="4094585" y="1316035"/>
                </a:cubicBezTo>
                <a:close/>
                <a:moveTo>
                  <a:pt x="1546900" y="1287294"/>
                </a:moveTo>
                <a:cubicBezTo>
                  <a:pt x="1553133" y="1293526"/>
                  <a:pt x="1554690" y="1298199"/>
                  <a:pt x="1551575" y="1301315"/>
                </a:cubicBezTo>
                <a:cubicBezTo>
                  <a:pt x="1548458" y="1307546"/>
                  <a:pt x="1544562" y="1313778"/>
                  <a:pt x="1539889" y="1320008"/>
                </a:cubicBezTo>
                <a:cubicBezTo>
                  <a:pt x="1535216" y="1326240"/>
                  <a:pt x="1529763" y="1332471"/>
                  <a:pt x="1523535" y="1338703"/>
                </a:cubicBezTo>
                <a:cubicBezTo>
                  <a:pt x="1517301" y="1344933"/>
                  <a:pt x="1513409" y="1351943"/>
                  <a:pt x="1511852" y="1359732"/>
                </a:cubicBezTo>
                <a:cubicBezTo>
                  <a:pt x="1510293" y="1367524"/>
                  <a:pt x="1504840" y="1374531"/>
                  <a:pt x="1495492" y="1380764"/>
                </a:cubicBezTo>
                <a:cubicBezTo>
                  <a:pt x="1492378" y="1380764"/>
                  <a:pt x="1487703" y="1377648"/>
                  <a:pt x="1481474" y="1371415"/>
                </a:cubicBezTo>
                <a:cubicBezTo>
                  <a:pt x="1497051" y="1337144"/>
                  <a:pt x="1507956" y="1316892"/>
                  <a:pt x="1514186" y="1310662"/>
                </a:cubicBezTo>
                <a:cubicBezTo>
                  <a:pt x="1520418" y="1304430"/>
                  <a:pt x="1531324" y="1296642"/>
                  <a:pt x="1546900" y="1287294"/>
                </a:cubicBezTo>
                <a:close/>
                <a:moveTo>
                  <a:pt x="2761194" y="1273276"/>
                </a:moveTo>
                <a:cubicBezTo>
                  <a:pt x="2745618" y="1285737"/>
                  <a:pt x="2730817" y="1298199"/>
                  <a:pt x="2716797" y="1310664"/>
                </a:cubicBezTo>
                <a:cubicBezTo>
                  <a:pt x="2702776" y="1323124"/>
                  <a:pt x="2689534" y="1337144"/>
                  <a:pt x="2677071" y="1352725"/>
                </a:cubicBezTo>
                <a:cubicBezTo>
                  <a:pt x="2661493" y="1368301"/>
                  <a:pt x="2645916" y="1383100"/>
                  <a:pt x="2630338" y="1397120"/>
                </a:cubicBezTo>
                <a:cubicBezTo>
                  <a:pt x="2614759" y="1411141"/>
                  <a:pt x="2600740" y="1425940"/>
                  <a:pt x="2588277" y="1441517"/>
                </a:cubicBezTo>
                <a:cubicBezTo>
                  <a:pt x="2554006" y="1485136"/>
                  <a:pt x="2522070" y="1527976"/>
                  <a:pt x="2492472" y="1570037"/>
                </a:cubicBezTo>
                <a:cubicBezTo>
                  <a:pt x="2462873" y="1612097"/>
                  <a:pt x="2438730" y="1658053"/>
                  <a:pt x="2420034" y="1707905"/>
                </a:cubicBezTo>
                <a:cubicBezTo>
                  <a:pt x="2407571" y="1742174"/>
                  <a:pt x="2395888" y="1774888"/>
                  <a:pt x="2384985" y="1806043"/>
                </a:cubicBezTo>
                <a:cubicBezTo>
                  <a:pt x="2374079" y="1837200"/>
                  <a:pt x="2365511" y="1869914"/>
                  <a:pt x="2359280" y="1904186"/>
                </a:cubicBezTo>
                <a:cubicBezTo>
                  <a:pt x="2356164" y="1907300"/>
                  <a:pt x="2357721" y="1915089"/>
                  <a:pt x="2363953" y="1927553"/>
                </a:cubicBezTo>
                <a:cubicBezTo>
                  <a:pt x="2370186" y="1927552"/>
                  <a:pt x="2374859" y="1928331"/>
                  <a:pt x="2377975" y="1929890"/>
                </a:cubicBezTo>
                <a:cubicBezTo>
                  <a:pt x="2381091" y="1931447"/>
                  <a:pt x="2385764" y="1930668"/>
                  <a:pt x="2391993" y="1927552"/>
                </a:cubicBezTo>
                <a:cubicBezTo>
                  <a:pt x="2432498" y="1918205"/>
                  <a:pt x="2468326" y="1894839"/>
                  <a:pt x="2499481" y="1857452"/>
                </a:cubicBezTo>
                <a:cubicBezTo>
                  <a:pt x="2524410" y="1832527"/>
                  <a:pt x="2547774" y="1806823"/>
                  <a:pt x="2569585" y="1780341"/>
                </a:cubicBezTo>
                <a:cubicBezTo>
                  <a:pt x="2591393" y="1753857"/>
                  <a:pt x="2611645" y="1726596"/>
                  <a:pt x="2630340" y="1698556"/>
                </a:cubicBezTo>
                <a:cubicBezTo>
                  <a:pt x="2658379" y="1658053"/>
                  <a:pt x="2684081" y="1617550"/>
                  <a:pt x="2707449" y="1577046"/>
                </a:cubicBezTo>
                <a:cubicBezTo>
                  <a:pt x="2730819" y="1536545"/>
                  <a:pt x="2753403" y="1494484"/>
                  <a:pt x="2775214" y="1450865"/>
                </a:cubicBezTo>
                <a:cubicBezTo>
                  <a:pt x="2784560" y="1425942"/>
                  <a:pt x="2791570" y="1403352"/>
                  <a:pt x="2796243" y="1383100"/>
                </a:cubicBezTo>
                <a:cubicBezTo>
                  <a:pt x="2800916" y="1362850"/>
                  <a:pt x="2795464" y="1340260"/>
                  <a:pt x="2779887" y="1315335"/>
                </a:cubicBezTo>
                <a:lnTo>
                  <a:pt x="2779887" y="1291967"/>
                </a:lnTo>
                <a:cubicBezTo>
                  <a:pt x="2776771" y="1285737"/>
                  <a:pt x="2773655" y="1281841"/>
                  <a:pt x="2770541" y="1280284"/>
                </a:cubicBezTo>
                <a:cubicBezTo>
                  <a:pt x="2767424" y="1278727"/>
                  <a:pt x="2764310" y="1276391"/>
                  <a:pt x="2761194" y="1273276"/>
                </a:cubicBezTo>
                <a:close/>
                <a:moveTo>
                  <a:pt x="5230166" y="1273275"/>
                </a:moveTo>
                <a:cubicBezTo>
                  <a:pt x="5214588" y="1285739"/>
                  <a:pt x="5199789" y="1298199"/>
                  <a:pt x="5185768" y="1310662"/>
                </a:cubicBezTo>
                <a:cubicBezTo>
                  <a:pt x="5171748" y="1323124"/>
                  <a:pt x="5158506" y="1337144"/>
                  <a:pt x="5146044" y="1352723"/>
                </a:cubicBezTo>
                <a:cubicBezTo>
                  <a:pt x="5130465" y="1368301"/>
                  <a:pt x="5114889" y="1383102"/>
                  <a:pt x="5099310" y="1397122"/>
                </a:cubicBezTo>
                <a:cubicBezTo>
                  <a:pt x="5083732" y="1411143"/>
                  <a:pt x="5069712" y="1425940"/>
                  <a:pt x="5057250" y="1441517"/>
                </a:cubicBezTo>
                <a:cubicBezTo>
                  <a:pt x="5022976" y="1485136"/>
                  <a:pt x="4991042" y="1527976"/>
                  <a:pt x="4961444" y="1570037"/>
                </a:cubicBezTo>
                <a:cubicBezTo>
                  <a:pt x="4931846" y="1612097"/>
                  <a:pt x="4907702" y="1658053"/>
                  <a:pt x="4889006" y="1707903"/>
                </a:cubicBezTo>
                <a:cubicBezTo>
                  <a:pt x="4876543" y="1742174"/>
                  <a:pt x="4864860" y="1774890"/>
                  <a:pt x="4853957" y="1806043"/>
                </a:cubicBezTo>
                <a:cubicBezTo>
                  <a:pt x="4843052" y="1837200"/>
                  <a:pt x="4834483" y="1869914"/>
                  <a:pt x="4828253" y="1904186"/>
                </a:cubicBezTo>
                <a:cubicBezTo>
                  <a:pt x="4825137" y="1907300"/>
                  <a:pt x="4826694" y="1915089"/>
                  <a:pt x="4832926" y="1927552"/>
                </a:cubicBezTo>
                <a:cubicBezTo>
                  <a:pt x="4839158" y="1927552"/>
                  <a:pt x="4843831" y="1928331"/>
                  <a:pt x="4846947" y="1929888"/>
                </a:cubicBezTo>
                <a:cubicBezTo>
                  <a:pt x="4850063" y="1931447"/>
                  <a:pt x="4854735" y="1930668"/>
                  <a:pt x="4860965" y="1927553"/>
                </a:cubicBezTo>
                <a:cubicBezTo>
                  <a:pt x="4901470" y="1918207"/>
                  <a:pt x="4937298" y="1894839"/>
                  <a:pt x="4968454" y="1857452"/>
                </a:cubicBezTo>
                <a:cubicBezTo>
                  <a:pt x="4993378" y="1832527"/>
                  <a:pt x="5016746" y="1806823"/>
                  <a:pt x="5038555" y="1780341"/>
                </a:cubicBezTo>
                <a:cubicBezTo>
                  <a:pt x="5060364" y="1753857"/>
                  <a:pt x="5080615" y="1726596"/>
                  <a:pt x="5099310" y="1698555"/>
                </a:cubicBezTo>
                <a:cubicBezTo>
                  <a:pt x="5127353" y="1658053"/>
                  <a:pt x="5153053" y="1617552"/>
                  <a:pt x="5176421" y="1577046"/>
                </a:cubicBezTo>
                <a:cubicBezTo>
                  <a:pt x="5199791" y="1536543"/>
                  <a:pt x="5222375" y="1494483"/>
                  <a:pt x="5244186" y="1450865"/>
                </a:cubicBezTo>
                <a:cubicBezTo>
                  <a:pt x="5253534" y="1425940"/>
                  <a:pt x="5260542" y="1403352"/>
                  <a:pt x="5265215" y="1383100"/>
                </a:cubicBezTo>
                <a:cubicBezTo>
                  <a:pt x="5269890" y="1362848"/>
                  <a:pt x="5264438" y="1340260"/>
                  <a:pt x="5248859" y="1315335"/>
                </a:cubicBezTo>
                <a:lnTo>
                  <a:pt x="5248859" y="1291967"/>
                </a:lnTo>
                <a:cubicBezTo>
                  <a:pt x="5245743" y="1285737"/>
                  <a:pt x="5242627" y="1281841"/>
                  <a:pt x="5239513" y="1280284"/>
                </a:cubicBezTo>
                <a:cubicBezTo>
                  <a:pt x="5236397" y="1278727"/>
                  <a:pt x="5233283" y="1276391"/>
                  <a:pt x="5230166" y="1273275"/>
                </a:cubicBezTo>
                <a:close/>
                <a:moveTo>
                  <a:pt x="4134294" y="1067643"/>
                </a:moveTo>
                <a:cubicBezTo>
                  <a:pt x="4128064" y="1080106"/>
                  <a:pt x="4123391" y="1094909"/>
                  <a:pt x="4120275" y="1112042"/>
                </a:cubicBezTo>
                <a:cubicBezTo>
                  <a:pt x="4117159" y="1129178"/>
                  <a:pt x="4112486" y="1147093"/>
                  <a:pt x="4106255" y="1165786"/>
                </a:cubicBezTo>
                <a:lnTo>
                  <a:pt x="4115602" y="1170459"/>
                </a:lnTo>
                <a:cubicBezTo>
                  <a:pt x="4118718" y="1170459"/>
                  <a:pt x="4120273" y="1168902"/>
                  <a:pt x="4120273" y="1165786"/>
                </a:cubicBezTo>
                <a:cubicBezTo>
                  <a:pt x="4129621" y="1150209"/>
                  <a:pt x="4135072" y="1133851"/>
                  <a:pt x="4136633" y="1116716"/>
                </a:cubicBezTo>
                <a:cubicBezTo>
                  <a:pt x="4138188" y="1099580"/>
                  <a:pt x="4137411" y="1083222"/>
                  <a:pt x="4134294" y="1067643"/>
                </a:cubicBezTo>
                <a:close/>
                <a:moveTo>
                  <a:pt x="3393603" y="1067643"/>
                </a:moveTo>
                <a:cubicBezTo>
                  <a:pt x="3387370" y="1080106"/>
                  <a:pt x="3382697" y="1094907"/>
                  <a:pt x="3379583" y="1112044"/>
                </a:cubicBezTo>
                <a:cubicBezTo>
                  <a:pt x="3376467" y="1129178"/>
                  <a:pt x="3371794" y="1147091"/>
                  <a:pt x="3365562" y="1165786"/>
                </a:cubicBezTo>
                <a:lnTo>
                  <a:pt x="3374908" y="1170459"/>
                </a:lnTo>
                <a:cubicBezTo>
                  <a:pt x="3378024" y="1170459"/>
                  <a:pt x="3379583" y="1168902"/>
                  <a:pt x="3379583" y="1165788"/>
                </a:cubicBezTo>
                <a:cubicBezTo>
                  <a:pt x="3388929" y="1150207"/>
                  <a:pt x="3394382" y="1133851"/>
                  <a:pt x="3395939" y="1116716"/>
                </a:cubicBezTo>
                <a:cubicBezTo>
                  <a:pt x="3397498" y="1099582"/>
                  <a:pt x="3396719" y="1083222"/>
                  <a:pt x="3393603" y="1067643"/>
                </a:cubicBezTo>
                <a:close/>
                <a:moveTo>
                  <a:pt x="6044838" y="876036"/>
                </a:moveTo>
                <a:cubicBezTo>
                  <a:pt x="6032376" y="882266"/>
                  <a:pt x="6025368" y="886939"/>
                  <a:pt x="6023807" y="890055"/>
                </a:cubicBezTo>
                <a:cubicBezTo>
                  <a:pt x="6022250" y="893170"/>
                  <a:pt x="6023030" y="899402"/>
                  <a:pt x="6026144" y="908748"/>
                </a:cubicBezTo>
                <a:cubicBezTo>
                  <a:pt x="6038606" y="902518"/>
                  <a:pt x="6045618" y="897846"/>
                  <a:pt x="6047177" y="894730"/>
                </a:cubicBezTo>
                <a:cubicBezTo>
                  <a:pt x="6048732" y="891614"/>
                  <a:pt x="6047953" y="885382"/>
                  <a:pt x="6044838" y="876036"/>
                </a:cubicBezTo>
                <a:close/>
                <a:moveTo>
                  <a:pt x="2166478" y="647037"/>
                </a:moveTo>
                <a:cubicBezTo>
                  <a:pt x="2180500" y="647037"/>
                  <a:pt x="2195301" y="650153"/>
                  <a:pt x="2210879" y="656383"/>
                </a:cubicBezTo>
                <a:cubicBezTo>
                  <a:pt x="2223342" y="659499"/>
                  <a:pt x="2235804" y="664173"/>
                  <a:pt x="2248266" y="670407"/>
                </a:cubicBezTo>
                <a:cubicBezTo>
                  <a:pt x="2260729" y="676635"/>
                  <a:pt x="2273191" y="682867"/>
                  <a:pt x="2285654" y="689097"/>
                </a:cubicBezTo>
                <a:cubicBezTo>
                  <a:pt x="2301230" y="701560"/>
                  <a:pt x="2312134" y="717138"/>
                  <a:pt x="2318366" y="735833"/>
                </a:cubicBezTo>
                <a:cubicBezTo>
                  <a:pt x="2324598" y="754528"/>
                  <a:pt x="2323039" y="773220"/>
                  <a:pt x="2313693" y="791913"/>
                </a:cubicBezTo>
                <a:cubicBezTo>
                  <a:pt x="2301230" y="816838"/>
                  <a:pt x="2287988" y="840206"/>
                  <a:pt x="2273969" y="862016"/>
                </a:cubicBezTo>
                <a:cubicBezTo>
                  <a:pt x="2259949" y="883823"/>
                  <a:pt x="2240477" y="902518"/>
                  <a:pt x="2215550" y="918096"/>
                </a:cubicBezTo>
                <a:cubicBezTo>
                  <a:pt x="2209318" y="921210"/>
                  <a:pt x="2203867" y="924327"/>
                  <a:pt x="2199194" y="927443"/>
                </a:cubicBezTo>
                <a:cubicBezTo>
                  <a:pt x="2194521" y="930557"/>
                  <a:pt x="2189067" y="932116"/>
                  <a:pt x="2182836" y="932116"/>
                </a:cubicBezTo>
                <a:cubicBezTo>
                  <a:pt x="2157913" y="935230"/>
                  <a:pt x="2132987" y="944578"/>
                  <a:pt x="2108064" y="960157"/>
                </a:cubicBezTo>
                <a:cubicBezTo>
                  <a:pt x="2092485" y="969505"/>
                  <a:pt x="2076905" y="963271"/>
                  <a:pt x="2061330" y="941462"/>
                </a:cubicBezTo>
                <a:cubicBezTo>
                  <a:pt x="2058212" y="888496"/>
                  <a:pt x="2064442" y="840206"/>
                  <a:pt x="2080021" y="796586"/>
                </a:cubicBezTo>
                <a:cubicBezTo>
                  <a:pt x="2095601" y="752969"/>
                  <a:pt x="2109621" y="709351"/>
                  <a:pt x="2122081" y="665732"/>
                </a:cubicBezTo>
                <a:cubicBezTo>
                  <a:pt x="2137660" y="653271"/>
                  <a:pt x="2152459" y="647037"/>
                  <a:pt x="2166478" y="647037"/>
                </a:cubicBezTo>
                <a:close/>
                <a:moveTo>
                  <a:pt x="6491440" y="558535"/>
                </a:moveTo>
                <a:cubicBezTo>
                  <a:pt x="6501371" y="559119"/>
                  <a:pt x="6511401" y="560579"/>
                  <a:pt x="6521527" y="562916"/>
                </a:cubicBezTo>
                <a:cubicBezTo>
                  <a:pt x="6552682" y="569148"/>
                  <a:pt x="6585396" y="578496"/>
                  <a:pt x="6619667" y="590959"/>
                </a:cubicBezTo>
                <a:cubicBezTo>
                  <a:pt x="6653939" y="609650"/>
                  <a:pt x="6681200" y="633017"/>
                  <a:pt x="6701452" y="661058"/>
                </a:cubicBezTo>
                <a:cubicBezTo>
                  <a:pt x="6721703" y="689097"/>
                  <a:pt x="6731829" y="724928"/>
                  <a:pt x="6731831" y="768545"/>
                </a:cubicBezTo>
                <a:cubicBezTo>
                  <a:pt x="6734945" y="815281"/>
                  <a:pt x="6730274" y="859678"/>
                  <a:pt x="6717810" y="901738"/>
                </a:cubicBezTo>
                <a:cubicBezTo>
                  <a:pt x="6705349" y="943799"/>
                  <a:pt x="6686653" y="985082"/>
                  <a:pt x="6661730" y="1025583"/>
                </a:cubicBezTo>
                <a:cubicBezTo>
                  <a:pt x="6636803" y="1062970"/>
                  <a:pt x="6611100" y="1098800"/>
                  <a:pt x="6584617" y="1133074"/>
                </a:cubicBezTo>
                <a:cubicBezTo>
                  <a:pt x="6558135" y="1167343"/>
                  <a:pt x="6530873" y="1201616"/>
                  <a:pt x="6502832" y="1235887"/>
                </a:cubicBezTo>
                <a:cubicBezTo>
                  <a:pt x="6471675" y="1270158"/>
                  <a:pt x="6438184" y="1302874"/>
                  <a:pt x="6402353" y="1334030"/>
                </a:cubicBezTo>
                <a:cubicBezTo>
                  <a:pt x="6366525" y="1365185"/>
                  <a:pt x="6328358" y="1393226"/>
                  <a:pt x="6287855" y="1418151"/>
                </a:cubicBezTo>
                <a:cubicBezTo>
                  <a:pt x="6272278" y="1427497"/>
                  <a:pt x="6257479" y="1434507"/>
                  <a:pt x="6243458" y="1439180"/>
                </a:cubicBezTo>
                <a:cubicBezTo>
                  <a:pt x="6229438" y="1443855"/>
                  <a:pt x="6214639" y="1449306"/>
                  <a:pt x="6199061" y="1455538"/>
                </a:cubicBezTo>
                <a:cubicBezTo>
                  <a:pt x="6167904" y="1468002"/>
                  <a:pt x="6138306" y="1464885"/>
                  <a:pt x="6110267" y="1446192"/>
                </a:cubicBezTo>
                <a:cubicBezTo>
                  <a:pt x="6088456" y="1430613"/>
                  <a:pt x="6067425" y="1415035"/>
                  <a:pt x="6047175" y="1399456"/>
                </a:cubicBezTo>
                <a:cubicBezTo>
                  <a:pt x="6026925" y="1383880"/>
                  <a:pt x="6007451" y="1366742"/>
                  <a:pt x="5988757" y="1348051"/>
                </a:cubicBezTo>
                <a:lnTo>
                  <a:pt x="5970064" y="1329355"/>
                </a:lnTo>
                <a:cubicBezTo>
                  <a:pt x="5954485" y="1307546"/>
                  <a:pt x="5962276" y="1291967"/>
                  <a:pt x="5993430" y="1282621"/>
                </a:cubicBezTo>
                <a:lnTo>
                  <a:pt x="6002778" y="1282621"/>
                </a:lnTo>
                <a:cubicBezTo>
                  <a:pt x="6018355" y="1288853"/>
                  <a:pt x="6031597" y="1298979"/>
                  <a:pt x="6042502" y="1312998"/>
                </a:cubicBezTo>
                <a:cubicBezTo>
                  <a:pt x="6053405" y="1327018"/>
                  <a:pt x="6069763" y="1335587"/>
                  <a:pt x="6091572" y="1338703"/>
                </a:cubicBezTo>
                <a:cubicBezTo>
                  <a:pt x="6113381" y="1329355"/>
                  <a:pt x="6135190" y="1318451"/>
                  <a:pt x="6157000" y="1305989"/>
                </a:cubicBezTo>
                <a:cubicBezTo>
                  <a:pt x="6178809" y="1293526"/>
                  <a:pt x="6200620" y="1279505"/>
                  <a:pt x="6222427" y="1263928"/>
                </a:cubicBezTo>
                <a:cubicBezTo>
                  <a:pt x="6275392" y="1226541"/>
                  <a:pt x="6323685" y="1185258"/>
                  <a:pt x="6367305" y="1140083"/>
                </a:cubicBezTo>
                <a:cubicBezTo>
                  <a:pt x="6410924" y="1094907"/>
                  <a:pt x="6451425" y="1047392"/>
                  <a:pt x="6488813" y="997544"/>
                </a:cubicBezTo>
                <a:cubicBezTo>
                  <a:pt x="6532430" y="941462"/>
                  <a:pt x="6565144" y="880707"/>
                  <a:pt x="6586953" y="815281"/>
                </a:cubicBezTo>
                <a:cubicBezTo>
                  <a:pt x="6586955" y="802818"/>
                  <a:pt x="6583837" y="781008"/>
                  <a:pt x="6577607" y="749852"/>
                </a:cubicBezTo>
                <a:lnTo>
                  <a:pt x="6577607" y="698448"/>
                </a:lnTo>
                <a:lnTo>
                  <a:pt x="6554239" y="679751"/>
                </a:lnTo>
                <a:cubicBezTo>
                  <a:pt x="6529314" y="685985"/>
                  <a:pt x="6505948" y="692993"/>
                  <a:pt x="6484140" y="700782"/>
                </a:cubicBezTo>
                <a:cubicBezTo>
                  <a:pt x="6462329" y="708570"/>
                  <a:pt x="6440520" y="720254"/>
                  <a:pt x="6418711" y="735833"/>
                </a:cubicBezTo>
                <a:cubicBezTo>
                  <a:pt x="6393788" y="751410"/>
                  <a:pt x="6369639" y="765431"/>
                  <a:pt x="6346273" y="777893"/>
                </a:cubicBezTo>
                <a:cubicBezTo>
                  <a:pt x="6322907" y="790356"/>
                  <a:pt x="6300317" y="804375"/>
                  <a:pt x="6278509" y="819956"/>
                </a:cubicBezTo>
                <a:lnTo>
                  <a:pt x="6105592" y="974178"/>
                </a:lnTo>
                <a:lnTo>
                  <a:pt x="6021471" y="1067643"/>
                </a:lnTo>
                <a:cubicBezTo>
                  <a:pt x="5968505" y="1120609"/>
                  <a:pt x="5926444" y="1187595"/>
                  <a:pt x="5895291" y="1268601"/>
                </a:cubicBezTo>
                <a:cubicBezTo>
                  <a:pt x="5885943" y="1296642"/>
                  <a:pt x="5882047" y="1323906"/>
                  <a:pt x="5883604" y="1350386"/>
                </a:cubicBezTo>
                <a:cubicBezTo>
                  <a:pt x="5885163" y="1376868"/>
                  <a:pt x="5889057" y="1404129"/>
                  <a:pt x="5895289" y="1432170"/>
                </a:cubicBezTo>
                <a:cubicBezTo>
                  <a:pt x="5904636" y="1466442"/>
                  <a:pt x="5918659" y="1499156"/>
                  <a:pt x="5937350" y="1530313"/>
                </a:cubicBezTo>
                <a:cubicBezTo>
                  <a:pt x="5956044" y="1561468"/>
                  <a:pt x="5977853" y="1589511"/>
                  <a:pt x="6002778" y="1614436"/>
                </a:cubicBezTo>
                <a:lnTo>
                  <a:pt x="6138308" y="1740615"/>
                </a:lnTo>
                <a:cubicBezTo>
                  <a:pt x="6169463" y="1765542"/>
                  <a:pt x="6200618" y="1799813"/>
                  <a:pt x="6231775" y="1843431"/>
                </a:cubicBezTo>
                <a:cubicBezTo>
                  <a:pt x="6284741" y="1918207"/>
                  <a:pt x="6298760" y="2003885"/>
                  <a:pt x="6273835" y="2100468"/>
                </a:cubicBezTo>
                <a:cubicBezTo>
                  <a:pt x="6264489" y="2134740"/>
                  <a:pt x="6250469" y="2167454"/>
                  <a:pt x="6231775" y="2198611"/>
                </a:cubicBezTo>
                <a:lnTo>
                  <a:pt x="6161675" y="2320119"/>
                </a:lnTo>
                <a:cubicBezTo>
                  <a:pt x="6111826" y="2391777"/>
                  <a:pt x="6051069" y="2454090"/>
                  <a:pt x="5979412" y="2507055"/>
                </a:cubicBezTo>
                <a:cubicBezTo>
                  <a:pt x="5957601" y="2522634"/>
                  <a:pt x="5936570" y="2534317"/>
                  <a:pt x="5916319" y="2542106"/>
                </a:cubicBezTo>
                <a:cubicBezTo>
                  <a:pt x="5896069" y="2549895"/>
                  <a:pt x="5873479" y="2556905"/>
                  <a:pt x="5848556" y="2563135"/>
                </a:cubicBezTo>
                <a:cubicBezTo>
                  <a:pt x="5811170" y="2578716"/>
                  <a:pt x="5774559" y="2584946"/>
                  <a:pt x="5738730" y="2581830"/>
                </a:cubicBezTo>
                <a:cubicBezTo>
                  <a:pt x="5702900" y="2578714"/>
                  <a:pt x="5667851" y="2569368"/>
                  <a:pt x="5633580" y="2553791"/>
                </a:cubicBezTo>
                <a:cubicBezTo>
                  <a:pt x="5627348" y="2550673"/>
                  <a:pt x="5620336" y="2546779"/>
                  <a:pt x="5612547" y="2542106"/>
                </a:cubicBezTo>
                <a:cubicBezTo>
                  <a:pt x="5604758" y="2537433"/>
                  <a:pt x="5597748" y="2533539"/>
                  <a:pt x="5591518" y="2530423"/>
                </a:cubicBezTo>
                <a:lnTo>
                  <a:pt x="5498049" y="2455649"/>
                </a:lnTo>
                <a:cubicBezTo>
                  <a:pt x="5488702" y="2430722"/>
                  <a:pt x="5487143" y="2407356"/>
                  <a:pt x="5493375" y="2385547"/>
                </a:cubicBezTo>
                <a:cubicBezTo>
                  <a:pt x="5499606" y="2363738"/>
                  <a:pt x="5508954" y="2343487"/>
                  <a:pt x="5521416" y="2324792"/>
                </a:cubicBezTo>
                <a:cubicBezTo>
                  <a:pt x="5552573" y="2271828"/>
                  <a:pt x="5593075" y="2220420"/>
                  <a:pt x="5642925" y="2170570"/>
                </a:cubicBezTo>
                <a:cubicBezTo>
                  <a:pt x="5705237" y="2105142"/>
                  <a:pt x="5773779" y="2047503"/>
                  <a:pt x="5848557" y="1997653"/>
                </a:cubicBezTo>
                <a:cubicBezTo>
                  <a:pt x="5923330" y="1947803"/>
                  <a:pt x="6001221" y="1902627"/>
                  <a:pt x="6082228" y="1862125"/>
                </a:cubicBezTo>
                <a:lnTo>
                  <a:pt x="6114940" y="1838757"/>
                </a:lnTo>
                <a:cubicBezTo>
                  <a:pt x="6105592" y="1813833"/>
                  <a:pt x="6093129" y="1793581"/>
                  <a:pt x="6077554" y="1778002"/>
                </a:cubicBezTo>
                <a:cubicBezTo>
                  <a:pt x="6061974" y="1762426"/>
                  <a:pt x="6046396" y="1746849"/>
                  <a:pt x="6030817" y="1731269"/>
                </a:cubicBezTo>
                <a:lnTo>
                  <a:pt x="5932678" y="1642475"/>
                </a:lnTo>
                <a:cubicBezTo>
                  <a:pt x="5907752" y="1617552"/>
                  <a:pt x="5884386" y="1592627"/>
                  <a:pt x="5862575" y="1567700"/>
                </a:cubicBezTo>
                <a:cubicBezTo>
                  <a:pt x="5840766" y="1542775"/>
                  <a:pt x="5822072" y="1514734"/>
                  <a:pt x="5806495" y="1483579"/>
                </a:cubicBezTo>
                <a:cubicBezTo>
                  <a:pt x="5803377" y="1477347"/>
                  <a:pt x="5799484" y="1471894"/>
                  <a:pt x="5794810" y="1467221"/>
                </a:cubicBezTo>
                <a:cubicBezTo>
                  <a:pt x="5790137" y="1462550"/>
                  <a:pt x="5786242" y="1457095"/>
                  <a:pt x="5783127" y="1450865"/>
                </a:cubicBezTo>
                <a:lnTo>
                  <a:pt x="5770402" y="1436018"/>
                </a:lnTo>
                <a:lnTo>
                  <a:pt x="5767610" y="1441517"/>
                </a:lnTo>
                <a:lnTo>
                  <a:pt x="5674139" y="1642476"/>
                </a:lnTo>
                <a:lnTo>
                  <a:pt x="5632078" y="1707903"/>
                </a:lnTo>
                <a:cubicBezTo>
                  <a:pt x="5625848" y="1723479"/>
                  <a:pt x="5620396" y="1739060"/>
                  <a:pt x="5615722" y="1754636"/>
                </a:cubicBezTo>
                <a:cubicBezTo>
                  <a:pt x="5611047" y="1770215"/>
                  <a:pt x="5613388" y="1787351"/>
                  <a:pt x="5622732" y="1806043"/>
                </a:cubicBezTo>
                <a:cubicBezTo>
                  <a:pt x="5622732" y="1809159"/>
                  <a:pt x="5624289" y="1810716"/>
                  <a:pt x="5627405" y="1810716"/>
                </a:cubicBezTo>
                <a:cubicBezTo>
                  <a:pt x="5639868" y="1785792"/>
                  <a:pt x="5651551" y="1760089"/>
                  <a:pt x="5662458" y="1733605"/>
                </a:cubicBezTo>
                <a:cubicBezTo>
                  <a:pt x="5673363" y="1707123"/>
                  <a:pt x="5686603" y="1681421"/>
                  <a:pt x="5702180" y="1656494"/>
                </a:cubicBezTo>
                <a:cubicBezTo>
                  <a:pt x="5708412" y="1637801"/>
                  <a:pt x="5714642" y="1631569"/>
                  <a:pt x="5720873" y="1637801"/>
                </a:cubicBezTo>
                <a:cubicBezTo>
                  <a:pt x="5723989" y="1640917"/>
                  <a:pt x="5725548" y="1650264"/>
                  <a:pt x="5725548" y="1665841"/>
                </a:cubicBezTo>
                <a:cubicBezTo>
                  <a:pt x="5719316" y="1678303"/>
                  <a:pt x="5715422" y="1689988"/>
                  <a:pt x="5713863" y="1700891"/>
                </a:cubicBezTo>
                <a:cubicBezTo>
                  <a:pt x="5712306" y="1711797"/>
                  <a:pt x="5709971" y="1721922"/>
                  <a:pt x="5706853" y="1731269"/>
                </a:cubicBezTo>
                <a:lnTo>
                  <a:pt x="5697507" y="1763983"/>
                </a:lnTo>
                <a:cubicBezTo>
                  <a:pt x="5678812" y="1785792"/>
                  <a:pt x="5664793" y="1809161"/>
                  <a:pt x="5655446" y="1834084"/>
                </a:cubicBezTo>
                <a:cubicBezTo>
                  <a:pt x="5646100" y="1859009"/>
                  <a:pt x="5635195" y="1883934"/>
                  <a:pt x="5622732" y="1908859"/>
                </a:cubicBezTo>
                <a:lnTo>
                  <a:pt x="5449815" y="2198611"/>
                </a:lnTo>
                <a:cubicBezTo>
                  <a:pt x="5424890" y="2239112"/>
                  <a:pt x="5398408" y="2274942"/>
                  <a:pt x="5370367" y="2306098"/>
                </a:cubicBezTo>
                <a:cubicBezTo>
                  <a:pt x="5342328" y="2337255"/>
                  <a:pt x="5311171" y="2368412"/>
                  <a:pt x="5276902" y="2399567"/>
                </a:cubicBezTo>
                <a:cubicBezTo>
                  <a:pt x="5251973" y="2421375"/>
                  <a:pt x="5225491" y="2438511"/>
                  <a:pt x="5197451" y="2450974"/>
                </a:cubicBezTo>
                <a:cubicBezTo>
                  <a:pt x="5169411" y="2463436"/>
                  <a:pt x="5139813" y="2474343"/>
                  <a:pt x="5108656" y="2483688"/>
                </a:cubicBezTo>
                <a:cubicBezTo>
                  <a:pt x="5089964" y="2489920"/>
                  <a:pt x="5068155" y="2489920"/>
                  <a:pt x="5043228" y="2483689"/>
                </a:cubicBezTo>
                <a:cubicBezTo>
                  <a:pt x="4999611" y="2474341"/>
                  <a:pt x="4959107" y="2461881"/>
                  <a:pt x="4921720" y="2446300"/>
                </a:cubicBezTo>
                <a:cubicBezTo>
                  <a:pt x="4884333" y="2430722"/>
                  <a:pt x="4848502" y="2407356"/>
                  <a:pt x="4814231" y="2376199"/>
                </a:cubicBezTo>
                <a:cubicBezTo>
                  <a:pt x="4808001" y="2369969"/>
                  <a:pt x="4802548" y="2365295"/>
                  <a:pt x="4797877" y="2362179"/>
                </a:cubicBezTo>
                <a:cubicBezTo>
                  <a:pt x="4793202" y="2359063"/>
                  <a:pt x="4789308" y="2354390"/>
                  <a:pt x="4786190" y="2348160"/>
                </a:cubicBezTo>
                <a:cubicBezTo>
                  <a:pt x="4748803" y="2301424"/>
                  <a:pt x="4718427" y="2252354"/>
                  <a:pt x="4695060" y="2200947"/>
                </a:cubicBezTo>
                <a:cubicBezTo>
                  <a:pt x="4671692" y="2149539"/>
                  <a:pt x="4658452" y="2092679"/>
                  <a:pt x="4655338" y="2030367"/>
                </a:cubicBezTo>
                <a:cubicBezTo>
                  <a:pt x="4655336" y="1996096"/>
                  <a:pt x="4656895" y="1963382"/>
                  <a:pt x="4660009" y="1932227"/>
                </a:cubicBezTo>
                <a:cubicBezTo>
                  <a:pt x="4663125" y="1901070"/>
                  <a:pt x="4669355" y="1868355"/>
                  <a:pt x="4678703" y="1834086"/>
                </a:cubicBezTo>
                <a:cubicBezTo>
                  <a:pt x="4684934" y="1806043"/>
                  <a:pt x="4691945" y="1777227"/>
                  <a:pt x="4699733" y="1747627"/>
                </a:cubicBezTo>
                <a:cubicBezTo>
                  <a:pt x="4707522" y="1718029"/>
                  <a:pt x="4716089" y="1689208"/>
                  <a:pt x="4725439" y="1661167"/>
                </a:cubicBezTo>
                <a:cubicBezTo>
                  <a:pt x="4731667" y="1651821"/>
                  <a:pt x="4735565" y="1642475"/>
                  <a:pt x="4737122" y="1633128"/>
                </a:cubicBezTo>
                <a:cubicBezTo>
                  <a:pt x="4738679" y="1623782"/>
                  <a:pt x="4742573" y="1615994"/>
                  <a:pt x="4748803" y="1609760"/>
                </a:cubicBezTo>
                <a:cubicBezTo>
                  <a:pt x="4769055" y="1572373"/>
                  <a:pt x="4788918" y="1536934"/>
                  <a:pt x="4808392" y="1503440"/>
                </a:cubicBezTo>
                <a:lnTo>
                  <a:pt x="4826047" y="1474251"/>
                </a:lnTo>
                <a:lnTo>
                  <a:pt x="4825959" y="1474231"/>
                </a:lnTo>
                <a:cubicBezTo>
                  <a:pt x="4797920" y="1468001"/>
                  <a:pt x="4768321" y="1461768"/>
                  <a:pt x="4737164" y="1455540"/>
                </a:cubicBezTo>
                <a:cubicBezTo>
                  <a:pt x="4706009" y="1449306"/>
                  <a:pt x="4676409" y="1442296"/>
                  <a:pt x="4648370" y="1434507"/>
                </a:cubicBezTo>
                <a:cubicBezTo>
                  <a:pt x="4620329" y="1426718"/>
                  <a:pt x="4601635" y="1419708"/>
                  <a:pt x="4592288" y="1413478"/>
                </a:cubicBezTo>
                <a:cubicBezTo>
                  <a:pt x="4551785" y="1385437"/>
                  <a:pt x="4529976" y="1349607"/>
                  <a:pt x="4526860" y="1305990"/>
                </a:cubicBezTo>
                <a:cubicBezTo>
                  <a:pt x="4520630" y="1287294"/>
                  <a:pt x="4517514" y="1268601"/>
                  <a:pt x="4517514" y="1249907"/>
                </a:cubicBezTo>
                <a:cubicBezTo>
                  <a:pt x="4517514" y="1231214"/>
                  <a:pt x="4515957" y="1209405"/>
                  <a:pt x="4512841" y="1184480"/>
                </a:cubicBezTo>
                <a:cubicBezTo>
                  <a:pt x="4487916" y="1203173"/>
                  <a:pt x="4470780" y="1223425"/>
                  <a:pt x="4461432" y="1245234"/>
                </a:cubicBezTo>
                <a:cubicBezTo>
                  <a:pt x="4445855" y="1270158"/>
                  <a:pt x="4429497" y="1295083"/>
                  <a:pt x="4412364" y="1320008"/>
                </a:cubicBezTo>
                <a:cubicBezTo>
                  <a:pt x="4395226" y="1344935"/>
                  <a:pt x="4380427" y="1371415"/>
                  <a:pt x="4367967" y="1399456"/>
                </a:cubicBezTo>
                <a:cubicBezTo>
                  <a:pt x="4352386" y="1436844"/>
                  <a:pt x="4336810" y="1472674"/>
                  <a:pt x="4321233" y="1506945"/>
                </a:cubicBezTo>
                <a:cubicBezTo>
                  <a:pt x="4305653" y="1541216"/>
                  <a:pt x="4291635" y="1577046"/>
                  <a:pt x="4279171" y="1614434"/>
                </a:cubicBezTo>
                <a:cubicBezTo>
                  <a:pt x="4254246" y="1689208"/>
                  <a:pt x="4235553" y="1757753"/>
                  <a:pt x="4223089" y="1820065"/>
                </a:cubicBezTo>
                <a:cubicBezTo>
                  <a:pt x="4213742" y="1873029"/>
                  <a:pt x="4203617" y="1924439"/>
                  <a:pt x="4192713" y="1974287"/>
                </a:cubicBezTo>
                <a:cubicBezTo>
                  <a:pt x="4181808" y="2024137"/>
                  <a:pt x="4170123" y="2075544"/>
                  <a:pt x="4157660" y="2128509"/>
                </a:cubicBezTo>
                <a:lnTo>
                  <a:pt x="4143641" y="2179916"/>
                </a:lnTo>
                <a:cubicBezTo>
                  <a:pt x="4134294" y="2192379"/>
                  <a:pt x="4118716" y="2195495"/>
                  <a:pt x="4096909" y="2189263"/>
                </a:cubicBezTo>
                <a:lnTo>
                  <a:pt x="3966052" y="2128509"/>
                </a:lnTo>
                <a:lnTo>
                  <a:pt x="3966051" y="2137856"/>
                </a:lnTo>
                <a:cubicBezTo>
                  <a:pt x="3959820" y="2137856"/>
                  <a:pt x="3955927" y="2138635"/>
                  <a:pt x="3954368" y="2140192"/>
                </a:cubicBezTo>
                <a:cubicBezTo>
                  <a:pt x="3952810" y="2141751"/>
                  <a:pt x="3948915" y="2140972"/>
                  <a:pt x="3942685" y="2137856"/>
                </a:cubicBezTo>
                <a:cubicBezTo>
                  <a:pt x="3942685" y="2134740"/>
                  <a:pt x="3941907" y="2131625"/>
                  <a:pt x="3940348" y="2128509"/>
                </a:cubicBezTo>
                <a:cubicBezTo>
                  <a:pt x="3938789" y="2125393"/>
                  <a:pt x="3939569" y="2120720"/>
                  <a:pt x="3942685" y="2114488"/>
                </a:cubicBezTo>
                <a:cubicBezTo>
                  <a:pt x="3942685" y="2098913"/>
                  <a:pt x="3944244" y="2081778"/>
                  <a:pt x="3947360" y="2063081"/>
                </a:cubicBezTo>
                <a:cubicBezTo>
                  <a:pt x="3950474" y="2044387"/>
                  <a:pt x="3950474" y="2025696"/>
                  <a:pt x="3947360" y="2007001"/>
                </a:cubicBezTo>
                <a:cubicBezTo>
                  <a:pt x="3941127" y="2003887"/>
                  <a:pt x="3942686" y="1994539"/>
                  <a:pt x="3952031" y="1978960"/>
                </a:cubicBezTo>
                <a:cubicBezTo>
                  <a:pt x="3961379" y="1988307"/>
                  <a:pt x="3966052" y="1999212"/>
                  <a:pt x="3966051" y="2011676"/>
                </a:cubicBezTo>
                <a:lnTo>
                  <a:pt x="3966051" y="1950921"/>
                </a:lnTo>
                <a:cubicBezTo>
                  <a:pt x="3966051" y="1935341"/>
                  <a:pt x="3966051" y="1920544"/>
                  <a:pt x="3966051" y="1906522"/>
                </a:cubicBezTo>
                <a:cubicBezTo>
                  <a:pt x="3966051" y="1892501"/>
                  <a:pt x="3967611" y="1877702"/>
                  <a:pt x="3970724" y="1862125"/>
                </a:cubicBezTo>
                <a:cubicBezTo>
                  <a:pt x="3973840" y="1874589"/>
                  <a:pt x="3983188" y="1885491"/>
                  <a:pt x="3998765" y="1894839"/>
                </a:cubicBezTo>
                <a:cubicBezTo>
                  <a:pt x="4008113" y="1876145"/>
                  <a:pt x="4008111" y="1855893"/>
                  <a:pt x="3998767" y="1834084"/>
                </a:cubicBezTo>
                <a:cubicBezTo>
                  <a:pt x="3986302" y="1840315"/>
                  <a:pt x="3978513" y="1843431"/>
                  <a:pt x="3975397" y="1843431"/>
                </a:cubicBezTo>
                <a:cubicBezTo>
                  <a:pt x="3975397" y="1837200"/>
                  <a:pt x="3976176" y="1832527"/>
                  <a:pt x="3977733" y="1829411"/>
                </a:cubicBezTo>
                <a:cubicBezTo>
                  <a:pt x="3979292" y="1826295"/>
                  <a:pt x="3980072" y="1821622"/>
                  <a:pt x="3980072" y="1815392"/>
                </a:cubicBezTo>
                <a:cubicBezTo>
                  <a:pt x="3986302" y="1759310"/>
                  <a:pt x="3994871" y="1703228"/>
                  <a:pt x="4005776" y="1647148"/>
                </a:cubicBezTo>
                <a:cubicBezTo>
                  <a:pt x="4016680" y="1591066"/>
                  <a:pt x="4026806" y="1533431"/>
                  <a:pt x="4036152" y="1474233"/>
                </a:cubicBezTo>
                <a:lnTo>
                  <a:pt x="4038046" y="1464290"/>
                </a:lnTo>
                <a:lnTo>
                  <a:pt x="3996475" y="1455538"/>
                </a:lnTo>
                <a:cubicBezTo>
                  <a:pt x="3965315" y="1449306"/>
                  <a:pt x="3935717" y="1442296"/>
                  <a:pt x="3907680" y="1434507"/>
                </a:cubicBezTo>
                <a:cubicBezTo>
                  <a:pt x="3879637" y="1426718"/>
                  <a:pt x="3860943" y="1419708"/>
                  <a:pt x="3851596" y="1413478"/>
                </a:cubicBezTo>
                <a:cubicBezTo>
                  <a:pt x="3811093" y="1385439"/>
                  <a:pt x="3789284" y="1349607"/>
                  <a:pt x="3786168" y="1305989"/>
                </a:cubicBezTo>
                <a:cubicBezTo>
                  <a:pt x="3779938" y="1287294"/>
                  <a:pt x="3776822" y="1268601"/>
                  <a:pt x="3776822" y="1249907"/>
                </a:cubicBezTo>
                <a:cubicBezTo>
                  <a:pt x="3776822" y="1231214"/>
                  <a:pt x="3775265" y="1209405"/>
                  <a:pt x="3772151" y="1184480"/>
                </a:cubicBezTo>
                <a:cubicBezTo>
                  <a:pt x="3747224" y="1203173"/>
                  <a:pt x="3730088" y="1223425"/>
                  <a:pt x="3720744" y="1245234"/>
                </a:cubicBezTo>
                <a:cubicBezTo>
                  <a:pt x="3705163" y="1270158"/>
                  <a:pt x="3688805" y="1295083"/>
                  <a:pt x="3671670" y="1320008"/>
                </a:cubicBezTo>
                <a:cubicBezTo>
                  <a:pt x="3654534" y="1344933"/>
                  <a:pt x="3639735" y="1371415"/>
                  <a:pt x="3627273" y="1399458"/>
                </a:cubicBezTo>
                <a:cubicBezTo>
                  <a:pt x="3611696" y="1436845"/>
                  <a:pt x="3596118" y="1472674"/>
                  <a:pt x="3580539" y="1506945"/>
                </a:cubicBezTo>
                <a:cubicBezTo>
                  <a:pt x="3564961" y="1541216"/>
                  <a:pt x="3550941" y="1577046"/>
                  <a:pt x="3538479" y="1614434"/>
                </a:cubicBezTo>
                <a:cubicBezTo>
                  <a:pt x="3513554" y="1689208"/>
                  <a:pt x="3494859" y="1757753"/>
                  <a:pt x="3482397" y="1820065"/>
                </a:cubicBezTo>
                <a:cubicBezTo>
                  <a:pt x="3473050" y="1873029"/>
                  <a:pt x="3462926" y="1924437"/>
                  <a:pt x="3452019" y="1974287"/>
                </a:cubicBezTo>
                <a:cubicBezTo>
                  <a:pt x="3441116" y="2024137"/>
                  <a:pt x="3429433" y="2075545"/>
                  <a:pt x="3416968" y="2128509"/>
                </a:cubicBezTo>
                <a:lnTo>
                  <a:pt x="3402949" y="2179916"/>
                </a:lnTo>
                <a:cubicBezTo>
                  <a:pt x="3393603" y="2192379"/>
                  <a:pt x="3378024" y="2195495"/>
                  <a:pt x="3356215" y="2189263"/>
                </a:cubicBezTo>
                <a:lnTo>
                  <a:pt x="3225359" y="2128509"/>
                </a:lnTo>
                <a:lnTo>
                  <a:pt x="3225361" y="2137856"/>
                </a:lnTo>
                <a:cubicBezTo>
                  <a:pt x="3219130" y="2137856"/>
                  <a:pt x="3215233" y="2138635"/>
                  <a:pt x="3213678" y="2140194"/>
                </a:cubicBezTo>
                <a:cubicBezTo>
                  <a:pt x="3212119" y="2141751"/>
                  <a:pt x="3208225" y="2140972"/>
                  <a:pt x="3201995" y="2137856"/>
                </a:cubicBezTo>
                <a:cubicBezTo>
                  <a:pt x="3201993" y="2134740"/>
                  <a:pt x="3201213" y="2131625"/>
                  <a:pt x="3199657" y="2128509"/>
                </a:cubicBezTo>
                <a:cubicBezTo>
                  <a:pt x="3198099" y="2125393"/>
                  <a:pt x="3198877" y="2120720"/>
                  <a:pt x="3201993" y="2114488"/>
                </a:cubicBezTo>
                <a:cubicBezTo>
                  <a:pt x="3201995" y="2098913"/>
                  <a:pt x="3203550" y="2081776"/>
                  <a:pt x="3206666" y="2063081"/>
                </a:cubicBezTo>
                <a:cubicBezTo>
                  <a:pt x="3209782" y="2044387"/>
                  <a:pt x="3209782" y="2025694"/>
                  <a:pt x="3206666" y="2007001"/>
                </a:cubicBezTo>
                <a:cubicBezTo>
                  <a:pt x="3200434" y="2003885"/>
                  <a:pt x="3201993" y="1994541"/>
                  <a:pt x="3211339" y="1978960"/>
                </a:cubicBezTo>
                <a:cubicBezTo>
                  <a:pt x="3220686" y="1988307"/>
                  <a:pt x="3225359" y="1999212"/>
                  <a:pt x="3225361" y="2011674"/>
                </a:cubicBezTo>
                <a:lnTo>
                  <a:pt x="3225361" y="1950919"/>
                </a:lnTo>
                <a:cubicBezTo>
                  <a:pt x="3225361" y="1935341"/>
                  <a:pt x="3225359" y="1920542"/>
                  <a:pt x="3225361" y="1906522"/>
                </a:cubicBezTo>
                <a:cubicBezTo>
                  <a:pt x="3225359" y="1892501"/>
                  <a:pt x="3226918" y="1877704"/>
                  <a:pt x="3230032" y="1862125"/>
                </a:cubicBezTo>
                <a:cubicBezTo>
                  <a:pt x="3233150" y="1874588"/>
                  <a:pt x="3242496" y="1885491"/>
                  <a:pt x="3258073" y="1894839"/>
                </a:cubicBezTo>
                <a:cubicBezTo>
                  <a:pt x="3267421" y="1876145"/>
                  <a:pt x="3267421" y="1855893"/>
                  <a:pt x="3258073" y="1834084"/>
                </a:cubicBezTo>
                <a:cubicBezTo>
                  <a:pt x="3245612" y="1840316"/>
                  <a:pt x="3237825" y="1843431"/>
                  <a:pt x="3234709" y="1843431"/>
                </a:cubicBezTo>
                <a:cubicBezTo>
                  <a:pt x="3234707" y="1837200"/>
                  <a:pt x="3235485" y="1832527"/>
                  <a:pt x="3237046" y="1829411"/>
                </a:cubicBezTo>
                <a:cubicBezTo>
                  <a:pt x="3238603" y="1826295"/>
                  <a:pt x="3239382" y="1821622"/>
                  <a:pt x="3239380" y="1815392"/>
                </a:cubicBezTo>
                <a:cubicBezTo>
                  <a:pt x="3245611" y="1759312"/>
                  <a:pt x="3254179" y="1703228"/>
                  <a:pt x="3265083" y="1647148"/>
                </a:cubicBezTo>
                <a:cubicBezTo>
                  <a:pt x="3275988" y="1591066"/>
                  <a:pt x="3286114" y="1533429"/>
                  <a:pt x="3295462" y="1474231"/>
                </a:cubicBezTo>
                <a:lnTo>
                  <a:pt x="3303525" y="1431891"/>
                </a:lnTo>
                <a:lnTo>
                  <a:pt x="3298636" y="1441517"/>
                </a:lnTo>
                <a:lnTo>
                  <a:pt x="3205167" y="1642475"/>
                </a:lnTo>
                <a:lnTo>
                  <a:pt x="3163106" y="1707903"/>
                </a:lnTo>
                <a:cubicBezTo>
                  <a:pt x="3156876" y="1723479"/>
                  <a:pt x="3151423" y="1739058"/>
                  <a:pt x="3146752" y="1754636"/>
                </a:cubicBezTo>
                <a:cubicBezTo>
                  <a:pt x="3142077" y="1770215"/>
                  <a:pt x="3144413" y="1787351"/>
                  <a:pt x="3153761" y="1806043"/>
                </a:cubicBezTo>
                <a:cubicBezTo>
                  <a:pt x="3153761" y="1809159"/>
                  <a:pt x="3155317" y="1810716"/>
                  <a:pt x="3158433" y="1810718"/>
                </a:cubicBezTo>
                <a:cubicBezTo>
                  <a:pt x="3170895" y="1785793"/>
                  <a:pt x="3182578" y="1760089"/>
                  <a:pt x="3193485" y="1733605"/>
                </a:cubicBezTo>
                <a:cubicBezTo>
                  <a:pt x="3204389" y="1707123"/>
                  <a:pt x="3217631" y="1681419"/>
                  <a:pt x="3233207" y="1656494"/>
                </a:cubicBezTo>
                <a:cubicBezTo>
                  <a:pt x="3239438" y="1637801"/>
                  <a:pt x="3245670" y="1631569"/>
                  <a:pt x="3251902" y="1637801"/>
                </a:cubicBezTo>
                <a:cubicBezTo>
                  <a:pt x="3255018" y="1640916"/>
                  <a:pt x="3256575" y="1650264"/>
                  <a:pt x="3256573" y="1665841"/>
                </a:cubicBezTo>
                <a:cubicBezTo>
                  <a:pt x="3250343" y="1678303"/>
                  <a:pt x="3246449" y="1689990"/>
                  <a:pt x="3244891" y="1700891"/>
                </a:cubicBezTo>
                <a:cubicBezTo>
                  <a:pt x="3243333" y="1711797"/>
                  <a:pt x="3240997" y="1721922"/>
                  <a:pt x="3237881" y="1731269"/>
                </a:cubicBezTo>
                <a:lnTo>
                  <a:pt x="3228534" y="1763983"/>
                </a:lnTo>
                <a:cubicBezTo>
                  <a:pt x="3209840" y="1785792"/>
                  <a:pt x="3195820" y="1809159"/>
                  <a:pt x="3186476" y="1834084"/>
                </a:cubicBezTo>
                <a:cubicBezTo>
                  <a:pt x="3177128" y="1859009"/>
                  <a:pt x="3166222" y="1883934"/>
                  <a:pt x="3153760" y="1908859"/>
                </a:cubicBezTo>
                <a:lnTo>
                  <a:pt x="2980843" y="2198611"/>
                </a:lnTo>
                <a:cubicBezTo>
                  <a:pt x="2955918" y="2239112"/>
                  <a:pt x="2929436" y="2274942"/>
                  <a:pt x="2901395" y="2306098"/>
                </a:cubicBezTo>
                <a:cubicBezTo>
                  <a:pt x="2873358" y="2337255"/>
                  <a:pt x="2842199" y="2368412"/>
                  <a:pt x="2807930" y="2399567"/>
                </a:cubicBezTo>
                <a:cubicBezTo>
                  <a:pt x="2783005" y="2421377"/>
                  <a:pt x="2756519" y="2438511"/>
                  <a:pt x="2728480" y="2450974"/>
                </a:cubicBezTo>
                <a:cubicBezTo>
                  <a:pt x="2700439" y="2463436"/>
                  <a:pt x="2670841" y="2474341"/>
                  <a:pt x="2639684" y="2483688"/>
                </a:cubicBezTo>
                <a:cubicBezTo>
                  <a:pt x="2620991" y="2489920"/>
                  <a:pt x="2599182" y="2489920"/>
                  <a:pt x="2574256" y="2483688"/>
                </a:cubicBezTo>
                <a:cubicBezTo>
                  <a:pt x="2530638" y="2474341"/>
                  <a:pt x="2490135" y="2461879"/>
                  <a:pt x="2452748" y="2446302"/>
                </a:cubicBezTo>
                <a:cubicBezTo>
                  <a:pt x="2415360" y="2430722"/>
                  <a:pt x="2379532" y="2407356"/>
                  <a:pt x="2345259" y="2376201"/>
                </a:cubicBezTo>
                <a:cubicBezTo>
                  <a:pt x="2339028" y="2369969"/>
                  <a:pt x="2333576" y="2365295"/>
                  <a:pt x="2328904" y="2362179"/>
                </a:cubicBezTo>
                <a:cubicBezTo>
                  <a:pt x="2324230" y="2359063"/>
                  <a:pt x="2320336" y="2354390"/>
                  <a:pt x="2317220" y="2348160"/>
                </a:cubicBezTo>
                <a:cubicBezTo>
                  <a:pt x="2279831" y="2301424"/>
                  <a:pt x="2249455" y="2252354"/>
                  <a:pt x="2226087" y="2200947"/>
                </a:cubicBezTo>
                <a:cubicBezTo>
                  <a:pt x="2214406" y="2175243"/>
                  <a:pt x="2205252" y="2148176"/>
                  <a:pt x="2198633" y="2119746"/>
                </a:cubicBezTo>
                <a:lnTo>
                  <a:pt x="2196656" y="2105353"/>
                </a:lnTo>
                <a:lnTo>
                  <a:pt x="2194521" y="2109817"/>
                </a:lnTo>
                <a:cubicBezTo>
                  <a:pt x="2171153" y="2156550"/>
                  <a:pt x="2148565" y="2200947"/>
                  <a:pt x="2126754" y="2243008"/>
                </a:cubicBezTo>
                <a:cubicBezTo>
                  <a:pt x="2104947" y="2285068"/>
                  <a:pt x="2092483" y="2312330"/>
                  <a:pt x="2089369" y="2324792"/>
                </a:cubicBezTo>
                <a:cubicBezTo>
                  <a:pt x="2080021" y="2349717"/>
                  <a:pt x="2069897" y="2373085"/>
                  <a:pt x="2058993" y="2394894"/>
                </a:cubicBezTo>
                <a:cubicBezTo>
                  <a:pt x="2048088" y="2416702"/>
                  <a:pt x="2034844" y="2440070"/>
                  <a:pt x="2019269" y="2464997"/>
                </a:cubicBezTo>
                <a:cubicBezTo>
                  <a:pt x="1994345" y="2493034"/>
                  <a:pt x="1969416" y="2511729"/>
                  <a:pt x="1944491" y="2521075"/>
                </a:cubicBezTo>
                <a:cubicBezTo>
                  <a:pt x="1913338" y="2527307"/>
                  <a:pt x="1886074" y="2526528"/>
                  <a:pt x="1862709" y="2518738"/>
                </a:cubicBezTo>
                <a:cubicBezTo>
                  <a:pt x="1839341" y="2510949"/>
                  <a:pt x="1816753" y="2500823"/>
                  <a:pt x="1794944" y="2488361"/>
                </a:cubicBezTo>
                <a:lnTo>
                  <a:pt x="1738864" y="2450974"/>
                </a:lnTo>
                <a:cubicBezTo>
                  <a:pt x="1723283" y="2416702"/>
                  <a:pt x="1711600" y="2381652"/>
                  <a:pt x="1703811" y="2345823"/>
                </a:cubicBezTo>
                <a:cubicBezTo>
                  <a:pt x="1696022" y="2309993"/>
                  <a:pt x="1692128" y="2273385"/>
                  <a:pt x="1692128" y="2235998"/>
                </a:cubicBezTo>
                <a:cubicBezTo>
                  <a:pt x="1692130" y="2204841"/>
                  <a:pt x="1691349" y="2174465"/>
                  <a:pt x="1689792" y="2144865"/>
                </a:cubicBezTo>
                <a:cubicBezTo>
                  <a:pt x="1688233" y="2115267"/>
                  <a:pt x="1690569" y="2084892"/>
                  <a:pt x="1696801" y="2053735"/>
                </a:cubicBezTo>
                <a:cubicBezTo>
                  <a:pt x="1699919" y="2047503"/>
                  <a:pt x="1700695" y="2042050"/>
                  <a:pt x="1699138" y="2037379"/>
                </a:cubicBezTo>
                <a:cubicBezTo>
                  <a:pt x="1697583" y="2032704"/>
                  <a:pt x="1696803" y="2027251"/>
                  <a:pt x="1696801" y="2021021"/>
                </a:cubicBezTo>
                <a:cubicBezTo>
                  <a:pt x="1696801" y="2014789"/>
                  <a:pt x="1696022" y="2009338"/>
                  <a:pt x="1694465" y="2004663"/>
                </a:cubicBezTo>
                <a:cubicBezTo>
                  <a:pt x="1692908" y="1999990"/>
                  <a:pt x="1693685" y="1994541"/>
                  <a:pt x="1696803" y="1988308"/>
                </a:cubicBezTo>
                <a:cubicBezTo>
                  <a:pt x="1706148" y="1966498"/>
                  <a:pt x="1710043" y="1944689"/>
                  <a:pt x="1708486" y="1922878"/>
                </a:cubicBezTo>
                <a:cubicBezTo>
                  <a:pt x="1706927" y="1901070"/>
                  <a:pt x="1709264" y="1879261"/>
                  <a:pt x="1715494" y="1857452"/>
                </a:cubicBezTo>
                <a:cubicBezTo>
                  <a:pt x="1715494" y="1860566"/>
                  <a:pt x="1718610" y="1862125"/>
                  <a:pt x="1724842" y="1862125"/>
                </a:cubicBezTo>
                <a:lnTo>
                  <a:pt x="1729517" y="1862125"/>
                </a:lnTo>
                <a:cubicBezTo>
                  <a:pt x="1738864" y="1871472"/>
                  <a:pt x="1740421" y="1876145"/>
                  <a:pt x="1734191" y="1876145"/>
                </a:cubicBezTo>
                <a:cubicBezTo>
                  <a:pt x="1727957" y="1901070"/>
                  <a:pt x="1725620" y="1923658"/>
                  <a:pt x="1727181" y="1943910"/>
                </a:cubicBezTo>
                <a:cubicBezTo>
                  <a:pt x="1728736" y="1964161"/>
                  <a:pt x="1729516" y="1986749"/>
                  <a:pt x="1729517" y="2011674"/>
                </a:cubicBezTo>
                <a:cubicBezTo>
                  <a:pt x="1726399" y="2036599"/>
                  <a:pt x="1724844" y="2059965"/>
                  <a:pt x="1724842" y="2081776"/>
                </a:cubicBezTo>
                <a:cubicBezTo>
                  <a:pt x="1724842" y="2103584"/>
                  <a:pt x="1724842" y="2126950"/>
                  <a:pt x="1724844" y="2151877"/>
                </a:cubicBezTo>
                <a:cubicBezTo>
                  <a:pt x="1724844" y="2173686"/>
                  <a:pt x="1727958" y="2189264"/>
                  <a:pt x="1734189" y="2198611"/>
                </a:cubicBezTo>
                <a:cubicBezTo>
                  <a:pt x="1737305" y="2189263"/>
                  <a:pt x="1738862" y="2173686"/>
                  <a:pt x="1738864" y="2151875"/>
                </a:cubicBezTo>
                <a:lnTo>
                  <a:pt x="1738864" y="2095795"/>
                </a:lnTo>
                <a:cubicBezTo>
                  <a:pt x="1735748" y="2055292"/>
                  <a:pt x="1737305" y="2016348"/>
                  <a:pt x="1743535" y="1978960"/>
                </a:cubicBezTo>
                <a:cubicBezTo>
                  <a:pt x="1749769" y="1941573"/>
                  <a:pt x="1755999" y="1904187"/>
                  <a:pt x="1762231" y="1866798"/>
                </a:cubicBezTo>
                <a:cubicBezTo>
                  <a:pt x="1768460" y="1841873"/>
                  <a:pt x="1772355" y="1818506"/>
                  <a:pt x="1773913" y="1796697"/>
                </a:cubicBezTo>
                <a:cubicBezTo>
                  <a:pt x="1775470" y="1774888"/>
                  <a:pt x="1777806" y="1751520"/>
                  <a:pt x="1780924" y="1726597"/>
                </a:cubicBezTo>
                <a:cubicBezTo>
                  <a:pt x="1774692" y="1717249"/>
                  <a:pt x="1767680" y="1707123"/>
                  <a:pt x="1759893" y="1696218"/>
                </a:cubicBezTo>
                <a:cubicBezTo>
                  <a:pt x="1752104" y="1685315"/>
                  <a:pt x="1745094" y="1676746"/>
                  <a:pt x="1738862" y="1670516"/>
                </a:cubicBezTo>
                <a:cubicBezTo>
                  <a:pt x="1735746" y="1636242"/>
                  <a:pt x="1741980" y="1605089"/>
                  <a:pt x="1757558" y="1577046"/>
                </a:cubicBezTo>
                <a:cubicBezTo>
                  <a:pt x="1773135" y="1549005"/>
                  <a:pt x="1784038" y="1519407"/>
                  <a:pt x="1790271" y="1488252"/>
                </a:cubicBezTo>
                <a:cubicBezTo>
                  <a:pt x="1796503" y="1453979"/>
                  <a:pt x="1805847" y="1422045"/>
                  <a:pt x="1818310" y="1392448"/>
                </a:cubicBezTo>
                <a:cubicBezTo>
                  <a:pt x="1830772" y="1362848"/>
                  <a:pt x="1843235" y="1330914"/>
                  <a:pt x="1855699" y="1296642"/>
                </a:cubicBezTo>
                <a:cubicBezTo>
                  <a:pt x="1865043" y="1268601"/>
                  <a:pt x="1874393" y="1239781"/>
                  <a:pt x="1883738" y="1210183"/>
                </a:cubicBezTo>
                <a:cubicBezTo>
                  <a:pt x="1893084" y="1180585"/>
                  <a:pt x="1903990" y="1151766"/>
                  <a:pt x="1916454" y="1123727"/>
                </a:cubicBezTo>
                <a:cubicBezTo>
                  <a:pt x="1932031" y="1101917"/>
                  <a:pt x="1952282" y="1097243"/>
                  <a:pt x="1977207" y="1109706"/>
                </a:cubicBezTo>
                <a:cubicBezTo>
                  <a:pt x="2011480" y="1122168"/>
                  <a:pt x="2047307" y="1143977"/>
                  <a:pt x="2084694" y="1175132"/>
                </a:cubicBezTo>
                <a:cubicBezTo>
                  <a:pt x="2103389" y="1187595"/>
                  <a:pt x="2109619" y="1207846"/>
                  <a:pt x="2103390" y="1235887"/>
                </a:cubicBezTo>
                <a:cubicBezTo>
                  <a:pt x="2087812" y="1282623"/>
                  <a:pt x="2066001" y="1332473"/>
                  <a:pt x="2037960" y="1385437"/>
                </a:cubicBezTo>
                <a:cubicBezTo>
                  <a:pt x="1997457" y="1475790"/>
                  <a:pt x="1963967" y="1568478"/>
                  <a:pt x="1937481" y="1663504"/>
                </a:cubicBezTo>
                <a:cubicBezTo>
                  <a:pt x="1910999" y="1758532"/>
                  <a:pt x="1889970" y="1855893"/>
                  <a:pt x="1874392" y="1955592"/>
                </a:cubicBezTo>
                <a:cubicBezTo>
                  <a:pt x="1861929" y="2021021"/>
                  <a:pt x="1855697" y="2085669"/>
                  <a:pt x="1855699" y="2149539"/>
                </a:cubicBezTo>
                <a:cubicBezTo>
                  <a:pt x="1855697" y="2213410"/>
                  <a:pt x="1857258" y="2278058"/>
                  <a:pt x="1860370" y="2343487"/>
                </a:cubicBezTo>
                <a:cubicBezTo>
                  <a:pt x="1860370" y="2346601"/>
                  <a:pt x="1863486" y="2351274"/>
                  <a:pt x="1869720" y="2357506"/>
                </a:cubicBezTo>
                <a:cubicBezTo>
                  <a:pt x="1879067" y="2366853"/>
                  <a:pt x="1886854" y="2363738"/>
                  <a:pt x="1893084" y="2348160"/>
                </a:cubicBezTo>
                <a:cubicBezTo>
                  <a:pt x="1902431" y="2335699"/>
                  <a:pt x="1921127" y="2308436"/>
                  <a:pt x="1949168" y="2266374"/>
                </a:cubicBezTo>
                <a:cubicBezTo>
                  <a:pt x="1977207" y="2224315"/>
                  <a:pt x="2006807" y="2179916"/>
                  <a:pt x="2037960" y="2133182"/>
                </a:cubicBezTo>
                <a:cubicBezTo>
                  <a:pt x="2069115" y="2086449"/>
                  <a:pt x="2097936" y="2042829"/>
                  <a:pt x="2124418" y="2002326"/>
                </a:cubicBezTo>
                <a:cubicBezTo>
                  <a:pt x="2150904" y="1961825"/>
                  <a:pt x="2168815" y="1933784"/>
                  <a:pt x="2178165" y="1918205"/>
                </a:cubicBezTo>
                <a:lnTo>
                  <a:pt x="2200937" y="1880248"/>
                </a:lnTo>
                <a:lnTo>
                  <a:pt x="2209731" y="1834084"/>
                </a:lnTo>
                <a:cubicBezTo>
                  <a:pt x="2215963" y="1806045"/>
                  <a:pt x="2222973" y="1777225"/>
                  <a:pt x="2230760" y="1747627"/>
                </a:cubicBezTo>
                <a:cubicBezTo>
                  <a:pt x="2238550" y="1718029"/>
                  <a:pt x="2247120" y="1689208"/>
                  <a:pt x="2256467" y="1661167"/>
                </a:cubicBezTo>
                <a:cubicBezTo>
                  <a:pt x="2262695" y="1651821"/>
                  <a:pt x="2266591" y="1642475"/>
                  <a:pt x="2268148" y="1633128"/>
                </a:cubicBezTo>
                <a:cubicBezTo>
                  <a:pt x="2269707" y="1623780"/>
                  <a:pt x="2273602" y="1615993"/>
                  <a:pt x="2279831" y="1609760"/>
                </a:cubicBezTo>
                <a:cubicBezTo>
                  <a:pt x="2320334" y="1534986"/>
                  <a:pt x="2359280" y="1468001"/>
                  <a:pt x="2396667" y="1408805"/>
                </a:cubicBezTo>
                <a:cubicBezTo>
                  <a:pt x="2415362" y="1377648"/>
                  <a:pt x="2437171" y="1346494"/>
                  <a:pt x="2462094" y="1315335"/>
                </a:cubicBezTo>
                <a:lnTo>
                  <a:pt x="2536870" y="1217193"/>
                </a:lnTo>
                <a:cubicBezTo>
                  <a:pt x="2574257" y="1167343"/>
                  <a:pt x="2625665" y="1139304"/>
                  <a:pt x="2691093" y="1133072"/>
                </a:cubicBezTo>
                <a:cubicBezTo>
                  <a:pt x="2706669" y="1129957"/>
                  <a:pt x="2721470" y="1127619"/>
                  <a:pt x="2735492" y="1126062"/>
                </a:cubicBezTo>
                <a:cubicBezTo>
                  <a:pt x="2749509" y="1124507"/>
                  <a:pt x="2764308" y="1120609"/>
                  <a:pt x="2779887" y="1114379"/>
                </a:cubicBezTo>
                <a:cubicBezTo>
                  <a:pt x="2795464" y="1108147"/>
                  <a:pt x="2814160" y="1109706"/>
                  <a:pt x="2835969" y="1119052"/>
                </a:cubicBezTo>
                <a:cubicBezTo>
                  <a:pt x="2845317" y="1125282"/>
                  <a:pt x="2854661" y="1132294"/>
                  <a:pt x="2864008" y="1140081"/>
                </a:cubicBezTo>
                <a:cubicBezTo>
                  <a:pt x="2873358" y="1147871"/>
                  <a:pt x="2881143" y="1157997"/>
                  <a:pt x="2887377" y="1170459"/>
                </a:cubicBezTo>
                <a:cubicBezTo>
                  <a:pt x="2902952" y="1189154"/>
                  <a:pt x="2911521" y="1210183"/>
                  <a:pt x="2913078" y="1233551"/>
                </a:cubicBezTo>
                <a:cubicBezTo>
                  <a:pt x="2914637" y="1256918"/>
                  <a:pt x="2923206" y="1279505"/>
                  <a:pt x="2938782" y="1301315"/>
                </a:cubicBezTo>
                <a:cubicBezTo>
                  <a:pt x="2935666" y="1320008"/>
                  <a:pt x="2934109" y="1338703"/>
                  <a:pt x="2934109" y="1357396"/>
                </a:cubicBezTo>
                <a:cubicBezTo>
                  <a:pt x="2934109" y="1376090"/>
                  <a:pt x="2930993" y="1394785"/>
                  <a:pt x="2924764" y="1413478"/>
                </a:cubicBezTo>
                <a:cubicBezTo>
                  <a:pt x="2918532" y="1429054"/>
                  <a:pt x="2913078" y="1444633"/>
                  <a:pt x="2908405" y="1460213"/>
                </a:cubicBezTo>
                <a:cubicBezTo>
                  <a:pt x="2903733" y="1475790"/>
                  <a:pt x="2904511" y="1492925"/>
                  <a:pt x="2910743" y="1511618"/>
                </a:cubicBezTo>
                <a:cubicBezTo>
                  <a:pt x="2910741" y="1517850"/>
                  <a:pt x="2908405" y="1525640"/>
                  <a:pt x="2903731" y="1534986"/>
                </a:cubicBezTo>
                <a:cubicBezTo>
                  <a:pt x="2899058" y="1544332"/>
                  <a:pt x="2893606" y="1553680"/>
                  <a:pt x="2887377" y="1563029"/>
                </a:cubicBezTo>
                <a:cubicBezTo>
                  <a:pt x="2871799" y="1597300"/>
                  <a:pt x="2855441" y="1632349"/>
                  <a:pt x="2838304" y="1668177"/>
                </a:cubicBezTo>
                <a:cubicBezTo>
                  <a:pt x="2821168" y="1704007"/>
                  <a:pt x="2800139" y="1739058"/>
                  <a:pt x="2775214" y="1773329"/>
                </a:cubicBezTo>
                <a:cubicBezTo>
                  <a:pt x="2768982" y="1785792"/>
                  <a:pt x="2765867" y="1793581"/>
                  <a:pt x="2765867" y="1796697"/>
                </a:cubicBezTo>
                <a:cubicBezTo>
                  <a:pt x="2753403" y="1837200"/>
                  <a:pt x="2733153" y="1869914"/>
                  <a:pt x="2705112" y="1894839"/>
                </a:cubicBezTo>
                <a:cubicBezTo>
                  <a:pt x="2677071" y="1919764"/>
                  <a:pt x="2647473" y="1944691"/>
                  <a:pt x="2616318" y="1969616"/>
                </a:cubicBezTo>
                <a:lnTo>
                  <a:pt x="2550890" y="2016348"/>
                </a:lnTo>
                <a:cubicBezTo>
                  <a:pt x="2532197" y="2019464"/>
                  <a:pt x="2514280" y="2021800"/>
                  <a:pt x="2497145" y="2023357"/>
                </a:cubicBezTo>
                <a:cubicBezTo>
                  <a:pt x="2480009" y="2024914"/>
                  <a:pt x="2462094" y="2025694"/>
                  <a:pt x="2443403" y="2025694"/>
                </a:cubicBezTo>
                <a:cubicBezTo>
                  <a:pt x="2418478" y="2031926"/>
                  <a:pt x="2396667" y="2028810"/>
                  <a:pt x="2377973" y="2016348"/>
                </a:cubicBezTo>
                <a:cubicBezTo>
                  <a:pt x="2368629" y="2007001"/>
                  <a:pt x="2359282" y="2005442"/>
                  <a:pt x="2349932" y="2011674"/>
                </a:cubicBezTo>
                <a:cubicBezTo>
                  <a:pt x="2343702" y="2045946"/>
                  <a:pt x="2342922" y="2082553"/>
                  <a:pt x="2347596" y="2121500"/>
                </a:cubicBezTo>
                <a:cubicBezTo>
                  <a:pt x="2352269" y="2160444"/>
                  <a:pt x="2361617" y="2197831"/>
                  <a:pt x="2375636" y="2233661"/>
                </a:cubicBezTo>
                <a:cubicBezTo>
                  <a:pt x="2389656" y="2269490"/>
                  <a:pt x="2407571" y="2302204"/>
                  <a:pt x="2429380" y="2331802"/>
                </a:cubicBezTo>
                <a:cubicBezTo>
                  <a:pt x="2451191" y="2361400"/>
                  <a:pt x="2476117" y="2382431"/>
                  <a:pt x="2504158" y="2394895"/>
                </a:cubicBezTo>
                <a:cubicBezTo>
                  <a:pt x="2560236" y="2382431"/>
                  <a:pt x="2606972" y="2354390"/>
                  <a:pt x="2644359" y="2310773"/>
                </a:cubicBezTo>
                <a:lnTo>
                  <a:pt x="2728480" y="2235998"/>
                </a:lnTo>
                <a:cubicBezTo>
                  <a:pt x="2744057" y="2223536"/>
                  <a:pt x="2757299" y="2210294"/>
                  <a:pt x="2768206" y="2196274"/>
                </a:cubicBezTo>
                <a:cubicBezTo>
                  <a:pt x="2779107" y="2182253"/>
                  <a:pt x="2789235" y="2167454"/>
                  <a:pt x="2798581" y="2151875"/>
                </a:cubicBezTo>
                <a:lnTo>
                  <a:pt x="2878029" y="2035040"/>
                </a:lnTo>
                <a:cubicBezTo>
                  <a:pt x="2884260" y="2022578"/>
                  <a:pt x="2891269" y="2010895"/>
                  <a:pt x="2899058" y="1999990"/>
                </a:cubicBezTo>
                <a:cubicBezTo>
                  <a:pt x="2906850" y="1989086"/>
                  <a:pt x="2915414" y="1978960"/>
                  <a:pt x="2924763" y="1969614"/>
                </a:cubicBezTo>
                <a:cubicBezTo>
                  <a:pt x="2930993" y="1957150"/>
                  <a:pt x="2937227" y="1944689"/>
                  <a:pt x="2943455" y="1932225"/>
                </a:cubicBezTo>
                <a:cubicBezTo>
                  <a:pt x="2949688" y="1919762"/>
                  <a:pt x="2959034" y="1910416"/>
                  <a:pt x="2971498" y="1904186"/>
                </a:cubicBezTo>
                <a:cubicBezTo>
                  <a:pt x="2974614" y="1904186"/>
                  <a:pt x="2979288" y="1896396"/>
                  <a:pt x="2985518" y="1880820"/>
                </a:cubicBezTo>
                <a:cubicBezTo>
                  <a:pt x="2991748" y="1855893"/>
                  <a:pt x="3001874" y="1834084"/>
                  <a:pt x="3015893" y="1815390"/>
                </a:cubicBezTo>
                <a:cubicBezTo>
                  <a:pt x="3029915" y="1796697"/>
                  <a:pt x="3040041" y="1774888"/>
                  <a:pt x="3046271" y="1749965"/>
                </a:cubicBezTo>
                <a:cubicBezTo>
                  <a:pt x="3046271" y="1743731"/>
                  <a:pt x="3047828" y="1739058"/>
                  <a:pt x="3050944" y="1735942"/>
                </a:cubicBezTo>
                <a:cubicBezTo>
                  <a:pt x="3054060" y="1732828"/>
                  <a:pt x="3057178" y="1728153"/>
                  <a:pt x="3060290" y="1721924"/>
                </a:cubicBezTo>
                <a:cubicBezTo>
                  <a:pt x="3063406" y="1715692"/>
                  <a:pt x="3066523" y="1711797"/>
                  <a:pt x="3069639" y="1710239"/>
                </a:cubicBezTo>
                <a:cubicBezTo>
                  <a:pt x="3072755" y="1708680"/>
                  <a:pt x="3074314" y="1706344"/>
                  <a:pt x="3074312" y="1703228"/>
                </a:cubicBezTo>
                <a:cubicBezTo>
                  <a:pt x="3071196" y="1684535"/>
                  <a:pt x="3075093" y="1668957"/>
                  <a:pt x="3085995" y="1656494"/>
                </a:cubicBezTo>
                <a:cubicBezTo>
                  <a:pt x="3096900" y="1644032"/>
                  <a:pt x="3105467" y="1630012"/>
                  <a:pt x="3111701" y="1614434"/>
                </a:cubicBezTo>
                <a:lnTo>
                  <a:pt x="3181801" y="1474233"/>
                </a:lnTo>
                <a:lnTo>
                  <a:pt x="3270595" y="1305989"/>
                </a:lnTo>
                <a:lnTo>
                  <a:pt x="3298636" y="1263928"/>
                </a:lnTo>
                <a:cubicBezTo>
                  <a:pt x="3314214" y="1257696"/>
                  <a:pt x="3326677" y="1259253"/>
                  <a:pt x="3336025" y="1268601"/>
                </a:cubicBezTo>
                <a:lnTo>
                  <a:pt x="3334266" y="1291777"/>
                </a:lnTo>
                <a:lnTo>
                  <a:pt x="3335184" y="1289631"/>
                </a:lnTo>
                <a:cubicBezTo>
                  <a:pt x="3336743" y="1284957"/>
                  <a:pt x="3337521" y="1281064"/>
                  <a:pt x="3337521" y="1277948"/>
                </a:cubicBezTo>
                <a:cubicBezTo>
                  <a:pt x="3337521" y="1253023"/>
                  <a:pt x="3339080" y="1234330"/>
                  <a:pt x="3342194" y="1221868"/>
                </a:cubicBezTo>
                <a:cubicBezTo>
                  <a:pt x="3342194" y="1243676"/>
                  <a:pt x="3351542" y="1257696"/>
                  <a:pt x="3370237" y="1263928"/>
                </a:cubicBezTo>
                <a:cubicBezTo>
                  <a:pt x="3379585" y="1245234"/>
                  <a:pt x="3379583" y="1224982"/>
                  <a:pt x="3370237" y="1203173"/>
                </a:cubicBezTo>
                <a:cubicBezTo>
                  <a:pt x="3357772" y="1209405"/>
                  <a:pt x="3348428" y="1212519"/>
                  <a:pt x="3342196" y="1212519"/>
                </a:cubicBezTo>
                <a:cubicBezTo>
                  <a:pt x="3348428" y="1175132"/>
                  <a:pt x="3354657" y="1138524"/>
                  <a:pt x="3360888" y="1102694"/>
                </a:cubicBezTo>
                <a:cubicBezTo>
                  <a:pt x="3367119" y="1066866"/>
                  <a:pt x="3373351" y="1028699"/>
                  <a:pt x="3379583" y="988196"/>
                </a:cubicBezTo>
                <a:lnTo>
                  <a:pt x="3398276" y="960157"/>
                </a:lnTo>
                <a:cubicBezTo>
                  <a:pt x="3426317" y="953925"/>
                  <a:pt x="3450462" y="955482"/>
                  <a:pt x="3470716" y="964832"/>
                </a:cubicBezTo>
                <a:cubicBezTo>
                  <a:pt x="3490965" y="974176"/>
                  <a:pt x="3510438" y="986641"/>
                  <a:pt x="3529130" y="1002217"/>
                </a:cubicBezTo>
                <a:cubicBezTo>
                  <a:pt x="3566518" y="1027144"/>
                  <a:pt x="3580539" y="1058297"/>
                  <a:pt x="3571193" y="1095686"/>
                </a:cubicBezTo>
                <a:cubicBezTo>
                  <a:pt x="3564961" y="1105031"/>
                  <a:pt x="3561067" y="1115938"/>
                  <a:pt x="3559510" y="1128399"/>
                </a:cubicBezTo>
                <a:cubicBezTo>
                  <a:pt x="3557951" y="1140861"/>
                  <a:pt x="3555614" y="1153323"/>
                  <a:pt x="3552500" y="1165786"/>
                </a:cubicBezTo>
                <a:cubicBezTo>
                  <a:pt x="3552498" y="1175132"/>
                  <a:pt x="3557171" y="1181364"/>
                  <a:pt x="3566518" y="1184480"/>
                </a:cubicBezTo>
                <a:lnTo>
                  <a:pt x="3585212" y="1170459"/>
                </a:lnTo>
                <a:lnTo>
                  <a:pt x="3631946" y="1114379"/>
                </a:lnTo>
                <a:cubicBezTo>
                  <a:pt x="3647524" y="1092570"/>
                  <a:pt x="3657650" y="1075433"/>
                  <a:pt x="3662325" y="1062972"/>
                </a:cubicBezTo>
                <a:cubicBezTo>
                  <a:pt x="3666997" y="1050510"/>
                  <a:pt x="3670892" y="1041162"/>
                  <a:pt x="3674008" y="1034931"/>
                </a:cubicBezTo>
                <a:cubicBezTo>
                  <a:pt x="3677122" y="1028699"/>
                  <a:pt x="3681796" y="1020912"/>
                  <a:pt x="3688028" y="1011564"/>
                </a:cubicBezTo>
                <a:cubicBezTo>
                  <a:pt x="3694258" y="1002217"/>
                  <a:pt x="3706720" y="988198"/>
                  <a:pt x="3725415" y="969503"/>
                </a:cubicBezTo>
                <a:lnTo>
                  <a:pt x="3814211" y="894728"/>
                </a:lnTo>
                <a:cubicBezTo>
                  <a:pt x="3842250" y="863571"/>
                  <a:pt x="3879639" y="847995"/>
                  <a:pt x="3926371" y="847995"/>
                </a:cubicBezTo>
                <a:cubicBezTo>
                  <a:pt x="3948180" y="854225"/>
                  <a:pt x="3966874" y="863571"/>
                  <a:pt x="3982453" y="876036"/>
                </a:cubicBezTo>
                <a:cubicBezTo>
                  <a:pt x="3998032" y="885384"/>
                  <a:pt x="4008937" y="899402"/>
                  <a:pt x="4015165" y="918096"/>
                </a:cubicBezTo>
                <a:cubicBezTo>
                  <a:pt x="4021398" y="936789"/>
                  <a:pt x="4019842" y="953926"/>
                  <a:pt x="4010492" y="969503"/>
                </a:cubicBezTo>
                <a:cubicBezTo>
                  <a:pt x="3994916" y="988196"/>
                  <a:pt x="3982453" y="1017016"/>
                  <a:pt x="3973105" y="1055961"/>
                </a:cubicBezTo>
                <a:cubicBezTo>
                  <a:pt x="3963758" y="1094907"/>
                  <a:pt x="3961424" y="1136967"/>
                  <a:pt x="3966095" y="1182142"/>
                </a:cubicBezTo>
                <a:cubicBezTo>
                  <a:pt x="3970768" y="1227318"/>
                  <a:pt x="3984791" y="1269379"/>
                  <a:pt x="4008158" y="1308325"/>
                </a:cubicBezTo>
                <a:cubicBezTo>
                  <a:pt x="4019842" y="1327798"/>
                  <a:pt x="4035223" y="1344739"/>
                  <a:pt x="4054308" y="1359149"/>
                </a:cubicBezTo>
                <a:lnTo>
                  <a:pt x="4058435" y="1361743"/>
                </a:lnTo>
                <a:lnTo>
                  <a:pt x="4059520" y="1357396"/>
                </a:lnTo>
                <a:cubicBezTo>
                  <a:pt x="4059520" y="1335587"/>
                  <a:pt x="4062636" y="1318451"/>
                  <a:pt x="4068866" y="1305989"/>
                </a:cubicBezTo>
                <a:cubicBezTo>
                  <a:pt x="4075098" y="1293526"/>
                  <a:pt x="4078213" y="1284180"/>
                  <a:pt x="4078213" y="1277948"/>
                </a:cubicBezTo>
                <a:cubicBezTo>
                  <a:pt x="4078213" y="1253023"/>
                  <a:pt x="4079773" y="1234330"/>
                  <a:pt x="4082886" y="1221868"/>
                </a:cubicBezTo>
                <a:cubicBezTo>
                  <a:pt x="4082886" y="1243676"/>
                  <a:pt x="4092234" y="1257696"/>
                  <a:pt x="4110927" y="1263928"/>
                </a:cubicBezTo>
                <a:cubicBezTo>
                  <a:pt x="4120273" y="1245234"/>
                  <a:pt x="4120273" y="1224982"/>
                  <a:pt x="4110927" y="1203173"/>
                </a:cubicBezTo>
                <a:cubicBezTo>
                  <a:pt x="4098464" y="1209405"/>
                  <a:pt x="4089118" y="1212519"/>
                  <a:pt x="4082886" y="1212521"/>
                </a:cubicBezTo>
                <a:cubicBezTo>
                  <a:pt x="4089118" y="1175132"/>
                  <a:pt x="4095350" y="1138524"/>
                  <a:pt x="4101580" y="1102694"/>
                </a:cubicBezTo>
                <a:cubicBezTo>
                  <a:pt x="4107811" y="1066866"/>
                  <a:pt x="4114045" y="1028699"/>
                  <a:pt x="4120273" y="988196"/>
                </a:cubicBezTo>
                <a:lnTo>
                  <a:pt x="4138968" y="960157"/>
                </a:lnTo>
                <a:cubicBezTo>
                  <a:pt x="4167009" y="953925"/>
                  <a:pt x="4191156" y="955482"/>
                  <a:pt x="4211406" y="964830"/>
                </a:cubicBezTo>
                <a:cubicBezTo>
                  <a:pt x="4231659" y="974176"/>
                  <a:pt x="4251130" y="986641"/>
                  <a:pt x="4269822" y="1002217"/>
                </a:cubicBezTo>
                <a:cubicBezTo>
                  <a:pt x="4307210" y="1027142"/>
                  <a:pt x="4321233" y="1058297"/>
                  <a:pt x="4311885" y="1095684"/>
                </a:cubicBezTo>
                <a:cubicBezTo>
                  <a:pt x="4305653" y="1105031"/>
                  <a:pt x="4301759" y="1115936"/>
                  <a:pt x="4300200" y="1128400"/>
                </a:cubicBezTo>
                <a:cubicBezTo>
                  <a:pt x="4298643" y="1140861"/>
                  <a:pt x="4296306" y="1153325"/>
                  <a:pt x="4293190" y="1165786"/>
                </a:cubicBezTo>
                <a:cubicBezTo>
                  <a:pt x="4293192" y="1175132"/>
                  <a:pt x="4297863" y="1181364"/>
                  <a:pt x="4307210" y="1184480"/>
                </a:cubicBezTo>
                <a:lnTo>
                  <a:pt x="4325904" y="1170459"/>
                </a:lnTo>
                <a:lnTo>
                  <a:pt x="4372638" y="1114379"/>
                </a:lnTo>
                <a:cubicBezTo>
                  <a:pt x="4388216" y="1092568"/>
                  <a:pt x="4398342" y="1075435"/>
                  <a:pt x="4403015" y="1062970"/>
                </a:cubicBezTo>
                <a:cubicBezTo>
                  <a:pt x="4407689" y="1050508"/>
                  <a:pt x="4411584" y="1041162"/>
                  <a:pt x="4414698" y="1034931"/>
                </a:cubicBezTo>
                <a:cubicBezTo>
                  <a:pt x="4417816" y="1028699"/>
                  <a:pt x="4422489" y="1020912"/>
                  <a:pt x="4428720" y="1011565"/>
                </a:cubicBezTo>
                <a:cubicBezTo>
                  <a:pt x="4434950" y="1002217"/>
                  <a:pt x="4447413" y="988196"/>
                  <a:pt x="4466107" y="969503"/>
                </a:cubicBezTo>
                <a:lnTo>
                  <a:pt x="4554901" y="894728"/>
                </a:lnTo>
                <a:cubicBezTo>
                  <a:pt x="4582942" y="863571"/>
                  <a:pt x="4620329" y="847995"/>
                  <a:pt x="4667063" y="847995"/>
                </a:cubicBezTo>
                <a:cubicBezTo>
                  <a:pt x="4688874" y="854225"/>
                  <a:pt x="4707568" y="863571"/>
                  <a:pt x="4723143" y="876034"/>
                </a:cubicBezTo>
                <a:cubicBezTo>
                  <a:pt x="4738722" y="885384"/>
                  <a:pt x="4749627" y="899402"/>
                  <a:pt x="4755857" y="918096"/>
                </a:cubicBezTo>
                <a:cubicBezTo>
                  <a:pt x="4762089" y="936791"/>
                  <a:pt x="4760530" y="953925"/>
                  <a:pt x="4751184" y="969503"/>
                </a:cubicBezTo>
                <a:cubicBezTo>
                  <a:pt x="4735607" y="988196"/>
                  <a:pt x="4723143" y="1017016"/>
                  <a:pt x="4713797" y="1055962"/>
                </a:cubicBezTo>
                <a:cubicBezTo>
                  <a:pt x="4704450" y="1094909"/>
                  <a:pt x="4702114" y="1136969"/>
                  <a:pt x="4706787" y="1182142"/>
                </a:cubicBezTo>
                <a:cubicBezTo>
                  <a:pt x="4711460" y="1227318"/>
                  <a:pt x="4725482" y="1269381"/>
                  <a:pt x="4748847" y="1308325"/>
                </a:cubicBezTo>
                <a:cubicBezTo>
                  <a:pt x="4772215" y="1347270"/>
                  <a:pt x="4810384" y="1376090"/>
                  <a:pt x="4863346" y="1394783"/>
                </a:cubicBezTo>
                <a:lnTo>
                  <a:pt x="4869871" y="1402758"/>
                </a:lnTo>
                <a:lnTo>
                  <a:pt x="4931066" y="1315335"/>
                </a:lnTo>
                <a:lnTo>
                  <a:pt x="5005841" y="1217193"/>
                </a:lnTo>
                <a:cubicBezTo>
                  <a:pt x="5043228" y="1167345"/>
                  <a:pt x="5094637" y="1139304"/>
                  <a:pt x="5160065" y="1133072"/>
                </a:cubicBezTo>
                <a:cubicBezTo>
                  <a:pt x="5175642" y="1129957"/>
                  <a:pt x="5190441" y="1127619"/>
                  <a:pt x="5204464" y="1126062"/>
                </a:cubicBezTo>
                <a:cubicBezTo>
                  <a:pt x="5218484" y="1124505"/>
                  <a:pt x="5233281" y="1120611"/>
                  <a:pt x="5248861" y="1114379"/>
                </a:cubicBezTo>
                <a:cubicBezTo>
                  <a:pt x="5264438" y="1108147"/>
                  <a:pt x="5283132" y="1109708"/>
                  <a:pt x="5304939" y="1119052"/>
                </a:cubicBezTo>
                <a:cubicBezTo>
                  <a:pt x="5314289" y="1125284"/>
                  <a:pt x="5323634" y="1132294"/>
                  <a:pt x="5332980" y="1140081"/>
                </a:cubicBezTo>
                <a:cubicBezTo>
                  <a:pt x="5342328" y="1147871"/>
                  <a:pt x="5350116" y="1157997"/>
                  <a:pt x="5356348" y="1170459"/>
                </a:cubicBezTo>
                <a:cubicBezTo>
                  <a:pt x="5371926" y="1189154"/>
                  <a:pt x="5380493" y="1210183"/>
                  <a:pt x="5382050" y="1233552"/>
                </a:cubicBezTo>
                <a:cubicBezTo>
                  <a:pt x="5383611" y="1256918"/>
                  <a:pt x="5392176" y="1279505"/>
                  <a:pt x="5407757" y="1301315"/>
                </a:cubicBezTo>
                <a:cubicBezTo>
                  <a:pt x="5404642" y="1320008"/>
                  <a:pt x="5403082" y="1338703"/>
                  <a:pt x="5403082" y="1357396"/>
                </a:cubicBezTo>
                <a:cubicBezTo>
                  <a:pt x="5403082" y="1376090"/>
                  <a:pt x="5399965" y="1394783"/>
                  <a:pt x="5393737" y="1413478"/>
                </a:cubicBezTo>
                <a:cubicBezTo>
                  <a:pt x="5387503" y="1429054"/>
                  <a:pt x="5382052" y="1444633"/>
                  <a:pt x="5377377" y="1460211"/>
                </a:cubicBezTo>
                <a:cubicBezTo>
                  <a:pt x="5372706" y="1475790"/>
                  <a:pt x="5373484" y="1492925"/>
                  <a:pt x="5379716" y="1511620"/>
                </a:cubicBezTo>
                <a:cubicBezTo>
                  <a:pt x="5379714" y="1517850"/>
                  <a:pt x="5377379" y="1525640"/>
                  <a:pt x="5372704" y="1534986"/>
                </a:cubicBezTo>
                <a:cubicBezTo>
                  <a:pt x="5368031" y="1544332"/>
                  <a:pt x="5362580" y="1553679"/>
                  <a:pt x="5356348" y="1563027"/>
                </a:cubicBezTo>
                <a:cubicBezTo>
                  <a:pt x="5340771" y="1597298"/>
                  <a:pt x="5324411" y="1632349"/>
                  <a:pt x="5307278" y="1668177"/>
                </a:cubicBezTo>
                <a:cubicBezTo>
                  <a:pt x="5290140" y="1704007"/>
                  <a:pt x="5269111" y="1739058"/>
                  <a:pt x="5244186" y="1773329"/>
                </a:cubicBezTo>
                <a:cubicBezTo>
                  <a:pt x="5237954" y="1785792"/>
                  <a:pt x="5234840" y="1793581"/>
                  <a:pt x="5234838" y="1796697"/>
                </a:cubicBezTo>
                <a:cubicBezTo>
                  <a:pt x="5222375" y="1837200"/>
                  <a:pt x="5202124" y="1869914"/>
                  <a:pt x="5174085" y="1894839"/>
                </a:cubicBezTo>
                <a:cubicBezTo>
                  <a:pt x="5146044" y="1919762"/>
                  <a:pt x="5116446" y="1944689"/>
                  <a:pt x="5085289" y="1969614"/>
                </a:cubicBezTo>
                <a:lnTo>
                  <a:pt x="5019862" y="2016348"/>
                </a:lnTo>
                <a:cubicBezTo>
                  <a:pt x="5001170" y="2019464"/>
                  <a:pt x="4983253" y="2021800"/>
                  <a:pt x="4966117" y="2023357"/>
                </a:cubicBezTo>
                <a:cubicBezTo>
                  <a:pt x="4948981" y="2024914"/>
                  <a:pt x="4931066" y="2025694"/>
                  <a:pt x="4912375" y="2025694"/>
                </a:cubicBezTo>
                <a:cubicBezTo>
                  <a:pt x="4887449" y="2031924"/>
                  <a:pt x="4865640" y="2028810"/>
                  <a:pt x="4846945" y="2016349"/>
                </a:cubicBezTo>
                <a:cubicBezTo>
                  <a:pt x="4837599" y="2007001"/>
                  <a:pt x="4828254" y="2005442"/>
                  <a:pt x="4818904" y="2011674"/>
                </a:cubicBezTo>
                <a:cubicBezTo>
                  <a:pt x="4812674" y="2045946"/>
                  <a:pt x="4811895" y="2082555"/>
                  <a:pt x="4816568" y="2121500"/>
                </a:cubicBezTo>
                <a:cubicBezTo>
                  <a:pt x="4821241" y="2160444"/>
                  <a:pt x="4830589" y="2197831"/>
                  <a:pt x="4844609" y="2233663"/>
                </a:cubicBezTo>
                <a:cubicBezTo>
                  <a:pt x="4858628" y="2269490"/>
                  <a:pt x="4876543" y="2302204"/>
                  <a:pt x="4898354" y="2331802"/>
                </a:cubicBezTo>
                <a:cubicBezTo>
                  <a:pt x="4920163" y="2361400"/>
                  <a:pt x="4945088" y="2382431"/>
                  <a:pt x="4973127" y="2394894"/>
                </a:cubicBezTo>
                <a:cubicBezTo>
                  <a:pt x="5029209" y="2382431"/>
                  <a:pt x="5075944" y="2354392"/>
                  <a:pt x="5113330" y="2310774"/>
                </a:cubicBezTo>
                <a:lnTo>
                  <a:pt x="5197451" y="2235998"/>
                </a:lnTo>
                <a:cubicBezTo>
                  <a:pt x="5213029" y="2223536"/>
                  <a:pt x="5226271" y="2210294"/>
                  <a:pt x="5237176" y="2196276"/>
                </a:cubicBezTo>
                <a:cubicBezTo>
                  <a:pt x="5248080" y="2182253"/>
                  <a:pt x="5258207" y="2167454"/>
                  <a:pt x="5267552" y="2151875"/>
                </a:cubicBezTo>
                <a:lnTo>
                  <a:pt x="5347000" y="2035040"/>
                </a:lnTo>
                <a:cubicBezTo>
                  <a:pt x="5353232" y="2022578"/>
                  <a:pt x="5360242" y="2010895"/>
                  <a:pt x="5368033" y="1999990"/>
                </a:cubicBezTo>
                <a:cubicBezTo>
                  <a:pt x="5375820" y="1989086"/>
                  <a:pt x="5384389" y="1978960"/>
                  <a:pt x="5393735" y="1969616"/>
                </a:cubicBezTo>
                <a:cubicBezTo>
                  <a:pt x="5399965" y="1957151"/>
                  <a:pt x="5406198" y="1944691"/>
                  <a:pt x="5412430" y="1932225"/>
                </a:cubicBezTo>
                <a:cubicBezTo>
                  <a:pt x="5418660" y="1919762"/>
                  <a:pt x="5428006" y="1910416"/>
                  <a:pt x="5440471" y="1904187"/>
                </a:cubicBezTo>
                <a:cubicBezTo>
                  <a:pt x="5443585" y="1904186"/>
                  <a:pt x="5448258" y="1896396"/>
                  <a:pt x="5454488" y="1880818"/>
                </a:cubicBezTo>
                <a:cubicBezTo>
                  <a:pt x="5460721" y="1855893"/>
                  <a:pt x="5470846" y="1834084"/>
                  <a:pt x="5484866" y="1815390"/>
                </a:cubicBezTo>
                <a:cubicBezTo>
                  <a:pt x="5498887" y="1796697"/>
                  <a:pt x="5509011" y="1774888"/>
                  <a:pt x="5515243" y="1749963"/>
                </a:cubicBezTo>
                <a:cubicBezTo>
                  <a:pt x="5515243" y="1743731"/>
                  <a:pt x="5516801" y="1739058"/>
                  <a:pt x="5519917" y="1735944"/>
                </a:cubicBezTo>
                <a:cubicBezTo>
                  <a:pt x="5523033" y="1732828"/>
                  <a:pt x="5526149" y="1728153"/>
                  <a:pt x="5529263" y="1721922"/>
                </a:cubicBezTo>
                <a:cubicBezTo>
                  <a:pt x="5532379" y="1715692"/>
                  <a:pt x="5535495" y="1711798"/>
                  <a:pt x="5538611" y="1710239"/>
                </a:cubicBezTo>
                <a:cubicBezTo>
                  <a:pt x="5541727" y="1708680"/>
                  <a:pt x="5543284" y="1706346"/>
                  <a:pt x="5543284" y="1703230"/>
                </a:cubicBezTo>
                <a:cubicBezTo>
                  <a:pt x="5540168" y="1684535"/>
                  <a:pt x="5544064" y="1668957"/>
                  <a:pt x="5554967" y="1656494"/>
                </a:cubicBezTo>
                <a:cubicBezTo>
                  <a:pt x="5565873" y="1644032"/>
                  <a:pt x="5574441" y="1630012"/>
                  <a:pt x="5580674" y="1614434"/>
                </a:cubicBezTo>
                <a:lnTo>
                  <a:pt x="5650771" y="1474231"/>
                </a:lnTo>
                <a:lnTo>
                  <a:pt x="5739391" y="1306320"/>
                </a:lnTo>
                <a:lnTo>
                  <a:pt x="5736979" y="1289631"/>
                </a:lnTo>
                <a:cubicBezTo>
                  <a:pt x="5736588" y="1274054"/>
                  <a:pt x="5737951" y="1257696"/>
                  <a:pt x="5741067" y="1240560"/>
                </a:cubicBezTo>
                <a:cubicBezTo>
                  <a:pt x="5747297" y="1200059"/>
                  <a:pt x="5759761" y="1162670"/>
                  <a:pt x="5778454" y="1128399"/>
                </a:cubicBezTo>
                <a:cubicBezTo>
                  <a:pt x="5790917" y="1109706"/>
                  <a:pt x="5802600" y="1090234"/>
                  <a:pt x="5813505" y="1069980"/>
                </a:cubicBezTo>
                <a:cubicBezTo>
                  <a:pt x="5824408" y="1049730"/>
                  <a:pt x="5837650" y="1031815"/>
                  <a:pt x="5853231" y="1016237"/>
                </a:cubicBezTo>
                <a:cubicBezTo>
                  <a:pt x="5906193" y="957041"/>
                  <a:pt x="5961495" y="900959"/>
                  <a:pt x="6019134" y="847995"/>
                </a:cubicBezTo>
                <a:cubicBezTo>
                  <a:pt x="6076773" y="795029"/>
                  <a:pt x="6136749" y="743622"/>
                  <a:pt x="6199061" y="693771"/>
                </a:cubicBezTo>
                <a:lnTo>
                  <a:pt x="6222427" y="675078"/>
                </a:lnTo>
                <a:cubicBezTo>
                  <a:pt x="6256700" y="662615"/>
                  <a:pt x="6287857" y="647037"/>
                  <a:pt x="6315896" y="628344"/>
                </a:cubicBezTo>
                <a:cubicBezTo>
                  <a:pt x="6343937" y="609650"/>
                  <a:pt x="6373535" y="592514"/>
                  <a:pt x="6404692" y="576936"/>
                </a:cubicBezTo>
                <a:cubicBezTo>
                  <a:pt x="6432731" y="562916"/>
                  <a:pt x="6461648" y="556782"/>
                  <a:pt x="6491440" y="558535"/>
                </a:cubicBezTo>
                <a:close/>
                <a:moveTo>
                  <a:pt x="944031" y="511509"/>
                </a:moveTo>
                <a:cubicBezTo>
                  <a:pt x="965839" y="511509"/>
                  <a:pt x="986869" y="513066"/>
                  <a:pt x="1007122" y="516182"/>
                </a:cubicBezTo>
                <a:cubicBezTo>
                  <a:pt x="1027374" y="519297"/>
                  <a:pt x="1046846" y="523972"/>
                  <a:pt x="1065539" y="530202"/>
                </a:cubicBezTo>
                <a:cubicBezTo>
                  <a:pt x="1090464" y="555127"/>
                  <a:pt x="1103704" y="580831"/>
                  <a:pt x="1105263" y="607313"/>
                </a:cubicBezTo>
                <a:cubicBezTo>
                  <a:pt x="1106820" y="633795"/>
                  <a:pt x="1101367" y="659499"/>
                  <a:pt x="1088907" y="684424"/>
                </a:cubicBezTo>
                <a:cubicBezTo>
                  <a:pt x="1067096" y="749852"/>
                  <a:pt x="1044508" y="814503"/>
                  <a:pt x="1021142" y="878370"/>
                </a:cubicBezTo>
                <a:cubicBezTo>
                  <a:pt x="997774" y="942242"/>
                  <a:pt x="973627" y="1006890"/>
                  <a:pt x="948702" y="1072320"/>
                </a:cubicBezTo>
                <a:cubicBezTo>
                  <a:pt x="933125" y="1106592"/>
                  <a:pt x="920663" y="1141642"/>
                  <a:pt x="911315" y="1177469"/>
                </a:cubicBezTo>
                <a:cubicBezTo>
                  <a:pt x="901968" y="1213299"/>
                  <a:pt x="891065" y="1248350"/>
                  <a:pt x="878601" y="1282621"/>
                </a:cubicBezTo>
                <a:cubicBezTo>
                  <a:pt x="863024" y="1332471"/>
                  <a:pt x="849782" y="1382321"/>
                  <a:pt x="838878" y="1432172"/>
                </a:cubicBezTo>
                <a:cubicBezTo>
                  <a:pt x="827973" y="1482020"/>
                  <a:pt x="814733" y="1530313"/>
                  <a:pt x="799155" y="1577046"/>
                </a:cubicBezTo>
                <a:cubicBezTo>
                  <a:pt x="792924" y="1592625"/>
                  <a:pt x="789027" y="1606644"/>
                  <a:pt x="787470" y="1619107"/>
                </a:cubicBezTo>
                <a:cubicBezTo>
                  <a:pt x="785915" y="1631569"/>
                  <a:pt x="783578" y="1645591"/>
                  <a:pt x="780462" y="1661167"/>
                </a:cubicBezTo>
                <a:cubicBezTo>
                  <a:pt x="774228" y="1673630"/>
                  <a:pt x="770336" y="1686092"/>
                  <a:pt x="768777" y="1698555"/>
                </a:cubicBezTo>
                <a:cubicBezTo>
                  <a:pt x="767218" y="1711017"/>
                  <a:pt x="763324" y="1725038"/>
                  <a:pt x="757094" y="1740615"/>
                </a:cubicBezTo>
                <a:cubicBezTo>
                  <a:pt x="750862" y="1756194"/>
                  <a:pt x="746189" y="1770215"/>
                  <a:pt x="743073" y="1782677"/>
                </a:cubicBezTo>
                <a:cubicBezTo>
                  <a:pt x="739959" y="1795140"/>
                  <a:pt x="736843" y="1809159"/>
                  <a:pt x="733726" y="1824738"/>
                </a:cubicBezTo>
                <a:cubicBezTo>
                  <a:pt x="733726" y="1834084"/>
                  <a:pt x="732167" y="1843432"/>
                  <a:pt x="729055" y="1852781"/>
                </a:cubicBezTo>
                <a:cubicBezTo>
                  <a:pt x="725937" y="1862125"/>
                  <a:pt x="722823" y="1871472"/>
                  <a:pt x="719705" y="1880818"/>
                </a:cubicBezTo>
                <a:cubicBezTo>
                  <a:pt x="713477" y="1902627"/>
                  <a:pt x="708801" y="1922878"/>
                  <a:pt x="705685" y="1941573"/>
                </a:cubicBezTo>
                <a:cubicBezTo>
                  <a:pt x="702569" y="1960266"/>
                  <a:pt x="701012" y="1980517"/>
                  <a:pt x="701012" y="2002326"/>
                </a:cubicBezTo>
                <a:lnTo>
                  <a:pt x="686993" y="2067756"/>
                </a:lnTo>
                <a:cubicBezTo>
                  <a:pt x="680761" y="2092679"/>
                  <a:pt x="673753" y="2116825"/>
                  <a:pt x="665963" y="2140194"/>
                </a:cubicBezTo>
                <a:cubicBezTo>
                  <a:pt x="658174" y="2163560"/>
                  <a:pt x="655838" y="2187705"/>
                  <a:pt x="658952" y="2212630"/>
                </a:cubicBezTo>
                <a:cubicBezTo>
                  <a:pt x="643375" y="2237555"/>
                  <a:pt x="640257" y="2264037"/>
                  <a:pt x="649604" y="2292078"/>
                </a:cubicBezTo>
                <a:cubicBezTo>
                  <a:pt x="649604" y="2298310"/>
                  <a:pt x="648826" y="2305320"/>
                  <a:pt x="647267" y="2313109"/>
                </a:cubicBezTo>
                <a:cubicBezTo>
                  <a:pt x="645710" y="2320898"/>
                  <a:pt x="644930" y="2327908"/>
                  <a:pt x="644930" y="2334138"/>
                </a:cubicBezTo>
                <a:cubicBezTo>
                  <a:pt x="638700" y="2377758"/>
                  <a:pt x="632468" y="2421375"/>
                  <a:pt x="626240" y="2464995"/>
                </a:cubicBezTo>
                <a:cubicBezTo>
                  <a:pt x="620006" y="2508612"/>
                  <a:pt x="615332" y="2552232"/>
                  <a:pt x="612218" y="2595850"/>
                </a:cubicBezTo>
                <a:cubicBezTo>
                  <a:pt x="612216" y="2605198"/>
                  <a:pt x="611439" y="2614544"/>
                  <a:pt x="609880" y="2623890"/>
                </a:cubicBezTo>
                <a:cubicBezTo>
                  <a:pt x="608323" y="2633237"/>
                  <a:pt x="607545" y="2642583"/>
                  <a:pt x="607543" y="2651931"/>
                </a:cubicBezTo>
                <a:cubicBezTo>
                  <a:pt x="601313" y="2670624"/>
                  <a:pt x="599756" y="2684645"/>
                  <a:pt x="602870" y="2693994"/>
                </a:cubicBezTo>
                <a:cubicBezTo>
                  <a:pt x="609102" y="2731379"/>
                  <a:pt x="607543" y="2768766"/>
                  <a:pt x="598199" y="2806154"/>
                </a:cubicBezTo>
                <a:cubicBezTo>
                  <a:pt x="588850" y="2843543"/>
                  <a:pt x="582618" y="2882485"/>
                  <a:pt x="579504" y="2922991"/>
                </a:cubicBezTo>
                <a:cubicBezTo>
                  <a:pt x="579504" y="2932335"/>
                  <a:pt x="577945" y="2940124"/>
                  <a:pt x="574829" y="2946357"/>
                </a:cubicBezTo>
                <a:lnTo>
                  <a:pt x="551463" y="2965051"/>
                </a:lnTo>
                <a:cubicBezTo>
                  <a:pt x="542117" y="2961933"/>
                  <a:pt x="536666" y="2957262"/>
                  <a:pt x="535107" y="2951030"/>
                </a:cubicBezTo>
                <a:cubicBezTo>
                  <a:pt x="533548" y="2944798"/>
                  <a:pt x="532769" y="2938567"/>
                  <a:pt x="532769" y="2932335"/>
                </a:cubicBezTo>
                <a:cubicBezTo>
                  <a:pt x="526538" y="2913642"/>
                  <a:pt x="524204" y="2894948"/>
                  <a:pt x="525759" y="2876255"/>
                </a:cubicBezTo>
                <a:cubicBezTo>
                  <a:pt x="527316" y="2857562"/>
                  <a:pt x="524981" y="2837309"/>
                  <a:pt x="518751" y="2815500"/>
                </a:cubicBezTo>
                <a:cubicBezTo>
                  <a:pt x="512517" y="2799922"/>
                  <a:pt x="510180" y="2782008"/>
                  <a:pt x="511739" y="2761757"/>
                </a:cubicBezTo>
                <a:cubicBezTo>
                  <a:pt x="513298" y="2741505"/>
                  <a:pt x="512517" y="2722033"/>
                  <a:pt x="509403" y="2703338"/>
                </a:cubicBezTo>
                <a:cubicBezTo>
                  <a:pt x="509403" y="2690878"/>
                  <a:pt x="509403" y="2684645"/>
                  <a:pt x="509403" y="2684645"/>
                </a:cubicBezTo>
                <a:cubicBezTo>
                  <a:pt x="515633" y="2650372"/>
                  <a:pt x="517194" y="2617658"/>
                  <a:pt x="514076" y="2586503"/>
                </a:cubicBezTo>
                <a:cubicBezTo>
                  <a:pt x="510962" y="2555348"/>
                  <a:pt x="510962" y="2522636"/>
                  <a:pt x="514078" y="2488361"/>
                </a:cubicBezTo>
                <a:cubicBezTo>
                  <a:pt x="520308" y="2432281"/>
                  <a:pt x="527318" y="2376199"/>
                  <a:pt x="535105" y="2320119"/>
                </a:cubicBezTo>
                <a:cubicBezTo>
                  <a:pt x="542894" y="2264037"/>
                  <a:pt x="549904" y="2207957"/>
                  <a:pt x="556136" y="2151875"/>
                </a:cubicBezTo>
                <a:cubicBezTo>
                  <a:pt x="559252" y="2136300"/>
                  <a:pt x="561589" y="2119163"/>
                  <a:pt x="563148" y="2100468"/>
                </a:cubicBezTo>
                <a:cubicBezTo>
                  <a:pt x="564703" y="2081776"/>
                  <a:pt x="565483" y="2063083"/>
                  <a:pt x="565483" y="2044387"/>
                </a:cubicBezTo>
                <a:cubicBezTo>
                  <a:pt x="556136" y="2059965"/>
                  <a:pt x="550684" y="2074764"/>
                  <a:pt x="549127" y="2088787"/>
                </a:cubicBezTo>
                <a:cubicBezTo>
                  <a:pt x="547569" y="2102805"/>
                  <a:pt x="545231" y="2117604"/>
                  <a:pt x="542117" y="2133184"/>
                </a:cubicBezTo>
                <a:cubicBezTo>
                  <a:pt x="532769" y="2201725"/>
                  <a:pt x="523422" y="2268710"/>
                  <a:pt x="514078" y="2334140"/>
                </a:cubicBezTo>
                <a:cubicBezTo>
                  <a:pt x="504728" y="2399569"/>
                  <a:pt x="496942" y="2466552"/>
                  <a:pt x="490708" y="2535096"/>
                </a:cubicBezTo>
                <a:cubicBezTo>
                  <a:pt x="478247" y="2644142"/>
                  <a:pt x="476689" y="2762536"/>
                  <a:pt x="486035" y="2890275"/>
                </a:cubicBezTo>
                <a:cubicBezTo>
                  <a:pt x="486035" y="2905855"/>
                  <a:pt x="487594" y="2920652"/>
                  <a:pt x="490708" y="2934672"/>
                </a:cubicBezTo>
                <a:cubicBezTo>
                  <a:pt x="493824" y="2948693"/>
                  <a:pt x="498499" y="2963492"/>
                  <a:pt x="504728" y="2979071"/>
                </a:cubicBezTo>
                <a:cubicBezTo>
                  <a:pt x="504729" y="2985301"/>
                  <a:pt x="507844" y="2991533"/>
                  <a:pt x="514076" y="2997763"/>
                </a:cubicBezTo>
                <a:cubicBezTo>
                  <a:pt x="529652" y="3010226"/>
                  <a:pt x="538221" y="3023468"/>
                  <a:pt x="539778" y="3037487"/>
                </a:cubicBezTo>
                <a:cubicBezTo>
                  <a:pt x="541337" y="3051507"/>
                  <a:pt x="542117" y="3066308"/>
                  <a:pt x="542119" y="3081886"/>
                </a:cubicBezTo>
                <a:cubicBezTo>
                  <a:pt x="529652" y="3081884"/>
                  <a:pt x="521867" y="3080327"/>
                  <a:pt x="518751" y="3077213"/>
                </a:cubicBezTo>
                <a:cubicBezTo>
                  <a:pt x="484478" y="3039824"/>
                  <a:pt x="462667" y="2986858"/>
                  <a:pt x="453323" y="2918316"/>
                </a:cubicBezTo>
                <a:cubicBezTo>
                  <a:pt x="443974" y="2846657"/>
                  <a:pt x="440079" y="2771882"/>
                  <a:pt x="441638" y="2693992"/>
                </a:cubicBezTo>
                <a:cubicBezTo>
                  <a:pt x="443197" y="2616101"/>
                  <a:pt x="448648" y="2539769"/>
                  <a:pt x="457994" y="2464995"/>
                </a:cubicBezTo>
                <a:cubicBezTo>
                  <a:pt x="467340" y="2365295"/>
                  <a:pt x="481362" y="2268710"/>
                  <a:pt x="500054" y="2175243"/>
                </a:cubicBezTo>
                <a:cubicBezTo>
                  <a:pt x="506287" y="2140972"/>
                  <a:pt x="510960" y="2109037"/>
                  <a:pt x="514076" y="2079437"/>
                </a:cubicBezTo>
                <a:cubicBezTo>
                  <a:pt x="517194" y="2049839"/>
                  <a:pt x="521865" y="2019464"/>
                  <a:pt x="528095" y="1988307"/>
                </a:cubicBezTo>
                <a:cubicBezTo>
                  <a:pt x="537442" y="1954035"/>
                  <a:pt x="544453" y="1922101"/>
                  <a:pt x="549128" y="1892501"/>
                </a:cubicBezTo>
                <a:cubicBezTo>
                  <a:pt x="553802" y="1862903"/>
                  <a:pt x="559252" y="1832529"/>
                  <a:pt x="565483" y="1801370"/>
                </a:cubicBezTo>
                <a:cubicBezTo>
                  <a:pt x="571715" y="1785792"/>
                  <a:pt x="574829" y="1770215"/>
                  <a:pt x="574831" y="1754636"/>
                </a:cubicBezTo>
                <a:cubicBezTo>
                  <a:pt x="574831" y="1739058"/>
                  <a:pt x="576388" y="1723479"/>
                  <a:pt x="579506" y="1707905"/>
                </a:cubicBezTo>
                <a:cubicBezTo>
                  <a:pt x="582620" y="1692324"/>
                  <a:pt x="585736" y="1676746"/>
                  <a:pt x="588852" y="1661167"/>
                </a:cubicBezTo>
                <a:cubicBezTo>
                  <a:pt x="591966" y="1645591"/>
                  <a:pt x="596640" y="1630014"/>
                  <a:pt x="602870" y="1614434"/>
                </a:cubicBezTo>
                <a:cubicBezTo>
                  <a:pt x="609102" y="1580162"/>
                  <a:pt x="616890" y="1546669"/>
                  <a:pt x="626238" y="1513955"/>
                </a:cubicBezTo>
                <a:cubicBezTo>
                  <a:pt x="635586" y="1481243"/>
                  <a:pt x="643375" y="1447749"/>
                  <a:pt x="649605" y="1413480"/>
                </a:cubicBezTo>
                <a:cubicBezTo>
                  <a:pt x="649605" y="1394783"/>
                  <a:pt x="654279" y="1376090"/>
                  <a:pt x="663627" y="1357396"/>
                </a:cubicBezTo>
                <a:cubicBezTo>
                  <a:pt x="679202" y="1316892"/>
                  <a:pt x="690886" y="1276391"/>
                  <a:pt x="698677" y="1235887"/>
                </a:cubicBezTo>
                <a:cubicBezTo>
                  <a:pt x="706467" y="1195384"/>
                  <a:pt x="716591" y="1153323"/>
                  <a:pt x="729055" y="1109706"/>
                </a:cubicBezTo>
                <a:cubicBezTo>
                  <a:pt x="735284" y="1100358"/>
                  <a:pt x="739179" y="1090234"/>
                  <a:pt x="740736" y="1079328"/>
                </a:cubicBezTo>
                <a:cubicBezTo>
                  <a:pt x="742293" y="1068423"/>
                  <a:pt x="744632" y="1058297"/>
                  <a:pt x="747746" y="1048951"/>
                </a:cubicBezTo>
                <a:cubicBezTo>
                  <a:pt x="750864" y="1042719"/>
                  <a:pt x="753980" y="1035709"/>
                  <a:pt x="757092" y="1027920"/>
                </a:cubicBezTo>
                <a:cubicBezTo>
                  <a:pt x="760210" y="1020132"/>
                  <a:pt x="761766" y="1013121"/>
                  <a:pt x="761766" y="1006890"/>
                </a:cubicBezTo>
                <a:cubicBezTo>
                  <a:pt x="758653" y="981965"/>
                  <a:pt x="760990" y="959379"/>
                  <a:pt x="768777" y="939126"/>
                </a:cubicBezTo>
                <a:cubicBezTo>
                  <a:pt x="776565" y="918874"/>
                  <a:pt x="783578" y="896286"/>
                  <a:pt x="789806" y="871363"/>
                </a:cubicBezTo>
                <a:cubicBezTo>
                  <a:pt x="805385" y="827743"/>
                  <a:pt x="819405" y="784124"/>
                  <a:pt x="831869" y="740508"/>
                </a:cubicBezTo>
                <a:cubicBezTo>
                  <a:pt x="844329" y="696887"/>
                  <a:pt x="855235" y="653269"/>
                  <a:pt x="864581" y="609650"/>
                </a:cubicBezTo>
                <a:lnTo>
                  <a:pt x="883277" y="553570"/>
                </a:lnTo>
                <a:close/>
                <a:moveTo>
                  <a:pt x="1203403" y="135300"/>
                </a:moveTo>
                <a:cubicBezTo>
                  <a:pt x="1239235" y="135300"/>
                  <a:pt x="1274286" y="137636"/>
                  <a:pt x="1308555" y="142310"/>
                </a:cubicBezTo>
                <a:cubicBezTo>
                  <a:pt x="1370869" y="151656"/>
                  <a:pt x="1430064" y="167234"/>
                  <a:pt x="1486145" y="189043"/>
                </a:cubicBezTo>
                <a:cubicBezTo>
                  <a:pt x="1520418" y="198390"/>
                  <a:pt x="1553133" y="211632"/>
                  <a:pt x="1584288" y="228767"/>
                </a:cubicBezTo>
                <a:cubicBezTo>
                  <a:pt x="1615445" y="245903"/>
                  <a:pt x="1645041" y="265375"/>
                  <a:pt x="1673084" y="287186"/>
                </a:cubicBezTo>
                <a:cubicBezTo>
                  <a:pt x="1729162" y="327687"/>
                  <a:pt x="1774338" y="371306"/>
                  <a:pt x="1808612" y="418040"/>
                </a:cubicBezTo>
                <a:cubicBezTo>
                  <a:pt x="1824190" y="442965"/>
                  <a:pt x="1837430" y="467892"/>
                  <a:pt x="1848335" y="492815"/>
                </a:cubicBezTo>
                <a:cubicBezTo>
                  <a:pt x="1859239" y="517740"/>
                  <a:pt x="1867808" y="544223"/>
                  <a:pt x="1874038" y="572262"/>
                </a:cubicBezTo>
                <a:cubicBezTo>
                  <a:pt x="1877154" y="594071"/>
                  <a:pt x="1880270" y="615102"/>
                  <a:pt x="1883384" y="635354"/>
                </a:cubicBezTo>
                <a:cubicBezTo>
                  <a:pt x="1886500" y="655606"/>
                  <a:pt x="1894290" y="676635"/>
                  <a:pt x="1906752" y="698448"/>
                </a:cubicBezTo>
                <a:cubicBezTo>
                  <a:pt x="1912984" y="710908"/>
                  <a:pt x="1909868" y="723371"/>
                  <a:pt x="1897406" y="735833"/>
                </a:cubicBezTo>
                <a:cubicBezTo>
                  <a:pt x="1888059" y="748295"/>
                  <a:pt x="1880272" y="759978"/>
                  <a:pt x="1874040" y="770884"/>
                </a:cubicBezTo>
                <a:cubicBezTo>
                  <a:pt x="1867808" y="781787"/>
                  <a:pt x="1866249" y="795029"/>
                  <a:pt x="1869366" y="810608"/>
                </a:cubicBezTo>
                <a:cubicBezTo>
                  <a:pt x="1869365" y="819954"/>
                  <a:pt x="1867808" y="827743"/>
                  <a:pt x="1864693" y="833973"/>
                </a:cubicBezTo>
                <a:cubicBezTo>
                  <a:pt x="1839769" y="877593"/>
                  <a:pt x="1818737" y="921210"/>
                  <a:pt x="1801600" y="964830"/>
                </a:cubicBezTo>
                <a:cubicBezTo>
                  <a:pt x="1784464" y="1008449"/>
                  <a:pt x="1763435" y="1052067"/>
                  <a:pt x="1738508" y="1095684"/>
                </a:cubicBezTo>
                <a:cubicBezTo>
                  <a:pt x="1726048" y="1123725"/>
                  <a:pt x="1712026" y="1150207"/>
                  <a:pt x="1696448" y="1175132"/>
                </a:cubicBezTo>
                <a:lnTo>
                  <a:pt x="1654387" y="1226541"/>
                </a:lnTo>
                <a:lnTo>
                  <a:pt x="1645041" y="1217193"/>
                </a:lnTo>
                <a:cubicBezTo>
                  <a:pt x="1645041" y="1201616"/>
                  <a:pt x="1645822" y="1187595"/>
                  <a:pt x="1647378" y="1175132"/>
                </a:cubicBezTo>
                <a:cubicBezTo>
                  <a:pt x="1648935" y="1162672"/>
                  <a:pt x="1649716" y="1148650"/>
                  <a:pt x="1649716" y="1133072"/>
                </a:cubicBezTo>
                <a:cubicBezTo>
                  <a:pt x="1655946" y="1126841"/>
                  <a:pt x="1661399" y="1123725"/>
                  <a:pt x="1666072" y="1123725"/>
                </a:cubicBezTo>
                <a:cubicBezTo>
                  <a:pt x="1670747" y="1123725"/>
                  <a:pt x="1676196" y="1123725"/>
                  <a:pt x="1682428" y="1123725"/>
                </a:cubicBezTo>
                <a:cubicBezTo>
                  <a:pt x="1698007" y="1117493"/>
                  <a:pt x="1702680" y="1108147"/>
                  <a:pt x="1696450" y="1095686"/>
                </a:cubicBezTo>
                <a:cubicBezTo>
                  <a:pt x="1690219" y="1089454"/>
                  <a:pt x="1682428" y="1086340"/>
                  <a:pt x="1673082" y="1086338"/>
                </a:cubicBezTo>
                <a:cubicBezTo>
                  <a:pt x="1629462" y="1086338"/>
                  <a:pt x="1595191" y="1105031"/>
                  <a:pt x="1570268" y="1142418"/>
                </a:cubicBezTo>
                <a:cubicBezTo>
                  <a:pt x="1548458" y="1176691"/>
                  <a:pt x="1525092" y="1211742"/>
                  <a:pt x="1500165" y="1247570"/>
                </a:cubicBezTo>
                <a:cubicBezTo>
                  <a:pt x="1475242" y="1283400"/>
                  <a:pt x="1450317" y="1318451"/>
                  <a:pt x="1425390" y="1352723"/>
                </a:cubicBezTo>
                <a:cubicBezTo>
                  <a:pt x="1403582" y="1380764"/>
                  <a:pt x="1381773" y="1407246"/>
                  <a:pt x="1359962" y="1432170"/>
                </a:cubicBezTo>
                <a:cubicBezTo>
                  <a:pt x="1338153" y="1457095"/>
                  <a:pt x="1316345" y="1483579"/>
                  <a:pt x="1294536" y="1511618"/>
                </a:cubicBezTo>
                <a:cubicBezTo>
                  <a:pt x="1269611" y="1539659"/>
                  <a:pt x="1244688" y="1566921"/>
                  <a:pt x="1219763" y="1593404"/>
                </a:cubicBezTo>
                <a:cubicBezTo>
                  <a:pt x="1194838" y="1619888"/>
                  <a:pt x="1169911" y="1647148"/>
                  <a:pt x="1144987" y="1675189"/>
                </a:cubicBezTo>
                <a:cubicBezTo>
                  <a:pt x="1129408" y="1684535"/>
                  <a:pt x="1121621" y="1696998"/>
                  <a:pt x="1121619" y="1712576"/>
                </a:cubicBezTo>
                <a:cubicBezTo>
                  <a:pt x="1134081" y="1718806"/>
                  <a:pt x="1142650" y="1718029"/>
                  <a:pt x="1147323" y="1710239"/>
                </a:cubicBezTo>
                <a:cubicBezTo>
                  <a:pt x="1151996" y="1702450"/>
                  <a:pt x="1157449" y="1696998"/>
                  <a:pt x="1163681" y="1693881"/>
                </a:cubicBezTo>
                <a:cubicBezTo>
                  <a:pt x="1169911" y="1690765"/>
                  <a:pt x="1176142" y="1687651"/>
                  <a:pt x="1182374" y="1684535"/>
                </a:cubicBezTo>
                <a:cubicBezTo>
                  <a:pt x="1188606" y="1681419"/>
                  <a:pt x="1194836" y="1676746"/>
                  <a:pt x="1201068" y="1670516"/>
                </a:cubicBezTo>
                <a:cubicBezTo>
                  <a:pt x="1207301" y="1654937"/>
                  <a:pt x="1215866" y="1640138"/>
                  <a:pt x="1226771" y="1626117"/>
                </a:cubicBezTo>
                <a:cubicBezTo>
                  <a:pt x="1237675" y="1612099"/>
                  <a:pt x="1250918" y="1600414"/>
                  <a:pt x="1266497" y="1591066"/>
                </a:cubicBezTo>
                <a:cubicBezTo>
                  <a:pt x="1282073" y="1581720"/>
                  <a:pt x="1294536" y="1569257"/>
                  <a:pt x="1303882" y="1553679"/>
                </a:cubicBezTo>
                <a:cubicBezTo>
                  <a:pt x="1313230" y="1538102"/>
                  <a:pt x="1327248" y="1527197"/>
                  <a:pt x="1345944" y="1520966"/>
                </a:cubicBezTo>
                <a:cubicBezTo>
                  <a:pt x="1352177" y="1508504"/>
                  <a:pt x="1358405" y="1496819"/>
                  <a:pt x="1364637" y="1485916"/>
                </a:cubicBezTo>
                <a:cubicBezTo>
                  <a:pt x="1370867" y="1475010"/>
                  <a:pt x="1377101" y="1463329"/>
                  <a:pt x="1383330" y="1450867"/>
                </a:cubicBezTo>
                <a:cubicBezTo>
                  <a:pt x="1392678" y="1447749"/>
                  <a:pt x="1402802" y="1445412"/>
                  <a:pt x="1413707" y="1443855"/>
                </a:cubicBezTo>
                <a:cubicBezTo>
                  <a:pt x="1424611" y="1442296"/>
                  <a:pt x="1436298" y="1433731"/>
                  <a:pt x="1448760" y="1418151"/>
                </a:cubicBezTo>
                <a:cubicBezTo>
                  <a:pt x="1439412" y="1464885"/>
                  <a:pt x="1426949" y="1497599"/>
                  <a:pt x="1411373" y="1516291"/>
                </a:cubicBezTo>
                <a:cubicBezTo>
                  <a:pt x="1398910" y="1528754"/>
                  <a:pt x="1389564" y="1541216"/>
                  <a:pt x="1383330" y="1553679"/>
                </a:cubicBezTo>
                <a:cubicBezTo>
                  <a:pt x="1377100" y="1566141"/>
                  <a:pt x="1369312" y="1578603"/>
                  <a:pt x="1359962" y="1591066"/>
                </a:cubicBezTo>
                <a:lnTo>
                  <a:pt x="1308555" y="1647148"/>
                </a:lnTo>
                <a:lnTo>
                  <a:pt x="1144987" y="1801370"/>
                </a:lnTo>
                <a:cubicBezTo>
                  <a:pt x="1132524" y="1813833"/>
                  <a:pt x="1120062" y="1824738"/>
                  <a:pt x="1107601" y="1834084"/>
                </a:cubicBezTo>
                <a:cubicBezTo>
                  <a:pt x="1095137" y="1843431"/>
                  <a:pt x="1082674" y="1852779"/>
                  <a:pt x="1070212" y="1862125"/>
                </a:cubicBezTo>
                <a:cubicBezTo>
                  <a:pt x="1063980" y="1865239"/>
                  <a:pt x="1058527" y="1868355"/>
                  <a:pt x="1053856" y="1871472"/>
                </a:cubicBezTo>
                <a:cubicBezTo>
                  <a:pt x="1049183" y="1874588"/>
                  <a:pt x="1043730" y="1873029"/>
                  <a:pt x="1037500" y="1866798"/>
                </a:cubicBezTo>
                <a:cubicBezTo>
                  <a:pt x="1028153" y="1860566"/>
                  <a:pt x="1025813" y="1851999"/>
                  <a:pt x="1030490" y="1841094"/>
                </a:cubicBezTo>
                <a:cubicBezTo>
                  <a:pt x="1035163" y="1830191"/>
                  <a:pt x="1034382" y="1821622"/>
                  <a:pt x="1028152" y="1815390"/>
                </a:cubicBezTo>
                <a:cubicBezTo>
                  <a:pt x="1018803" y="1812275"/>
                  <a:pt x="1012573" y="1813833"/>
                  <a:pt x="1009457" y="1820065"/>
                </a:cubicBezTo>
                <a:cubicBezTo>
                  <a:pt x="1006341" y="1826295"/>
                  <a:pt x="1001668" y="1830970"/>
                  <a:pt x="995437" y="1834084"/>
                </a:cubicBezTo>
                <a:lnTo>
                  <a:pt x="958050" y="1866798"/>
                </a:lnTo>
                <a:cubicBezTo>
                  <a:pt x="923777" y="1901071"/>
                  <a:pt x="886390" y="1924437"/>
                  <a:pt x="845890" y="1936900"/>
                </a:cubicBezTo>
                <a:cubicBezTo>
                  <a:pt x="845890" y="1936900"/>
                  <a:pt x="838099" y="1936900"/>
                  <a:pt x="822522" y="1936900"/>
                </a:cubicBezTo>
                <a:cubicBezTo>
                  <a:pt x="822521" y="1927552"/>
                  <a:pt x="824857" y="1919762"/>
                  <a:pt x="829532" y="1913532"/>
                </a:cubicBezTo>
                <a:cubicBezTo>
                  <a:pt x="834205" y="1907302"/>
                  <a:pt x="839656" y="1901070"/>
                  <a:pt x="845888" y="1894839"/>
                </a:cubicBezTo>
                <a:cubicBezTo>
                  <a:pt x="849002" y="1885491"/>
                  <a:pt x="856794" y="1874588"/>
                  <a:pt x="869256" y="1862125"/>
                </a:cubicBezTo>
                <a:cubicBezTo>
                  <a:pt x="925338" y="1812275"/>
                  <a:pt x="978302" y="1760089"/>
                  <a:pt x="1028152" y="1705566"/>
                </a:cubicBezTo>
                <a:cubicBezTo>
                  <a:pt x="1078003" y="1651041"/>
                  <a:pt x="1127849" y="1595741"/>
                  <a:pt x="1177703" y="1539659"/>
                </a:cubicBezTo>
                <a:cubicBezTo>
                  <a:pt x="1211974" y="1499156"/>
                  <a:pt x="1245466" y="1458654"/>
                  <a:pt x="1278178" y="1418151"/>
                </a:cubicBezTo>
                <a:cubicBezTo>
                  <a:pt x="1310892" y="1377648"/>
                  <a:pt x="1342827" y="1335589"/>
                  <a:pt x="1373985" y="1291967"/>
                </a:cubicBezTo>
                <a:cubicBezTo>
                  <a:pt x="1411371" y="1239003"/>
                  <a:pt x="1448760" y="1186817"/>
                  <a:pt x="1486145" y="1135410"/>
                </a:cubicBezTo>
                <a:cubicBezTo>
                  <a:pt x="1523533" y="1084001"/>
                  <a:pt x="1556249" y="1028699"/>
                  <a:pt x="1584288" y="969503"/>
                </a:cubicBezTo>
                <a:cubicBezTo>
                  <a:pt x="1587404" y="950808"/>
                  <a:pt x="1596750" y="936789"/>
                  <a:pt x="1612329" y="927443"/>
                </a:cubicBezTo>
                <a:cubicBezTo>
                  <a:pt x="1637252" y="893170"/>
                  <a:pt x="1652832" y="849552"/>
                  <a:pt x="1659062" y="796586"/>
                </a:cubicBezTo>
                <a:cubicBezTo>
                  <a:pt x="1665293" y="765431"/>
                  <a:pt x="1671523" y="738947"/>
                  <a:pt x="1677755" y="717138"/>
                </a:cubicBezTo>
                <a:cubicBezTo>
                  <a:pt x="1680871" y="704678"/>
                  <a:pt x="1690217" y="689097"/>
                  <a:pt x="1705798" y="670405"/>
                </a:cubicBezTo>
                <a:cubicBezTo>
                  <a:pt x="1702680" y="642364"/>
                  <a:pt x="1704239" y="613545"/>
                  <a:pt x="1710469" y="583945"/>
                </a:cubicBezTo>
                <a:cubicBezTo>
                  <a:pt x="1716699" y="554347"/>
                  <a:pt x="1715144" y="523972"/>
                  <a:pt x="1705796" y="492815"/>
                </a:cubicBezTo>
                <a:lnTo>
                  <a:pt x="1673082" y="450754"/>
                </a:lnTo>
                <a:cubicBezTo>
                  <a:pt x="1654387" y="416485"/>
                  <a:pt x="1631801" y="388442"/>
                  <a:pt x="1605317" y="366633"/>
                </a:cubicBezTo>
                <a:cubicBezTo>
                  <a:pt x="1578837" y="344823"/>
                  <a:pt x="1551574" y="321457"/>
                  <a:pt x="1523533" y="296532"/>
                </a:cubicBezTo>
                <a:cubicBezTo>
                  <a:pt x="1511072" y="290300"/>
                  <a:pt x="1495494" y="284069"/>
                  <a:pt x="1476799" y="277837"/>
                </a:cubicBezTo>
                <a:cubicBezTo>
                  <a:pt x="1271170" y="215527"/>
                  <a:pt x="1079558" y="242011"/>
                  <a:pt x="901968" y="357285"/>
                </a:cubicBezTo>
                <a:cubicBezTo>
                  <a:pt x="774228" y="438292"/>
                  <a:pt x="658952" y="534875"/>
                  <a:pt x="556136" y="647039"/>
                </a:cubicBezTo>
                <a:cubicBezTo>
                  <a:pt x="475130" y="728044"/>
                  <a:pt x="405032" y="823070"/>
                  <a:pt x="345834" y="932116"/>
                </a:cubicBezTo>
                <a:cubicBezTo>
                  <a:pt x="327139" y="969503"/>
                  <a:pt x="309224" y="1005331"/>
                  <a:pt x="292091" y="1039604"/>
                </a:cubicBezTo>
                <a:cubicBezTo>
                  <a:pt x="274953" y="1073877"/>
                  <a:pt x="258597" y="1111263"/>
                  <a:pt x="243018" y="1151766"/>
                </a:cubicBezTo>
                <a:cubicBezTo>
                  <a:pt x="236788" y="1176693"/>
                  <a:pt x="230556" y="1200057"/>
                  <a:pt x="224324" y="1221870"/>
                </a:cubicBezTo>
                <a:cubicBezTo>
                  <a:pt x="218094" y="1243676"/>
                  <a:pt x="211861" y="1267044"/>
                  <a:pt x="205631" y="1291967"/>
                </a:cubicBezTo>
                <a:lnTo>
                  <a:pt x="177592" y="1432170"/>
                </a:lnTo>
                <a:cubicBezTo>
                  <a:pt x="158897" y="1444633"/>
                  <a:pt x="137866" y="1453979"/>
                  <a:pt x="114499" y="1460213"/>
                </a:cubicBezTo>
                <a:cubicBezTo>
                  <a:pt x="91131" y="1466442"/>
                  <a:pt x="68544" y="1472674"/>
                  <a:pt x="46734" y="1478904"/>
                </a:cubicBezTo>
                <a:cubicBezTo>
                  <a:pt x="37387" y="1482022"/>
                  <a:pt x="28821" y="1479684"/>
                  <a:pt x="21031" y="1471894"/>
                </a:cubicBezTo>
                <a:cubicBezTo>
                  <a:pt x="13242" y="1464105"/>
                  <a:pt x="7791" y="1457095"/>
                  <a:pt x="4673" y="1450865"/>
                </a:cubicBezTo>
                <a:cubicBezTo>
                  <a:pt x="4673" y="1444633"/>
                  <a:pt x="3894" y="1440739"/>
                  <a:pt x="2338" y="1439180"/>
                </a:cubicBezTo>
                <a:cubicBezTo>
                  <a:pt x="780" y="1437623"/>
                  <a:pt x="0" y="1435286"/>
                  <a:pt x="0" y="1432170"/>
                </a:cubicBezTo>
                <a:cubicBezTo>
                  <a:pt x="6232" y="1335587"/>
                  <a:pt x="20252" y="1243676"/>
                  <a:pt x="42061" y="1156439"/>
                </a:cubicBezTo>
                <a:cubicBezTo>
                  <a:pt x="57639" y="1115936"/>
                  <a:pt x="72438" y="1076212"/>
                  <a:pt x="86458" y="1037268"/>
                </a:cubicBezTo>
                <a:cubicBezTo>
                  <a:pt x="100479" y="998322"/>
                  <a:pt x="118392" y="961714"/>
                  <a:pt x="140205" y="927443"/>
                </a:cubicBezTo>
                <a:cubicBezTo>
                  <a:pt x="165128" y="880707"/>
                  <a:pt x="190832" y="835532"/>
                  <a:pt x="217314" y="791913"/>
                </a:cubicBezTo>
                <a:cubicBezTo>
                  <a:pt x="243796" y="748295"/>
                  <a:pt x="274174" y="704676"/>
                  <a:pt x="308445" y="661058"/>
                </a:cubicBezTo>
                <a:lnTo>
                  <a:pt x="476690" y="483468"/>
                </a:lnTo>
                <a:cubicBezTo>
                  <a:pt x="495381" y="464774"/>
                  <a:pt x="510960" y="452311"/>
                  <a:pt x="523424" y="446081"/>
                </a:cubicBezTo>
                <a:cubicBezTo>
                  <a:pt x="554579" y="427388"/>
                  <a:pt x="579504" y="405578"/>
                  <a:pt x="598197" y="380653"/>
                </a:cubicBezTo>
                <a:cubicBezTo>
                  <a:pt x="613777" y="358844"/>
                  <a:pt x="638700" y="340149"/>
                  <a:pt x="672971" y="324573"/>
                </a:cubicBezTo>
                <a:lnTo>
                  <a:pt x="752419" y="277837"/>
                </a:lnTo>
                <a:cubicBezTo>
                  <a:pt x="796039" y="252912"/>
                  <a:pt x="839658" y="229547"/>
                  <a:pt x="883276" y="207738"/>
                </a:cubicBezTo>
                <a:cubicBezTo>
                  <a:pt x="926893" y="185927"/>
                  <a:pt x="973627" y="170349"/>
                  <a:pt x="1023477" y="161002"/>
                </a:cubicBezTo>
                <a:lnTo>
                  <a:pt x="1093578" y="142310"/>
                </a:lnTo>
                <a:cubicBezTo>
                  <a:pt x="1130965" y="137636"/>
                  <a:pt x="1167575" y="135300"/>
                  <a:pt x="1203403" y="135300"/>
                </a:cubicBezTo>
                <a:close/>
                <a:moveTo>
                  <a:pt x="5769129" y="4"/>
                </a:moveTo>
                <a:cubicBezTo>
                  <a:pt x="5774146" y="-82"/>
                  <a:pt x="5779521" y="1054"/>
                  <a:pt x="5785116" y="3142"/>
                </a:cubicBezTo>
                <a:cubicBezTo>
                  <a:pt x="5818685" y="15673"/>
                  <a:pt x="5860170" y="62458"/>
                  <a:pt x="5879790" y="85095"/>
                </a:cubicBezTo>
                <a:cubicBezTo>
                  <a:pt x="5905948" y="115280"/>
                  <a:pt x="5913425" y="147216"/>
                  <a:pt x="5912236" y="185301"/>
                </a:cubicBezTo>
                <a:cubicBezTo>
                  <a:pt x="5911047" y="223387"/>
                  <a:pt x="5886482" y="263949"/>
                  <a:pt x="5872657" y="313603"/>
                </a:cubicBezTo>
                <a:cubicBezTo>
                  <a:pt x="5858828" y="363258"/>
                  <a:pt x="5848613" y="449121"/>
                  <a:pt x="5815499" y="481954"/>
                </a:cubicBezTo>
                <a:cubicBezTo>
                  <a:pt x="5782387" y="514787"/>
                  <a:pt x="5696572" y="554347"/>
                  <a:pt x="5673976" y="510600"/>
                </a:cubicBezTo>
                <a:cubicBezTo>
                  <a:pt x="5651382" y="466855"/>
                  <a:pt x="5666374" y="303884"/>
                  <a:pt x="5679927" y="219484"/>
                </a:cubicBezTo>
                <a:cubicBezTo>
                  <a:pt x="5693478" y="135081"/>
                  <a:pt x="5721978" y="26595"/>
                  <a:pt x="5755288" y="4197"/>
                </a:cubicBezTo>
                <a:cubicBezTo>
                  <a:pt x="5759452" y="1397"/>
                  <a:pt x="5764112" y="89"/>
                  <a:pt x="5769129" y="4"/>
                </a:cubicBezTo>
                <a:close/>
              </a:path>
            </a:pathLst>
          </a:cu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3AF4A755-3507-4F77-97D3-BB03A2B87EC0}"/>
              </a:ext>
            </a:extLst>
          </p:cNvPr>
          <p:cNvSpPr txBox="1"/>
          <p:nvPr/>
        </p:nvSpPr>
        <p:spPr>
          <a:xfrm>
            <a:off x="-278945" y="3612840"/>
            <a:ext cx="6175938" cy="923330"/>
          </a:xfrm>
          <a:prstGeom prst="rect">
            <a:avLst/>
          </a:prstGeom>
          <a:noFill/>
        </p:spPr>
        <p:txBody>
          <a:bodyPr wrap="square" rtlCol="0">
            <a:spAutoFit/>
          </a:bodyPr>
          <a:lstStyle/>
          <a:p>
            <a:r>
              <a:rPr lang="en-GB" sz="5400" i="1" spc="-150" dirty="0">
                <a:solidFill>
                  <a:srgbClr val="A7BA62"/>
                </a:solidFill>
                <a:latin typeface="Cavolini" panose="020B0502040204020203" pitchFamily="66" charset="0"/>
                <a:ea typeface="Source Sans Pro" panose="020B0503030403020204" pitchFamily="34" charset="0"/>
                <a:cs typeface="Cavolini" panose="020B0502040204020203" pitchFamily="66" charset="0"/>
              </a:rPr>
              <a:t>Fine Art Tile Co.</a:t>
            </a:r>
            <a:endParaRPr lang="en-GB" sz="5400" i="1" dirty="0">
              <a:solidFill>
                <a:srgbClr val="A7BA62"/>
              </a:solidFill>
              <a:latin typeface="Cavolini" panose="020B0502040204020203" pitchFamily="66" charset="0"/>
              <a:ea typeface="Source Sans Pro" panose="020B0503030403020204" pitchFamily="34" charset="0"/>
              <a:cs typeface="Cavolini" panose="020B0502040204020203" pitchFamily="66" charset="0"/>
            </a:endParaRPr>
          </a:p>
        </p:txBody>
      </p:sp>
    </p:spTree>
    <p:extLst>
      <p:ext uri="{BB962C8B-B14F-4D97-AF65-F5344CB8AC3E}">
        <p14:creationId xmlns:p14="http://schemas.microsoft.com/office/powerpoint/2010/main" val="1875818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7EE0AF51-FEF5-408F-B1A5-B2A9EB28CEBA}"/>
              </a:ext>
            </a:extLst>
          </p:cNvPr>
          <p:cNvSpPr/>
          <p:nvPr/>
        </p:nvSpPr>
        <p:spPr>
          <a:xfrm>
            <a:off x="3071664" y="1484784"/>
            <a:ext cx="6732765" cy="3081886"/>
          </a:xfrm>
          <a:custGeom>
            <a:avLst/>
            <a:gdLst>
              <a:gd name="connsiteX0" fmla="*/ 5990802 w 6732765"/>
              <a:gd name="connsiteY0" fmla="*/ 2327129 h 3081886"/>
              <a:gd name="connsiteX1" fmla="*/ 5984083 w 6732765"/>
              <a:gd name="connsiteY1" fmla="*/ 2329467 h 3081886"/>
              <a:gd name="connsiteX2" fmla="*/ 5956046 w 6732765"/>
              <a:gd name="connsiteY2" fmla="*/ 2376199 h 3081886"/>
              <a:gd name="connsiteX3" fmla="*/ 5965393 w 6732765"/>
              <a:gd name="connsiteY3" fmla="*/ 2399567 h 3081886"/>
              <a:gd name="connsiteX4" fmla="*/ 6007451 w 6732765"/>
              <a:gd name="connsiteY4" fmla="*/ 2348160 h 3081886"/>
              <a:gd name="connsiteX5" fmla="*/ 5990802 w 6732765"/>
              <a:gd name="connsiteY5" fmla="*/ 2327129 h 3081886"/>
              <a:gd name="connsiteX6" fmla="*/ 1734189 w 6732765"/>
              <a:gd name="connsiteY6" fmla="*/ 2259364 h 3081886"/>
              <a:gd name="connsiteX7" fmla="*/ 1734189 w 6732765"/>
              <a:gd name="connsiteY7" fmla="*/ 2310773 h 3081886"/>
              <a:gd name="connsiteX8" fmla="*/ 1738864 w 6732765"/>
              <a:gd name="connsiteY8" fmla="*/ 2315446 h 3081886"/>
              <a:gd name="connsiteX9" fmla="*/ 1738864 w 6732765"/>
              <a:gd name="connsiteY9" fmla="*/ 2259366 h 3081886"/>
              <a:gd name="connsiteX10" fmla="*/ 6119615 w 6732765"/>
              <a:gd name="connsiteY10" fmla="*/ 1974287 h 3081886"/>
              <a:gd name="connsiteX11" fmla="*/ 6075216 w 6732765"/>
              <a:gd name="connsiteY11" fmla="*/ 2009338 h 3081886"/>
              <a:gd name="connsiteX12" fmla="*/ 6030819 w 6732765"/>
              <a:gd name="connsiteY12" fmla="*/ 2035040 h 3081886"/>
              <a:gd name="connsiteX13" fmla="*/ 5998103 w 6732765"/>
              <a:gd name="connsiteY13" fmla="*/ 2063081 h 3081886"/>
              <a:gd name="connsiteX14" fmla="*/ 5820517 w 6732765"/>
              <a:gd name="connsiteY14" fmla="*/ 2207957 h 3081886"/>
              <a:gd name="connsiteX15" fmla="*/ 5778456 w 6732765"/>
              <a:gd name="connsiteY15" fmla="*/ 2247681 h 3081886"/>
              <a:gd name="connsiteX16" fmla="*/ 5741067 w 6732765"/>
              <a:gd name="connsiteY16" fmla="*/ 2292078 h 3081886"/>
              <a:gd name="connsiteX17" fmla="*/ 5675639 w 6732765"/>
              <a:gd name="connsiteY17" fmla="*/ 2385549 h 3081886"/>
              <a:gd name="connsiteX18" fmla="*/ 5661619 w 6732765"/>
              <a:gd name="connsiteY18" fmla="*/ 2450974 h 3081886"/>
              <a:gd name="connsiteX19" fmla="*/ 5680312 w 6732765"/>
              <a:gd name="connsiteY19" fmla="*/ 2455649 h 3081886"/>
              <a:gd name="connsiteX20" fmla="*/ 5778454 w 6732765"/>
              <a:gd name="connsiteY20" fmla="*/ 2439291 h 3081886"/>
              <a:gd name="connsiteX21" fmla="*/ 5862575 w 6732765"/>
              <a:gd name="connsiteY21" fmla="*/ 2385547 h 3081886"/>
              <a:gd name="connsiteX22" fmla="*/ 5874258 w 6732765"/>
              <a:gd name="connsiteY22" fmla="*/ 2376199 h 3081886"/>
              <a:gd name="connsiteX23" fmla="*/ 5885945 w 6732765"/>
              <a:gd name="connsiteY23" fmla="*/ 2371526 h 3081886"/>
              <a:gd name="connsiteX24" fmla="*/ 5923330 w 6732765"/>
              <a:gd name="connsiteY24" fmla="*/ 2338812 h 3081886"/>
              <a:gd name="connsiteX25" fmla="*/ 5998103 w 6732765"/>
              <a:gd name="connsiteY25" fmla="*/ 2247683 h 3081886"/>
              <a:gd name="connsiteX26" fmla="*/ 6063531 w 6732765"/>
              <a:gd name="connsiteY26" fmla="*/ 2151875 h 3081886"/>
              <a:gd name="connsiteX27" fmla="*/ 6100920 w 6732765"/>
              <a:gd name="connsiteY27" fmla="*/ 2077103 h 3081886"/>
              <a:gd name="connsiteX28" fmla="*/ 6124286 w 6732765"/>
              <a:gd name="connsiteY28" fmla="*/ 1997653 h 3081886"/>
              <a:gd name="connsiteX29" fmla="*/ 6119615 w 6732765"/>
              <a:gd name="connsiteY29" fmla="*/ 1974287 h 3081886"/>
              <a:gd name="connsiteX30" fmla="*/ 570156 w 6732765"/>
              <a:gd name="connsiteY30" fmla="*/ 1964939 h 3081886"/>
              <a:gd name="connsiteX31" fmla="*/ 570156 w 6732765"/>
              <a:gd name="connsiteY31" fmla="*/ 1999990 h 3081886"/>
              <a:gd name="connsiteX32" fmla="*/ 565483 w 6732765"/>
              <a:gd name="connsiteY32" fmla="*/ 2039713 h 3081886"/>
              <a:gd name="connsiteX33" fmla="*/ 584177 w 6732765"/>
              <a:gd name="connsiteY33" fmla="*/ 2025694 h 3081886"/>
              <a:gd name="connsiteX34" fmla="*/ 570156 w 6732765"/>
              <a:gd name="connsiteY34" fmla="*/ 1964939 h 3081886"/>
              <a:gd name="connsiteX35" fmla="*/ 3975397 w 6732765"/>
              <a:gd name="connsiteY35" fmla="*/ 1843431 h 3081886"/>
              <a:gd name="connsiteX36" fmla="*/ 3973062 w 6732765"/>
              <a:gd name="connsiteY36" fmla="*/ 1855114 h 3081886"/>
              <a:gd name="connsiteX37" fmla="*/ 3970724 w 6732765"/>
              <a:gd name="connsiteY37" fmla="*/ 1862125 h 3081886"/>
              <a:gd name="connsiteX38" fmla="*/ 3970724 w 6732765"/>
              <a:gd name="connsiteY38" fmla="*/ 1843432 h 3081886"/>
              <a:gd name="connsiteX39" fmla="*/ 3230032 w 6732765"/>
              <a:gd name="connsiteY39" fmla="*/ 1843431 h 3081886"/>
              <a:gd name="connsiteX40" fmla="*/ 3234709 w 6732765"/>
              <a:gd name="connsiteY40" fmla="*/ 1843431 h 3081886"/>
              <a:gd name="connsiteX41" fmla="*/ 3232371 w 6732765"/>
              <a:gd name="connsiteY41" fmla="*/ 1855114 h 3081886"/>
              <a:gd name="connsiteX42" fmla="*/ 3230032 w 6732765"/>
              <a:gd name="connsiteY42" fmla="*/ 1862125 h 3081886"/>
              <a:gd name="connsiteX43" fmla="*/ 4018679 w 6732765"/>
              <a:gd name="connsiteY43" fmla="*/ 1818316 h 3081886"/>
              <a:gd name="connsiteX44" fmla="*/ 4013836 w 6732765"/>
              <a:gd name="connsiteY44" fmla="*/ 1828738 h 3081886"/>
              <a:gd name="connsiteX45" fmla="*/ 4020799 w 6732765"/>
              <a:gd name="connsiteY45" fmla="*/ 1846284 h 3081886"/>
              <a:gd name="connsiteX46" fmla="*/ 4027854 w 6732765"/>
              <a:gd name="connsiteY46" fmla="*/ 1828776 h 3081886"/>
              <a:gd name="connsiteX47" fmla="*/ 4024149 w 6732765"/>
              <a:gd name="connsiteY47" fmla="*/ 1820690 h 3081886"/>
              <a:gd name="connsiteX48" fmla="*/ 1079560 w 6732765"/>
              <a:gd name="connsiteY48" fmla="*/ 1745290 h 3081886"/>
              <a:gd name="connsiteX49" fmla="*/ 1065537 w 6732765"/>
              <a:gd name="connsiteY49" fmla="*/ 1759310 h 3081886"/>
              <a:gd name="connsiteX50" fmla="*/ 1060864 w 6732765"/>
              <a:gd name="connsiteY50" fmla="*/ 1768656 h 3081886"/>
              <a:gd name="connsiteX51" fmla="*/ 1067875 w 6732765"/>
              <a:gd name="connsiteY51" fmla="*/ 1770993 h 3081886"/>
              <a:gd name="connsiteX52" fmla="*/ 1074887 w 6732765"/>
              <a:gd name="connsiteY52" fmla="*/ 1773331 h 3081886"/>
              <a:gd name="connsiteX53" fmla="*/ 1088905 w 6732765"/>
              <a:gd name="connsiteY53" fmla="*/ 1754636 h 3081886"/>
              <a:gd name="connsiteX54" fmla="*/ 3304809 w 6732765"/>
              <a:gd name="connsiteY54" fmla="*/ 1735944 h 3081886"/>
              <a:gd name="connsiteX55" fmla="*/ 3300135 w 6732765"/>
              <a:gd name="connsiteY55" fmla="*/ 1763983 h 3081886"/>
              <a:gd name="connsiteX56" fmla="*/ 3300135 w 6732765"/>
              <a:gd name="connsiteY56" fmla="*/ 1820065 h 3081886"/>
              <a:gd name="connsiteX57" fmla="*/ 3295460 w 6732765"/>
              <a:gd name="connsiteY57" fmla="*/ 1871472 h 3081886"/>
              <a:gd name="connsiteX58" fmla="*/ 3293124 w 6732765"/>
              <a:gd name="connsiteY58" fmla="*/ 1885491 h 3081886"/>
              <a:gd name="connsiteX59" fmla="*/ 3295460 w 6732765"/>
              <a:gd name="connsiteY59" fmla="*/ 1894839 h 3081886"/>
              <a:gd name="connsiteX60" fmla="*/ 3307145 w 6732765"/>
              <a:gd name="connsiteY60" fmla="*/ 1897178 h 3081886"/>
              <a:gd name="connsiteX61" fmla="*/ 3318828 w 6732765"/>
              <a:gd name="connsiteY61" fmla="*/ 1894839 h 3081886"/>
              <a:gd name="connsiteX62" fmla="*/ 3323501 w 6732765"/>
              <a:gd name="connsiteY62" fmla="*/ 1815390 h 3081886"/>
              <a:gd name="connsiteX63" fmla="*/ 3304809 w 6732765"/>
              <a:gd name="connsiteY63" fmla="*/ 1735944 h 3081886"/>
              <a:gd name="connsiteX64" fmla="*/ 616890 w 6732765"/>
              <a:gd name="connsiteY64" fmla="*/ 1731271 h 3081886"/>
              <a:gd name="connsiteX65" fmla="*/ 600533 w 6732765"/>
              <a:gd name="connsiteY65" fmla="*/ 1810716 h 3081886"/>
              <a:gd name="connsiteX66" fmla="*/ 584179 w 6732765"/>
              <a:gd name="connsiteY66" fmla="*/ 1890164 h 3081886"/>
              <a:gd name="connsiteX67" fmla="*/ 586514 w 6732765"/>
              <a:gd name="connsiteY67" fmla="*/ 1897176 h 3081886"/>
              <a:gd name="connsiteX68" fmla="*/ 588850 w 6732765"/>
              <a:gd name="connsiteY68" fmla="*/ 1908861 h 3081886"/>
              <a:gd name="connsiteX69" fmla="*/ 616890 w 6732765"/>
              <a:gd name="connsiteY69" fmla="*/ 1731271 h 3081886"/>
              <a:gd name="connsiteX70" fmla="*/ 4063181 w 6732765"/>
              <a:gd name="connsiteY70" fmla="*/ 1720208 h 3081886"/>
              <a:gd name="connsiteX71" fmla="*/ 4057305 w 6732765"/>
              <a:gd name="connsiteY71" fmla="*/ 1734214 h 3081886"/>
              <a:gd name="connsiteX72" fmla="*/ 4057541 w 6732765"/>
              <a:gd name="connsiteY72" fmla="*/ 1739195 h 3081886"/>
              <a:gd name="connsiteX73" fmla="*/ 4060674 w 6732765"/>
              <a:gd name="connsiteY73" fmla="*/ 1739863 h 3081886"/>
              <a:gd name="connsiteX74" fmla="*/ 4060796 w 6732765"/>
              <a:gd name="connsiteY74" fmla="*/ 1738897 h 3081886"/>
              <a:gd name="connsiteX75" fmla="*/ 4063181 w 6732765"/>
              <a:gd name="connsiteY75" fmla="*/ 1720208 h 3081886"/>
              <a:gd name="connsiteX76" fmla="*/ 3281443 w 6732765"/>
              <a:gd name="connsiteY76" fmla="*/ 1698556 h 3081886"/>
              <a:gd name="connsiteX77" fmla="*/ 3267421 w 6732765"/>
              <a:gd name="connsiteY77" fmla="*/ 1742954 h 3081886"/>
              <a:gd name="connsiteX78" fmla="*/ 3253402 w 6732765"/>
              <a:gd name="connsiteY78" fmla="*/ 1796697 h 3081886"/>
              <a:gd name="connsiteX79" fmla="*/ 3262748 w 6732765"/>
              <a:gd name="connsiteY79" fmla="*/ 1801370 h 3081886"/>
              <a:gd name="connsiteX80" fmla="*/ 3267423 w 6732765"/>
              <a:gd name="connsiteY80" fmla="*/ 1796697 h 3081886"/>
              <a:gd name="connsiteX81" fmla="*/ 3283779 w 6732765"/>
              <a:gd name="connsiteY81" fmla="*/ 1747629 h 3081886"/>
              <a:gd name="connsiteX82" fmla="*/ 3281443 w 6732765"/>
              <a:gd name="connsiteY82" fmla="*/ 1698556 h 3081886"/>
              <a:gd name="connsiteX83" fmla="*/ 4044654 w 6732765"/>
              <a:gd name="connsiteY83" fmla="*/ 1654732 h 3081886"/>
              <a:gd name="connsiteX84" fmla="*/ 4039969 w 6732765"/>
              <a:gd name="connsiteY84" fmla="*/ 1659394 h 3081886"/>
              <a:gd name="connsiteX85" fmla="*/ 4023487 w 6732765"/>
              <a:gd name="connsiteY85" fmla="*/ 1708424 h 3081886"/>
              <a:gd name="connsiteX86" fmla="*/ 4024522 w 6732765"/>
              <a:gd name="connsiteY86" fmla="*/ 1731437 h 3081886"/>
              <a:gd name="connsiteX87" fmla="*/ 4034727 w 6732765"/>
              <a:gd name="connsiteY87" fmla="*/ 1733844 h 3081886"/>
              <a:gd name="connsiteX88" fmla="*/ 4039830 w 6732765"/>
              <a:gd name="connsiteY88" fmla="*/ 1713139 h 3081886"/>
              <a:gd name="connsiteX89" fmla="*/ 4053989 w 6732765"/>
              <a:gd name="connsiteY89" fmla="*/ 1659431 h 3081886"/>
              <a:gd name="connsiteX90" fmla="*/ 3318828 w 6732765"/>
              <a:gd name="connsiteY90" fmla="*/ 1581720 h 3081886"/>
              <a:gd name="connsiteX91" fmla="*/ 3300133 w 6732765"/>
              <a:gd name="connsiteY91" fmla="*/ 1600416 h 3081886"/>
              <a:gd name="connsiteX92" fmla="*/ 3295460 w 6732765"/>
              <a:gd name="connsiteY92" fmla="*/ 1614434 h 3081886"/>
              <a:gd name="connsiteX93" fmla="*/ 3304807 w 6732765"/>
              <a:gd name="connsiteY93" fmla="*/ 1614436 h 3081886"/>
              <a:gd name="connsiteX94" fmla="*/ 3309482 w 6732765"/>
              <a:gd name="connsiteY94" fmla="*/ 1614434 h 3081886"/>
              <a:gd name="connsiteX95" fmla="*/ 3323501 w 6732765"/>
              <a:gd name="connsiteY95" fmla="*/ 1609760 h 3081886"/>
              <a:gd name="connsiteX96" fmla="*/ 3351542 w 6732765"/>
              <a:gd name="connsiteY96" fmla="*/ 1651821 h 3081886"/>
              <a:gd name="connsiteX97" fmla="*/ 3351544 w 6732765"/>
              <a:gd name="connsiteY97" fmla="*/ 1591066 h 3081886"/>
              <a:gd name="connsiteX98" fmla="*/ 3332849 w 6732765"/>
              <a:gd name="connsiteY98" fmla="*/ 1600414 h 3081886"/>
              <a:gd name="connsiteX99" fmla="*/ 3332848 w 6732765"/>
              <a:gd name="connsiteY99" fmla="*/ 1595741 h 3081886"/>
              <a:gd name="connsiteX100" fmla="*/ 4049564 w 6732765"/>
              <a:gd name="connsiteY100" fmla="*/ 1561277 h 3081886"/>
              <a:gd name="connsiteX101" fmla="*/ 4049410 w 6732765"/>
              <a:gd name="connsiteY101" fmla="*/ 1622032 h 3081886"/>
              <a:gd name="connsiteX102" fmla="*/ 4068128 w 6732765"/>
              <a:gd name="connsiteY102" fmla="*/ 1612731 h 3081886"/>
              <a:gd name="connsiteX103" fmla="*/ 4068116 w 6732765"/>
              <a:gd name="connsiteY103" fmla="*/ 1617403 h 3081886"/>
              <a:gd name="connsiteX104" fmla="*/ 4082100 w 6732765"/>
              <a:gd name="connsiteY104" fmla="*/ 1631460 h 3081886"/>
              <a:gd name="connsiteX105" fmla="*/ 4100840 w 6732765"/>
              <a:gd name="connsiteY105" fmla="*/ 1612814 h 3081886"/>
              <a:gd name="connsiteX106" fmla="*/ 4105551 w 6732765"/>
              <a:gd name="connsiteY106" fmla="*/ 1598806 h 3081886"/>
              <a:gd name="connsiteX107" fmla="*/ 4096203 w 6732765"/>
              <a:gd name="connsiteY107" fmla="*/ 1598781 h 3081886"/>
              <a:gd name="connsiteX108" fmla="*/ 4091528 w 6732765"/>
              <a:gd name="connsiteY108" fmla="*/ 1598770 h 3081886"/>
              <a:gd name="connsiteX109" fmla="*/ 4077498 w 6732765"/>
              <a:gd name="connsiteY109" fmla="*/ 1603410 h 3081886"/>
              <a:gd name="connsiteX110" fmla="*/ 4049564 w 6732765"/>
              <a:gd name="connsiteY110" fmla="*/ 1561277 h 3081886"/>
              <a:gd name="connsiteX111" fmla="*/ 3374908 w 6732765"/>
              <a:gd name="connsiteY111" fmla="*/ 1455538 h 3081886"/>
              <a:gd name="connsiteX112" fmla="*/ 3360888 w 6732765"/>
              <a:gd name="connsiteY112" fmla="*/ 1499937 h 3081886"/>
              <a:gd name="connsiteX113" fmla="*/ 3346869 w 6732765"/>
              <a:gd name="connsiteY113" fmla="*/ 1553679 h 3081886"/>
              <a:gd name="connsiteX114" fmla="*/ 3356215 w 6732765"/>
              <a:gd name="connsiteY114" fmla="*/ 1558354 h 3081886"/>
              <a:gd name="connsiteX115" fmla="*/ 3360888 w 6732765"/>
              <a:gd name="connsiteY115" fmla="*/ 1553680 h 3081886"/>
              <a:gd name="connsiteX116" fmla="*/ 3377245 w 6732765"/>
              <a:gd name="connsiteY116" fmla="*/ 1504608 h 3081886"/>
              <a:gd name="connsiteX117" fmla="*/ 3374908 w 6732765"/>
              <a:gd name="connsiteY117" fmla="*/ 1455538 h 3081886"/>
              <a:gd name="connsiteX118" fmla="*/ 3342196 w 6732765"/>
              <a:gd name="connsiteY118" fmla="*/ 1455538 h 3081886"/>
              <a:gd name="connsiteX119" fmla="*/ 3339859 w 6732765"/>
              <a:gd name="connsiteY119" fmla="*/ 1474233 h 3081886"/>
              <a:gd name="connsiteX120" fmla="*/ 3337521 w 6732765"/>
              <a:gd name="connsiteY120" fmla="*/ 1492925 h 3081886"/>
              <a:gd name="connsiteX121" fmla="*/ 3342196 w 6732765"/>
              <a:gd name="connsiteY121" fmla="*/ 1455538 h 3081886"/>
              <a:gd name="connsiteX122" fmla="*/ 4138739 w 6732765"/>
              <a:gd name="connsiteY122" fmla="*/ 1411954 h 3081886"/>
              <a:gd name="connsiteX123" fmla="*/ 4134053 w 6732765"/>
              <a:gd name="connsiteY123" fmla="*/ 1416615 h 3081886"/>
              <a:gd name="connsiteX124" fmla="*/ 4117571 w 6732765"/>
              <a:gd name="connsiteY124" fmla="*/ 1465643 h 3081886"/>
              <a:gd name="connsiteX125" fmla="*/ 4119783 w 6732765"/>
              <a:gd name="connsiteY125" fmla="*/ 1514721 h 3081886"/>
              <a:gd name="connsiteX126" fmla="*/ 4133917 w 6732765"/>
              <a:gd name="connsiteY126" fmla="*/ 1470360 h 3081886"/>
              <a:gd name="connsiteX127" fmla="*/ 4147365 w 6732765"/>
              <a:gd name="connsiteY127" fmla="*/ 1419337 h 3081886"/>
              <a:gd name="connsiteX128" fmla="*/ 4147803 w 6732765"/>
              <a:gd name="connsiteY128" fmla="*/ 1416515 h 3081886"/>
              <a:gd name="connsiteX129" fmla="*/ 4094585 w 6732765"/>
              <a:gd name="connsiteY129" fmla="*/ 1316035 h 3081886"/>
              <a:gd name="connsiteX130" fmla="*/ 4082893 w 6732765"/>
              <a:gd name="connsiteY130" fmla="*/ 1318343 h 3081886"/>
              <a:gd name="connsiteX131" fmla="*/ 4078019 w 6732765"/>
              <a:gd name="connsiteY131" fmla="*/ 1397779 h 3081886"/>
              <a:gd name="connsiteX132" fmla="*/ 4096511 w 6732765"/>
              <a:gd name="connsiteY132" fmla="*/ 1477275 h 3081886"/>
              <a:gd name="connsiteX133" fmla="*/ 4101256 w 6732765"/>
              <a:gd name="connsiteY133" fmla="*/ 1449246 h 3081886"/>
              <a:gd name="connsiteX134" fmla="*/ 4101398 w 6732765"/>
              <a:gd name="connsiteY134" fmla="*/ 1393164 h 3081886"/>
              <a:gd name="connsiteX135" fmla="*/ 4106200 w 6732765"/>
              <a:gd name="connsiteY135" fmla="*/ 1341769 h 3081886"/>
              <a:gd name="connsiteX136" fmla="*/ 4108573 w 6732765"/>
              <a:gd name="connsiteY136" fmla="*/ 1327756 h 3081886"/>
              <a:gd name="connsiteX137" fmla="*/ 4106261 w 6732765"/>
              <a:gd name="connsiteY137" fmla="*/ 1318402 h 3081886"/>
              <a:gd name="connsiteX138" fmla="*/ 4094585 w 6732765"/>
              <a:gd name="connsiteY138" fmla="*/ 1316035 h 3081886"/>
              <a:gd name="connsiteX139" fmla="*/ 1546900 w 6732765"/>
              <a:gd name="connsiteY139" fmla="*/ 1287294 h 3081886"/>
              <a:gd name="connsiteX140" fmla="*/ 1551575 w 6732765"/>
              <a:gd name="connsiteY140" fmla="*/ 1301315 h 3081886"/>
              <a:gd name="connsiteX141" fmla="*/ 1539889 w 6732765"/>
              <a:gd name="connsiteY141" fmla="*/ 1320008 h 3081886"/>
              <a:gd name="connsiteX142" fmla="*/ 1523535 w 6732765"/>
              <a:gd name="connsiteY142" fmla="*/ 1338703 h 3081886"/>
              <a:gd name="connsiteX143" fmla="*/ 1511852 w 6732765"/>
              <a:gd name="connsiteY143" fmla="*/ 1359732 h 3081886"/>
              <a:gd name="connsiteX144" fmla="*/ 1495492 w 6732765"/>
              <a:gd name="connsiteY144" fmla="*/ 1380764 h 3081886"/>
              <a:gd name="connsiteX145" fmla="*/ 1481474 w 6732765"/>
              <a:gd name="connsiteY145" fmla="*/ 1371415 h 3081886"/>
              <a:gd name="connsiteX146" fmla="*/ 1514186 w 6732765"/>
              <a:gd name="connsiteY146" fmla="*/ 1310662 h 3081886"/>
              <a:gd name="connsiteX147" fmla="*/ 1546900 w 6732765"/>
              <a:gd name="connsiteY147" fmla="*/ 1287294 h 3081886"/>
              <a:gd name="connsiteX148" fmla="*/ 2761194 w 6732765"/>
              <a:gd name="connsiteY148" fmla="*/ 1273276 h 3081886"/>
              <a:gd name="connsiteX149" fmla="*/ 2716797 w 6732765"/>
              <a:gd name="connsiteY149" fmla="*/ 1310664 h 3081886"/>
              <a:gd name="connsiteX150" fmla="*/ 2677071 w 6732765"/>
              <a:gd name="connsiteY150" fmla="*/ 1352725 h 3081886"/>
              <a:gd name="connsiteX151" fmla="*/ 2630338 w 6732765"/>
              <a:gd name="connsiteY151" fmla="*/ 1397120 h 3081886"/>
              <a:gd name="connsiteX152" fmla="*/ 2588277 w 6732765"/>
              <a:gd name="connsiteY152" fmla="*/ 1441517 h 3081886"/>
              <a:gd name="connsiteX153" fmla="*/ 2492472 w 6732765"/>
              <a:gd name="connsiteY153" fmla="*/ 1570037 h 3081886"/>
              <a:gd name="connsiteX154" fmla="*/ 2420034 w 6732765"/>
              <a:gd name="connsiteY154" fmla="*/ 1707905 h 3081886"/>
              <a:gd name="connsiteX155" fmla="*/ 2384985 w 6732765"/>
              <a:gd name="connsiteY155" fmla="*/ 1806043 h 3081886"/>
              <a:gd name="connsiteX156" fmla="*/ 2359280 w 6732765"/>
              <a:gd name="connsiteY156" fmla="*/ 1904186 h 3081886"/>
              <a:gd name="connsiteX157" fmla="*/ 2363953 w 6732765"/>
              <a:gd name="connsiteY157" fmla="*/ 1927553 h 3081886"/>
              <a:gd name="connsiteX158" fmla="*/ 2377975 w 6732765"/>
              <a:gd name="connsiteY158" fmla="*/ 1929890 h 3081886"/>
              <a:gd name="connsiteX159" fmla="*/ 2391993 w 6732765"/>
              <a:gd name="connsiteY159" fmla="*/ 1927552 h 3081886"/>
              <a:gd name="connsiteX160" fmla="*/ 2499481 w 6732765"/>
              <a:gd name="connsiteY160" fmla="*/ 1857452 h 3081886"/>
              <a:gd name="connsiteX161" fmla="*/ 2569585 w 6732765"/>
              <a:gd name="connsiteY161" fmla="*/ 1780341 h 3081886"/>
              <a:gd name="connsiteX162" fmla="*/ 2630340 w 6732765"/>
              <a:gd name="connsiteY162" fmla="*/ 1698556 h 3081886"/>
              <a:gd name="connsiteX163" fmla="*/ 2707449 w 6732765"/>
              <a:gd name="connsiteY163" fmla="*/ 1577046 h 3081886"/>
              <a:gd name="connsiteX164" fmla="*/ 2775214 w 6732765"/>
              <a:gd name="connsiteY164" fmla="*/ 1450865 h 3081886"/>
              <a:gd name="connsiteX165" fmla="*/ 2796243 w 6732765"/>
              <a:gd name="connsiteY165" fmla="*/ 1383100 h 3081886"/>
              <a:gd name="connsiteX166" fmla="*/ 2779887 w 6732765"/>
              <a:gd name="connsiteY166" fmla="*/ 1315335 h 3081886"/>
              <a:gd name="connsiteX167" fmla="*/ 2779887 w 6732765"/>
              <a:gd name="connsiteY167" fmla="*/ 1291967 h 3081886"/>
              <a:gd name="connsiteX168" fmla="*/ 2770541 w 6732765"/>
              <a:gd name="connsiteY168" fmla="*/ 1280284 h 3081886"/>
              <a:gd name="connsiteX169" fmla="*/ 2761194 w 6732765"/>
              <a:gd name="connsiteY169" fmla="*/ 1273276 h 3081886"/>
              <a:gd name="connsiteX170" fmla="*/ 5230166 w 6732765"/>
              <a:gd name="connsiteY170" fmla="*/ 1273275 h 3081886"/>
              <a:gd name="connsiteX171" fmla="*/ 5185768 w 6732765"/>
              <a:gd name="connsiteY171" fmla="*/ 1310662 h 3081886"/>
              <a:gd name="connsiteX172" fmla="*/ 5146044 w 6732765"/>
              <a:gd name="connsiteY172" fmla="*/ 1352723 h 3081886"/>
              <a:gd name="connsiteX173" fmla="*/ 5099310 w 6732765"/>
              <a:gd name="connsiteY173" fmla="*/ 1397122 h 3081886"/>
              <a:gd name="connsiteX174" fmla="*/ 5057250 w 6732765"/>
              <a:gd name="connsiteY174" fmla="*/ 1441517 h 3081886"/>
              <a:gd name="connsiteX175" fmla="*/ 4961444 w 6732765"/>
              <a:gd name="connsiteY175" fmla="*/ 1570037 h 3081886"/>
              <a:gd name="connsiteX176" fmla="*/ 4889006 w 6732765"/>
              <a:gd name="connsiteY176" fmla="*/ 1707903 h 3081886"/>
              <a:gd name="connsiteX177" fmla="*/ 4853957 w 6732765"/>
              <a:gd name="connsiteY177" fmla="*/ 1806043 h 3081886"/>
              <a:gd name="connsiteX178" fmla="*/ 4828253 w 6732765"/>
              <a:gd name="connsiteY178" fmla="*/ 1904186 h 3081886"/>
              <a:gd name="connsiteX179" fmla="*/ 4832926 w 6732765"/>
              <a:gd name="connsiteY179" fmla="*/ 1927552 h 3081886"/>
              <a:gd name="connsiteX180" fmla="*/ 4846947 w 6732765"/>
              <a:gd name="connsiteY180" fmla="*/ 1929888 h 3081886"/>
              <a:gd name="connsiteX181" fmla="*/ 4860965 w 6732765"/>
              <a:gd name="connsiteY181" fmla="*/ 1927553 h 3081886"/>
              <a:gd name="connsiteX182" fmla="*/ 4968454 w 6732765"/>
              <a:gd name="connsiteY182" fmla="*/ 1857452 h 3081886"/>
              <a:gd name="connsiteX183" fmla="*/ 5038555 w 6732765"/>
              <a:gd name="connsiteY183" fmla="*/ 1780341 h 3081886"/>
              <a:gd name="connsiteX184" fmla="*/ 5099310 w 6732765"/>
              <a:gd name="connsiteY184" fmla="*/ 1698555 h 3081886"/>
              <a:gd name="connsiteX185" fmla="*/ 5176421 w 6732765"/>
              <a:gd name="connsiteY185" fmla="*/ 1577046 h 3081886"/>
              <a:gd name="connsiteX186" fmla="*/ 5244186 w 6732765"/>
              <a:gd name="connsiteY186" fmla="*/ 1450865 h 3081886"/>
              <a:gd name="connsiteX187" fmla="*/ 5265215 w 6732765"/>
              <a:gd name="connsiteY187" fmla="*/ 1383100 h 3081886"/>
              <a:gd name="connsiteX188" fmla="*/ 5248859 w 6732765"/>
              <a:gd name="connsiteY188" fmla="*/ 1315335 h 3081886"/>
              <a:gd name="connsiteX189" fmla="*/ 5248859 w 6732765"/>
              <a:gd name="connsiteY189" fmla="*/ 1291967 h 3081886"/>
              <a:gd name="connsiteX190" fmla="*/ 5239513 w 6732765"/>
              <a:gd name="connsiteY190" fmla="*/ 1280284 h 3081886"/>
              <a:gd name="connsiteX191" fmla="*/ 5230166 w 6732765"/>
              <a:gd name="connsiteY191" fmla="*/ 1273275 h 3081886"/>
              <a:gd name="connsiteX192" fmla="*/ 4134294 w 6732765"/>
              <a:gd name="connsiteY192" fmla="*/ 1067643 h 3081886"/>
              <a:gd name="connsiteX193" fmla="*/ 4120275 w 6732765"/>
              <a:gd name="connsiteY193" fmla="*/ 1112042 h 3081886"/>
              <a:gd name="connsiteX194" fmla="*/ 4106255 w 6732765"/>
              <a:gd name="connsiteY194" fmla="*/ 1165786 h 3081886"/>
              <a:gd name="connsiteX195" fmla="*/ 4115602 w 6732765"/>
              <a:gd name="connsiteY195" fmla="*/ 1170459 h 3081886"/>
              <a:gd name="connsiteX196" fmla="*/ 4120273 w 6732765"/>
              <a:gd name="connsiteY196" fmla="*/ 1165786 h 3081886"/>
              <a:gd name="connsiteX197" fmla="*/ 4136633 w 6732765"/>
              <a:gd name="connsiteY197" fmla="*/ 1116716 h 3081886"/>
              <a:gd name="connsiteX198" fmla="*/ 4134294 w 6732765"/>
              <a:gd name="connsiteY198" fmla="*/ 1067643 h 3081886"/>
              <a:gd name="connsiteX199" fmla="*/ 3393603 w 6732765"/>
              <a:gd name="connsiteY199" fmla="*/ 1067643 h 3081886"/>
              <a:gd name="connsiteX200" fmla="*/ 3379583 w 6732765"/>
              <a:gd name="connsiteY200" fmla="*/ 1112044 h 3081886"/>
              <a:gd name="connsiteX201" fmla="*/ 3365562 w 6732765"/>
              <a:gd name="connsiteY201" fmla="*/ 1165786 h 3081886"/>
              <a:gd name="connsiteX202" fmla="*/ 3374908 w 6732765"/>
              <a:gd name="connsiteY202" fmla="*/ 1170459 h 3081886"/>
              <a:gd name="connsiteX203" fmla="*/ 3379583 w 6732765"/>
              <a:gd name="connsiteY203" fmla="*/ 1165788 h 3081886"/>
              <a:gd name="connsiteX204" fmla="*/ 3395939 w 6732765"/>
              <a:gd name="connsiteY204" fmla="*/ 1116716 h 3081886"/>
              <a:gd name="connsiteX205" fmla="*/ 3393603 w 6732765"/>
              <a:gd name="connsiteY205" fmla="*/ 1067643 h 3081886"/>
              <a:gd name="connsiteX206" fmla="*/ 6044838 w 6732765"/>
              <a:gd name="connsiteY206" fmla="*/ 876036 h 3081886"/>
              <a:gd name="connsiteX207" fmla="*/ 6023807 w 6732765"/>
              <a:gd name="connsiteY207" fmla="*/ 890055 h 3081886"/>
              <a:gd name="connsiteX208" fmla="*/ 6026144 w 6732765"/>
              <a:gd name="connsiteY208" fmla="*/ 908748 h 3081886"/>
              <a:gd name="connsiteX209" fmla="*/ 6047177 w 6732765"/>
              <a:gd name="connsiteY209" fmla="*/ 894730 h 3081886"/>
              <a:gd name="connsiteX210" fmla="*/ 6044838 w 6732765"/>
              <a:gd name="connsiteY210" fmla="*/ 876036 h 3081886"/>
              <a:gd name="connsiteX211" fmla="*/ 2166478 w 6732765"/>
              <a:gd name="connsiteY211" fmla="*/ 647037 h 3081886"/>
              <a:gd name="connsiteX212" fmla="*/ 2210879 w 6732765"/>
              <a:gd name="connsiteY212" fmla="*/ 656383 h 3081886"/>
              <a:gd name="connsiteX213" fmla="*/ 2248266 w 6732765"/>
              <a:gd name="connsiteY213" fmla="*/ 670407 h 3081886"/>
              <a:gd name="connsiteX214" fmla="*/ 2285654 w 6732765"/>
              <a:gd name="connsiteY214" fmla="*/ 689097 h 3081886"/>
              <a:gd name="connsiteX215" fmla="*/ 2318366 w 6732765"/>
              <a:gd name="connsiteY215" fmla="*/ 735833 h 3081886"/>
              <a:gd name="connsiteX216" fmla="*/ 2313693 w 6732765"/>
              <a:gd name="connsiteY216" fmla="*/ 791913 h 3081886"/>
              <a:gd name="connsiteX217" fmla="*/ 2273969 w 6732765"/>
              <a:gd name="connsiteY217" fmla="*/ 862016 h 3081886"/>
              <a:gd name="connsiteX218" fmla="*/ 2215550 w 6732765"/>
              <a:gd name="connsiteY218" fmla="*/ 918096 h 3081886"/>
              <a:gd name="connsiteX219" fmla="*/ 2199194 w 6732765"/>
              <a:gd name="connsiteY219" fmla="*/ 927443 h 3081886"/>
              <a:gd name="connsiteX220" fmla="*/ 2182836 w 6732765"/>
              <a:gd name="connsiteY220" fmla="*/ 932116 h 3081886"/>
              <a:gd name="connsiteX221" fmla="*/ 2108064 w 6732765"/>
              <a:gd name="connsiteY221" fmla="*/ 960157 h 3081886"/>
              <a:gd name="connsiteX222" fmla="*/ 2061330 w 6732765"/>
              <a:gd name="connsiteY222" fmla="*/ 941462 h 3081886"/>
              <a:gd name="connsiteX223" fmla="*/ 2080021 w 6732765"/>
              <a:gd name="connsiteY223" fmla="*/ 796586 h 3081886"/>
              <a:gd name="connsiteX224" fmla="*/ 2122081 w 6732765"/>
              <a:gd name="connsiteY224" fmla="*/ 665732 h 3081886"/>
              <a:gd name="connsiteX225" fmla="*/ 2166478 w 6732765"/>
              <a:gd name="connsiteY225" fmla="*/ 647037 h 3081886"/>
              <a:gd name="connsiteX226" fmla="*/ 6491440 w 6732765"/>
              <a:gd name="connsiteY226" fmla="*/ 558535 h 3081886"/>
              <a:gd name="connsiteX227" fmla="*/ 6521527 w 6732765"/>
              <a:gd name="connsiteY227" fmla="*/ 562916 h 3081886"/>
              <a:gd name="connsiteX228" fmla="*/ 6619667 w 6732765"/>
              <a:gd name="connsiteY228" fmla="*/ 590959 h 3081886"/>
              <a:gd name="connsiteX229" fmla="*/ 6701452 w 6732765"/>
              <a:gd name="connsiteY229" fmla="*/ 661058 h 3081886"/>
              <a:gd name="connsiteX230" fmla="*/ 6731831 w 6732765"/>
              <a:gd name="connsiteY230" fmla="*/ 768545 h 3081886"/>
              <a:gd name="connsiteX231" fmla="*/ 6717810 w 6732765"/>
              <a:gd name="connsiteY231" fmla="*/ 901738 h 3081886"/>
              <a:gd name="connsiteX232" fmla="*/ 6661730 w 6732765"/>
              <a:gd name="connsiteY232" fmla="*/ 1025583 h 3081886"/>
              <a:gd name="connsiteX233" fmla="*/ 6584617 w 6732765"/>
              <a:gd name="connsiteY233" fmla="*/ 1133074 h 3081886"/>
              <a:gd name="connsiteX234" fmla="*/ 6502832 w 6732765"/>
              <a:gd name="connsiteY234" fmla="*/ 1235887 h 3081886"/>
              <a:gd name="connsiteX235" fmla="*/ 6402353 w 6732765"/>
              <a:gd name="connsiteY235" fmla="*/ 1334030 h 3081886"/>
              <a:gd name="connsiteX236" fmla="*/ 6287855 w 6732765"/>
              <a:gd name="connsiteY236" fmla="*/ 1418151 h 3081886"/>
              <a:gd name="connsiteX237" fmla="*/ 6243458 w 6732765"/>
              <a:gd name="connsiteY237" fmla="*/ 1439180 h 3081886"/>
              <a:gd name="connsiteX238" fmla="*/ 6199061 w 6732765"/>
              <a:gd name="connsiteY238" fmla="*/ 1455538 h 3081886"/>
              <a:gd name="connsiteX239" fmla="*/ 6110267 w 6732765"/>
              <a:gd name="connsiteY239" fmla="*/ 1446192 h 3081886"/>
              <a:gd name="connsiteX240" fmla="*/ 6047175 w 6732765"/>
              <a:gd name="connsiteY240" fmla="*/ 1399456 h 3081886"/>
              <a:gd name="connsiteX241" fmla="*/ 5988757 w 6732765"/>
              <a:gd name="connsiteY241" fmla="*/ 1348051 h 3081886"/>
              <a:gd name="connsiteX242" fmla="*/ 5970064 w 6732765"/>
              <a:gd name="connsiteY242" fmla="*/ 1329355 h 3081886"/>
              <a:gd name="connsiteX243" fmla="*/ 5993430 w 6732765"/>
              <a:gd name="connsiteY243" fmla="*/ 1282621 h 3081886"/>
              <a:gd name="connsiteX244" fmla="*/ 6002778 w 6732765"/>
              <a:gd name="connsiteY244" fmla="*/ 1282621 h 3081886"/>
              <a:gd name="connsiteX245" fmla="*/ 6042502 w 6732765"/>
              <a:gd name="connsiteY245" fmla="*/ 1312998 h 3081886"/>
              <a:gd name="connsiteX246" fmla="*/ 6091572 w 6732765"/>
              <a:gd name="connsiteY246" fmla="*/ 1338703 h 3081886"/>
              <a:gd name="connsiteX247" fmla="*/ 6157000 w 6732765"/>
              <a:gd name="connsiteY247" fmla="*/ 1305989 h 3081886"/>
              <a:gd name="connsiteX248" fmla="*/ 6222427 w 6732765"/>
              <a:gd name="connsiteY248" fmla="*/ 1263928 h 3081886"/>
              <a:gd name="connsiteX249" fmla="*/ 6367305 w 6732765"/>
              <a:gd name="connsiteY249" fmla="*/ 1140083 h 3081886"/>
              <a:gd name="connsiteX250" fmla="*/ 6488813 w 6732765"/>
              <a:gd name="connsiteY250" fmla="*/ 997544 h 3081886"/>
              <a:gd name="connsiteX251" fmla="*/ 6586953 w 6732765"/>
              <a:gd name="connsiteY251" fmla="*/ 815281 h 3081886"/>
              <a:gd name="connsiteX252" fmla="*/ 6577607 w 6732765"/>
              <a:gd name="connsiteY252" fmla="*/ 749852 h 3081886"/>
              <a:gd name="connsiteX253" fmla="*/ 6577607 w 6732765"/>
              <a:gd name="connsiteY253" fmla="*/ 698448 h 3081886"/>
              <a:gd name="connsiteX254" fmla="*/ 6554239 w 6732765"/>
              <a:gd name="connsiteY254" fmla="*/ 679751 h 3081886"/>
              <a:gd name="connsiteX255" fmla="*/ 6484140 w 6732765"/>
              <a:gd name="connsiteY255" fmla="*/ 700782 h 3081886"/>
              <a:gd name="connsiteX256" fmla="*/ 6418711 w 6732765"/>
              <a:gd name="connsiteY256" fmla="*/ 735833 h 3081886"/>
              <a:gd name="connsiteX257" fmla="*/ 6346273 w 6732765"/>
              <a:gd name="connsiteY257" fmla="*/ 777893 h 3081886"/>
              <a:gd name="connsiteX258" fmla="*/ 6278509 w 6732765"/>
              <a:gd name="connsiteY258" fmla="*/ 819956 h 3081886"/>
              <a:gd name="connsiteX259" fmla="*/ 6105592 w 6732765"/>
              <a:gd name="connsiteY259" fmla="*/ 974178 h 3081886"/>
              <a:gd name="connsiteX260" fmla="*/ 6021471 w 6732765"/>
              <a:gd name="connsiteY260" fmla="*/ 1067643 h 3081886"/>
              <a:gd name="connsiteX261" fmla="*/ 5895291 w 6732765"/>
              <a:gd name="connsiteY261" fmla="*/ 1268601 h 3081886"/>
              <a:gd name="connsiteX262" fmla="*/ 5883604 w 6732765"/>
              <a:gd name="connsiteY262" fmla="*/ 1350386 h 3081886"/>
              <a:gd name="connsiteX263" fmla="*/ 5895289 w 6732765"/>
              <a:gd name="connsiteY263" fmla="*/ 1432170 h 3081886"/>
              <a:gd name="connsiteX264" fmla="*/ 5937350 w 6732765"/>
              <a:gd name="connsiteY264" fmla="*/ 1530313 h 3081886"/>
              <a:gd name="connsiteX265" fmla="*/ 6002778 w 6732765"/>
              <a:gd name="connsiteY265" fmla="*/ 1614436 h 3081886"/>
              <a:gd name="connsiteX266" fmla="*/ 6138308 w 6732765"/>
              <a:gd name="connsiteY266" fmla="*/ 1740615 h 3081886"/>
              <a:gd name="connsiteX267" fmla="*/ 6231775 w 6732765"/>
              <a:gd name="connsiteY267" fmla="*/ 1843431 h 3081886"/>
              <a:gd name="connsiteX268" fmla="*/ 6273835 w 6732765"/>
              <a:gd name="connsiteY268" fmla="*/ 2100468 h 3081886"/>
              <a:gd name="connsiteX269" fmla="*/ 6231775 w 6732765"/>
              <a:gd name="connsiteY269" fmla="*/ 2198611 h 3081886"/>
              <a:gd name="connsiteX270" fmla="*/ 6161675 w 6732765"/>
              <a:gd name="connsiteY270" fmla="*/ 2320119 h 3081886"/>
              <a:gd name="connsiteX271" fmla="*/ 5979412 w 6732765"/>
              <a:gd name="connsiteY271" fmla="*/ 2507055 h 3081886"/>
              <a:gd name="connsiteX272" fmla="*/ 5916319 w 6732765"/>
              <a:gd name="connsiteY272" fmla="*/ 2542106 h 3081886"/>
              <a:gd name="connsiteX273" fmla="*/ 5848556 w 6732765"/>
              <a:gd name="connsiteY273" fmla="*/ 2563135 h 3081886"/>
              <a:gd name="connsiteX274" fmla="*/ 5738730 w 6732765"/>
              <a:gd name="connsiteY274" fmla="*/ 2581830 h 3081886"/>
              <a:gd name="connsiteX275" fmla="*/ 5633580 w 6732765"/>
              <a:gd name="connsiteY275" fmla="*/ 2553791 h 3081886"/>
              <a:gd name="connsiteX276" fmla="*/ 5612547 w 6732765"/>
              <a:gd name="connsiteY276" fmla="*/ 2542106 h 3081886"/>
              <a:gd name="connsiteX277" fmla="*/ 5591518 w 6732765"/>
              <a:gd name="connsiteY277" fmla="*/ 2530423 h 3081886"/>
              <a:gd name="connsiteX278" fmla="*/ 5498049 w 6732765"/>
              <a:gd name="connsiteY278" fmla="*/ 2455649 h 3081886"/>
              <a:gd name="connsiteX279" fmla="*/ 5493375 w 6732765"/>
              <a:gd name="connsiteY279" fmla="*/ 2385547 h 3081886"/>
              <a:gd name="connsiteX280" fmla="*/ 5521416 w 6732765"/>
              <a:gd name="connsiteY280" fmla="*/ 2324792 h 3081886"/>
              <a:gd name="connsiteX281" fmla="*/ 5642925 w 6732765"/>
              <a:gd name="connsiteY281" fmla="*/ 2170570 h 3081886"/>
              <a:gd name="connsiteX282" fmla="*/ 5848557 w 6732765"/>
              <a:gd name="connsiteY282" fmla="*/ 1997653 h 3081886"/>
              <a:gd name="connsiteX283" fmla="*/ 6082228 w 6732765"/>
              <a:gd name="connsiteY283" fmla="*/ 1862125 h 3081886"/>
              <a:gd name="connsiteX284" fmla="*/ 6114940 w 6732765"/>
              <a:gd name="connsiteY284" fmla="*/ 1838757 h 3081886"/>
              <a:gd name="connsiteX285" fmla="*/ 6077554 w 6732765"/>
              <a:gd name="connsiteY285" fmla="*/ 1778002 h 3081886"/>
              <a:gd name="connsiteX286" fmla="*/ 6030817 w 6732765"/>
              <a:gd name="connsiteY286" fmla="*/ 1731269 h 3081886"/>
              <a:gd name="connsiteX287" fmla="*/ 5932678 w 6732765"/>
              <a:gd name="connsiteY287" fmla="*/ 1642475 h 3081886"/>
              <a:gd name="connsiteX288" fmla="*/ 5862575 w 6732765"/>
              <a:gd name="connsiteY288" fmla="*/ 1567700 h 3081886"/>
              <a:gd name="connsiteX289" fmla="*/ 5806495 w 6732765"/>
              <a:gd name="connsiteY289" fmla="*/ 1483579 h 3081886"/>
              <a:gd name="connsiteX290" fmla="*/ 5794810 w 6732765"/>
              <a:gd name="connsiteY290" fmla="*/ 1467221 h 3081886"/>
              <a:gd name="connsiteX291" fmla="*/ 5783127 w 6732765"/>
              <a:gd name="connsiteY291" fmla="*/ 1450865 h 3081886"/>
              <a:gd name="connsiteX292" fmla="*/ 5770402 w 6732765"/>
              <a:gd name="connsiteY292" fmla="*/ 1436018 h 3081886"/>
              <a:gd name="connsiteX293" fmla="*/ 5767610 w 6732765"/>
              <a:gd name="connsiteY293" fmla="*/ 1441517 h 3081886"/>
              <a:gd name="connsiteX294" fmla="*/ 5674139 w 6732765"/>
              <a:gd name="connsiteY294" fmla="*/ 1642476 h 3081886"/>
              <a:gd name="connsiteX295" fmla="*/ 5632078 w 6732765"/>
              <a:gd name="connsiteY295" fmla="*/ 1707903 h 3081886"/>
              <a:gd name="connsiteX296" fmla="*/ 5615722 w 6732765"/>
              <a:gd name="connsiteY296" fmla="*/ 1754636 h 3081886"/>
              <a:gd name="connsiteX297" fmla="*/ 5622732 w 6732765"/>
              <a:gd name="connsiteY297" fmla="*/ 1806043 h 3081886"/>
              <a:gd name="connsiteX298" fmla="*/ 5627405 w 6732765"/>
              <a:gd name="connsiteY298" fmla="*/ 1810716 h 3081886"/>
              <a:gd name="connsiteX299" fmla="*/ 5662458 w 6732765"/>
              <a:gd name="connsiteY299" fmla="*/ 1733605 h 3081886"/>
              <a:gd name="connsiteX300" fmla="*/ 5702180 w 6732765"/>
              <a:gd name="connsiteY300" fmla="*/ 1656494 h 3081886"/>
              <a:gd name="connsiteX301" fmla="*/ 5720873 w 6732765"/>
              <a:gd name="connsiteY301" fmla="*/ 1637801 h 3081886"/>
              <a:gd name="connsiteX302" fmla="*/ 5725548 w 6732765"/>
              <a:gd name="connsiteY302" fmla="*/ 1665841 h 3081886"/>
              <a:gd name="connsiteX303" fmla="*/ 5713863 w 6732765"/>
              <a:gd name="connsiteY303" fmla="*/ 1700891 h 3081886"/>
              <a:gd name="connsiteX304" fmla="*/ 5706853 w 6732765"/>
              <a:gd name="connsiteY304" fmla="*/ 1731269 h 3081886"/>
              <a:gd name="connsiteX305" fmla="*/ 5697507 w 6732765"/>
              <a:gd name="connsiteY305" fmla="*/ 1763983 h 3081886"/>
              <a:gd name="connsiteX306" fmla="*/ 5655446 w 6732765"/>
              <a:gd name="connsiteY306" fmla="*/ 1834084 h 3081886"/>
              <a:gd name="connsiteX307" fmla="*/ 5622732 w 6732765"/>
              <a:gd name="connsiteY307" fmla="*/ 1908859 h 3081886"/>
              <a:gd name="connsiteX308" fmla="*/ 5449815 w 6732765"/>
              <a:gd name="connsiteY308" fmla="*/ 2198611 h 3081886"/>
              <a:gd name="connsiteX309" fmla="*/ 5370367 w 6732765"/>
              <a:gd name="connsiteY309" fmla="*/ 2306098 h 3081886"/>
              <a:gd name="connsiteX310" fmla="*/ 5276902 w 6732765"/>
              <a:gd name="connsiteY310" fmla="*/ 2399567 h 3081886"/>
              <a:gd name="connsiteX311" fmla="*/ 5197451 w 6732765"/>
              <a:gd name="connsiteY311" fmla="*/ 2450974 h 3081886"/>
              <a:gd name="connsiteX312" fmla="*/ 5108656 w 6732765"/>
              <a:gd name="connsiteY312" fmla="*/ 2483688 h 3081886"/>
              <a:gd name="connsiteX313" fmla="*/ 5043228 w 6732765"/>
              <a:gd name="connsiteY313" fmla="*/ 2483689 h 3081886"/>
              <a:gd name="connsiteX314" fmla="*/ 4921720 w 6732765"/>
              <a:gd name="connsiteY314" fmla="*/ 2446300 h 3081886"/>
              <a:gd name="connsiteX315" fmla="*/ 4814231 w 6732765"/>
              <a:gd name="connsiteY315" fmla="*/ 2376199 h 3081886"/>
              <a:gd name="connsiteX316" fmla="*/ 4797877 w 6732765"/>
              <a:gd name="connsiteY316" fmla="*/ 2362179 h 3081886"/>
              <a:gd name="connsiteX317" fmla="*/ 4786190 w 6732765"/>
              <a:gd name="connsiteY317" fmla="*/ 2348160 h 3081886"/>
              <a:gd name="connsiteX318" fmla="*/ 4695060 w 6732765"/>
              <a:gd name="connsiteY318" fmla="*/ 2200947 h 3081886"/>
              <a:gd name="connsiteX319" fmla="*/ 4655338 w 6732765"/>
              <a:gd name="connsiteY319" fmla="*/ 2030367 h 3081886"/>
              <a:gd name="connsiteX320" fmla="*/ 4660009 w 6732765"/>
              <a:gd name="connsiteY320" fmla="*/ 1932227 h 3081886"/>
              <a:gd name="connsiteX321" fmla="*/ 4678703 w 6732765"/>
              <a:gd name="connsiteY321" fmla="*/ 1834086 h 3081886"/>
              <a:gd name="connsiteX322" fmla="*/ 4699733 w 6732765"/>
              <a:gd name="connsiteY322" fmla="*/ 1747627 h 3081886"/>
              <a:gd name="connsiteX323" fmla="*/ 4725439 w 6732765"/>
              <a:gd name="connsiteY323" fmla="*/ 1661167 h 3081886"/>
              <a:gd name="connsiteX324" fmla="*/ 4737122 w 6732765"/>
              <a:gd name="connsiteY324" fmla="*/ 1633128 h 3081886"/>
              <a:gd name="connsiteX325" fmla="*/ 4748803 w 6732765"/>
              <a:gd name="connsiteY325" fmla="*/ 1609760 h 3081886"/>
              <a:gd name="connsiteX326" fmla="*/ 4808392 w 6732765"/>
              <a:gd name="connsiteY326" fmla="*/ 1503440 h 3081886"/>
              <a:gd name="connsiteX327" fmla="*/ 4826047 w 6732765"/>
              <a:gd name="connsiteY327" fmla="*/ 1474251 h 3081886"/>
              <a:gd name="connsiteX328" fmla="*/ 4825959 w 6732765"/>
              <a:gd name="connsiteY328" fmla="*/ 1474231 h 3081886"/>
              <a:gd name="connsiteX329" fmla="*/ 4737164 w 6732765"/>
              <a:gd name="connsiteY329" fmla="*/ 1455540 h 3081886"/>
              <a:gd name="connsiteX330" fmla="*/ 4648370 w 6732765"/>
              <a:gd name="connsiteY330" fmla="*/ 1434507 h 3081886"/>
              <a:gd name="connsiteX331" fmla="*/ 4592288 w 6732765"/>
              <a:gd name="connsiteY331" fmla="*/ 1413478 h 3081886"/>
              <a:gd name="connsiteX332" fmla="*/ 4526860 w 6732765"/>
              <a:gd name="connsiteY332" fmla="*/ 1305990 h 3081886"/>
              <a:gd name="connsiteX333" fmla="*/ 4517514 w 6732765"/>
              <a:gd name="connsiteY333" fmla="*/ 1249907 h 3081886"/>
              <a:gd name="connsiteX334" fmla="*/ 4512841 w 6732765"/>
              <a:gd name="connsiteY334" fmla="*/ 1184480 h 3081886"/>
              <a:gd name="connsiteX335" fmla="*/ 4461432 w 6732765"/>
              <a:gd name="connsiteY335" fmla="*/ 1245234 h 3081886"/>
              <a:gd name="connsiteX336" fmla="*/ 4412364 w 6732765"/>
              <a:gd name="connsiteY336" fmla="*/ 1320008 h 3081886"/>
              <a:gd name="connsiteX337" fmla="*/ 4367967 w 6732765"/>
              <a:gd name="connsiteY337" fmla="*/ 1399456 h 3081886"/>
              <a:gd name="connsiteX338" fmla="*/ 4321233 w 6732765"/>
              <a:gd name="connsiteY338" fmla="*/ 1506945 h 3081886"/>
              <a:gd name="connsiteX339" fmla="*/ 4279171 w 6732765"/>
              <a:gd name="connsiteY339" fmla="*/ 1614434 h 3081886"/>
              <a:gd name="connsiteX340" fmla="*/ 4223089 w 6732765"/>
              <a:gd name="connsiteY340" fmla="*/ 1820065 h 3081886"/>
              <a:gd name="connsiteX341" fmla="*/ 4192713 w 6732765"/>
              <a:gd name="connsiteY341" fmla="*/ 1974287 h 3081886"/>
              <a:gd name="connsiteX342" fmla="*/ 4157660 w 6732765"/>
              <a:gd name="connsiteY342" fmla="*/ 2128509 h 3081886"/>
              <a:gd name="connsiteX343" fmla="*/ 4143641 w 6732765"/>
              <a:gd name="connsiteY343" fmla="*/ 2179916 h 3081886"/>
              <a:gd name="connsiteX344" fmla="*/ 4096909 w 6732765"/>
              <a:gd name="connsiteY344" fmla="*/ 2189263 h 3081886"/>
              <a:gd name="connsiteX345" fmla="*/ 3966052 w 6732765"/>
              <a:gd name="connsiteY345" fmla="*/ 2128509 h 3081886"/>
              <a:gd name="connsiteX346" fmla="*/ 3966051 w 6732765"/>
              <a:gd name="connsiteY346" fmla="*/ 2137856 h 3081886"/>
              <a:gd name="connsiteX347" fmla="*/ 3954368 w 6732765"/>
              <a:gd name="connsiteY347" fmla="*/ 2140192 h 3081886"/>
              <a:gd name="connsiteX348" fmla="*/ 3942685 w 6732765"/>
              <a:gd name="connsiteY348" fmla="*/ 2137856 h 3081886"/>
              <a:gd name="connsiteX349" fmla="*/ 3940348 w 6732765"/>
              <a:gd name="connsiteY349" fmla="*/ 2128509 h 3081886"/>
              <a:gd name="connsiteX350" fmla="*/ 3942685 w 6732765"/>
              <a:gd name="connsiteY350" fmla="*/ 2114488 h 3081886"/>
              <a:gd name="connsiteX351" fmla="*/ 3947360 w 6732765"/>
              <a:gd name="connsiteY351" fmla="*/ 2063081 h 3081886"/>
              <a:gd name="connsiteX352" fmla="*/ 3947360 w 6732765"/>
              <a:gd name="connsiteY352" fmla="*/ 2007001 h 3081886"/>
              <a:gd name="connsiteX353" fmla="*/ 3952031 w 6732765"/>
              <a:gd name="connsiteY353" fmla="*/ 1978960 h 3081886"/>
              <a:gd name="connsiteX354" fmla="*/ 3966051 w 6732765"/>
              <a:gd name="connsiteY354" fmla="*/ 2011676 h 3081886"/>
              <a:gd name="connsiteX355" fmla="*/ 3966051 w 6732765"/>
              <a:gd name="connsiteY355" fmla="*/ 1950921 h 3081886"/>
              <a:gd name="connsiteX356" fmla="*/ 3966051 w 6732765"/>
              <a:gd name="connsiteY356" fmla="*/ 1906522 h 3081886"/>
              <a:gd name="connsiteX357" fmla="*/ 3970724 w 6732765"/>
              <a:gd name="connsiteY357" fmla="*/ 1862125 h 3081886"/>
              <a:gd name="connsiteX358" fmla="*/ 3998765 w 6732765"/>
              <a:gd name="connsiteY358" fmla="*/ 1894839 h 3081886"/>
              <a:gd name="connsiteX359" fmla="*/ 3998767 w 6732765"/>
              <a:gd name="connsiteY359" fmla="*/ 1834084 h 3081886"/>
              <a:gd name="connsiteX360" fmla="*/ 3975397 w 6732765"/>
              <a:gd name="connsiteY360" fmla="*/ 1843431 h 3081886"/>
              <a:gd name="connsiteX361" fmla="*/ 3977733 w 6732765"/>
              <a:gd name="connsiteY361" fmla="*/ 1829411 h 3081886"/>
              <a:gd name="connsiteX362" fmla="*/ 3980072 w 6732765"/>
              <a:gd name="connsiteY362" fmla="*/ 1815392 h 3081886"/>
              <a:gd name="connsiteX363" fmla="*/ 4005776 w 6732765"/>
              <a:gd name="connsiteY363" fmla="*/ 1647148 h 3081886"/>
              <a:gd name="connsiteX364" fmla="*/ 4036152 w 6732765"/>
              <a:gd name="connsiteY364" fmla="*/ 1474233 h 3081886"/>
              <a:gd name="connsiteX365" fmla="*/ 4038046 w 6732765"/>
              <a:gd name="connsiteY365" fmla="*/ 1464290 h 3081886"/>
              <a:gd name="connsiteX366" fmla="*/ 3996475 w 6732765"/>
              <a:gd name="connsiteY366" fmla="*/ 1455538 h 3081886"/>
              <a:gd name="connsiteX367" fmla="*/ 3907680 w 6732765"/>
              <a:gd name="connsiteY367" fmla="*/ 1434507 h 3081886"/>
              <a:gd name="connsiteX368" fmla="*/ 3851596 w 6732765"/>
              <a:gd name="connsiteY368" fmla="*/ 1413478 h 3081886"/>
              <a:gd name="connsiteX369" fmla="*/ 3786168 w 6732765"/>
              <a:gd name="connsiteY369" fmla="*/ 1305989 h 3081886"/>
              <a:gd name="connsiteX370" fmla="*/ 3776822 w 6732765"/>
              <a:gd name="connsiteY370" fmla="*/ 1249907 h 3081886"/>
              <a:gd name="connsiteX371" fmla="*/ 3772151 w 6732765"/>
              <a:gd name="connsiteY371" fmla="*/ 1184480 h 3081886"/>
              <a:gd name="connsiteX372" fmla="*/ 3720744 w 6732765"/>
              <a:gd name="connsiteY372" fmla="*/ 1245234 h 3081886"/>
              <a:gd name="connsiteX373" fmla="*/ 3671670 w 6732765"/>
              <a:gd name="connsiteY373" fmla="*/ 1320008 h 3081886"/>
              <a:gd name="connsiteX374" fmla="*/ 3627273 w 6732765"/>
              <a:gd name="connsiteY374" fmla="*/ 1399458 h 3081886"/>
              <a:gd name="connsiteX375" fmla="*/ 3580539 w 6732765"/>
              <a:gd name="connsiteY375" fmla="*/ 1506945 h 3081886"/>
              <a:gd name="connsiteX376" fmla="*/ 3538479 w 6732765"/>
              <a:gd name="connsiteY376" fmla="*/ 1614434 h 3081886"/>
              <a:gd name="connsiteX377" fmla="*/ 3482397 w 6732765"/>
              <a:gd name="connsiteY377" fmla="*/ 1820065 h 3081886"/>
              <a:gd name="connsiteX378" fmla="*/ 3452019 w 6732765"/>
              <a:gd name="connsiteY378" fmla="*/ 1974287 h 3081886"/>
              <a:gd name="connsiteX379" fmla="*/ 3416968 w 6732765"/>
              <a:gd name="connsiteY379" fmla="*/ 2128509 h 3081886"/>
              <a:gd name="connsiteX380" fmla="*/ 3402949 w 6732765"/>
              <a:gd name="connsiteY380" fmla="*/ 2179916 h 3081886"/>
              <a:gd name="connsiteX381" fmla="*/ 3356215 w 6732765"/>
              <a:gd name="connsiteY381" fmla="*/ 2189263 h 3081886"/>
              <a:gd name="connsiteX382" fmla="*/ 3225359 w 6732765"/>
              <a:gd name="connsiteY382" fmla="*/ 2128509 h 3081886"/>
              <a:gd name="connsiteX383" fmla="*/ 3225361 w 6732765"/>
              <a:gd name="connsiteY383" fmla="*/ 2137856 h 3081886"/>
              <a:gd name="connsiteX384" fmla="*/ 3213678 w 6732765"/>
              <a:gd name="connsiteY384" fmla="*/ 2140194 h 3081886"/>
              <a:gd name="connsiteX385" fmla="*/ 3201995 w 6732765"/>
              <a:gd name="connsiteY385" fmla="*/ 2137856 h 3081886"/>
              <a:gd name="connsiteX386" fmla="*/ 3199657 w 6732765"/>
              <a:gd name="connsiteY386" fmla="*/ 2128509 h 3081886"/>
              <a:gd name="connsiteX387" fmla="*/ 3201993 w 6732765"/>
              <a:gd name="connsiteY387" fmla="*/ 2114488 h 3081886"/>
              <a:gd name="connsiteX388" fmla="*/ 3206666 w 6732765"/>
              <a:gd name="connsiteY388" fmla="*/ 2063081 h 3081886"/>
              <a:gd name="connsiteX389" fmla="*/ 3206666 w 6732765"/>
              <a:gd name="connsiteY389" fmla="*/ 2007001 h 3081886"/>
              <a:gd name="connsiteX390" fmla="*/ 3211339 w 6732765"/>
              <a:gd name="connsiteY390" fmla="*/ 1978960 h 3081886"/>
              <a:gd name="connsiteX391" fmla="*/ 3225361 w 6732765"/>
              <a:gd name="connsiteY391" fmla="*/ 2011674 h 3081886"/>
              <a:gd name="connsiteX392" fmla="*/ 3225361 w 6732765"/>
              <a:gd name="connsiteY392" fmla="*/ 1950919 h 3081886"/>
              <a:gd name="connsiteX393" fmla="*/ 3225361 w 6732765"/>
              <a:gd name="connsiteY393" fmla="*/ 1906522 h 3081886"/>
              <a:gd name="connsiteX394" fmla="*/ 3230032 w 6732765"/>
              <a:gd name="connsiteY394" fmla="*/ 1862125 h 3081886"/>
              <a:gd name="connsiteX395" fmla="*/ 3258073 w 6732765"/>
              <a:gd name="connsiteY395" fmla="*/ 1894839 h 3081886"/>
              <a:gd name="connsiteX396" fmla="*/ 3258073 w 6732765"/>
              <a:gd name="connsiteY396" fmla="*/ 1834084 h 3081886"/>
              <a:gd name="connsiteX397" fmla="*/ 3234709 w 6732765"/>
              <a:gd name="connsiteY397" fmla="*/ 1843431 h 3081886"/>
              <a:gd name="connsiteX398" fmla="*/ 3237046 w 6732765"/>
              <a:gd name="connsiteY398" fmla="*/ 1829411 h 3081886"/>
              <a:gd name="connsiteX399" fmla="*/ 3239380 w 6732765"/>
              <a:gd name="connsiteY399" fmla="*/ 1815392 h 3081886"/>
              <a:gd name="connsiteX400" fmla="*/ 3265083 w 6732765"/>
              <a:gd name="connsiteY400" fmla="*/ 1647148 h 3081886"/>
              <a:gd name="connsiteX401" fmla="*/ 3295462 w 6732765"/>
              <a:gd name="connsiteY401" fmla="*/ 1474231 h 3081886"/>
              <a:gd name="connsiteX402" fmla="*/ 3303525 w 6732765"/>
              <a:gd name="connsiteY402" fmla="*/ 1431891 h 3081886"/>
              <a:gd name="connsiteX403" fmla="*/ 3298636 w 6732765"/>
              <a:gd name="connsiteY403" fmla="*/ 1441517 h 3081886"/>
              <a:gd name="connsiteX404" fmla="*/ 3205167 w 6732765"/>
              <a:gd name="connsiteY404" fmla="*/ 1642475 h 3081886"/>
              <a:gd name="connsiteX405" fmla="*/ 3163106 w 6732765"/>
              <a:gd name="connsiteY405" fmla="*/ 1707903 h 3081886"/>
              <a:gd name="connsiteX406" fmla="*/ 3146752 w 6732765"/>
              <a:gd name="connsiteY406" fmla="*/ 1754636 h 3081886"/>
              <a:gd name="connsiteX407" fmla="*/ 3153761 w 6732765"/>
              <a:gd name="connsiteY407" fmla="*/ 1806043 h 3081886"/>
              <a:gd name="connsiteX408" fmla="*/ 3158433 w 6732765"/>
              <a:gd name="connsiteY408" fmla="*/ 1810718 h 3081886"/>
              <a:gd name="connsiteX409" fmla="*/ 3193485 w 6732765"/>
              <a:gd name="connsiteY409" fmla="*/ 1733605 h 3081886"/>
              <a:gd name="connsiteX410" fmla="*/ 3233207 w 6732765"/>
              <a:gd name="connsiteY410" fmla="*/ 1656494 h 3081886"/>
              <a:gd name="connsiteX411" fmla="*/ 3251902 w 6732765"/>
              <a:gd name="connsiteY411" fmla="*/ 1637801 h 3081886"/>
              <a:gd name="connsiteX412" fmla="*/ 3256573 w 6732765"/>
              <a:gd name="connsiteY412" fmla="*/ 1665841 h 3081886"/>
              <a:gd name="connsiteX413" fmla="*/ 3244891 w 6732765"/>
              <a:gd name="connsiteY413" fmla="*/ 1700891 h 3081886"/>
              <a:gd name="connsiteX414" fmla="*/ 3237881 w 6732765"/>
              <a:gd name="connsiteY414" fmla="*/ 1731269 h 3081886"/>
              <a:gd name="connsiteX415" fmla="*/ 3228534 w 6732765"/>
              <a:gd name="connsiteY415" fmla="*/ 1763983 h 3081886"/>
              <a:gd name="connsiteX416" fmla="*/ 3186476 w 6732765"/>
              <a:gd name="connsiteY416" fmla="*/ 1834084 h 3081886"/>
              <a:gd name="connsiteX417" fmla="*/ 3153760 w 6732765"/>
              <a:gd name="connsiteY417" fmla="*/ 1908859 h 3081886"/>
              <a:gd name="connsiteX418" fmla="*/ 2980843 w 6732765"/>
              <a:gd name="connsiteY418" fmla="*/ 2198611 h 3081886"/>
              <a:gd name="connsiteX419" fmla="*/ 2901395 w 6732765"/>
              <a:gd name="connsiteY419" fmla="*/ 2306098 h 3081886"/>
              <a:gd name="connsiteX420" fmla="*/ 2807930 w 6732765"/>
              <a:gd name="connsiteY420" fmla="*/ 2399567 h 3081886"/>
              <a:gd name="connsiteX421" fmla="*/ 2728480 w 6732765"/>
              <a:gd name="connsiteY421" fmla="*/ 2450974 h 3081886"/>
              <a:gd name="connsiteX422" fmla="*/ 2639684 w 6732765"/>
              <a:gd name="connsiteY422" fmla="*/ 2483688 h 3081886"/>
              <a:gd name="connsiteX423" fmla="*/ 2574256 w 6732765"/>
              <a:gd name="connsiteY423" fmla="*/ 2483688 h 3081886"/>
              <a:gd name="connsiteX424" fmla="*/ 2452748 w 6732765"/>
              <a:gd name="connsiteY424" fmla="*/ 2446302 h 3081886"/>
              <a:gd name="connsiteX425" fmla="*/ 2345259 w 6732765"/>
              <a:gd name="connsiteY425" fmla="*/ 2376201 h 3081886"/>
              <a:gd name="connsiteX426" fmla="*/ 2328904 w 6732765"/>
              <a:gd name="connsiteY426" fmla="*/ 2362179 h 3081886"/>
              <a:gd name="connsiteX427" fmla="*/ 2317220 w 6732765"/>
              <a:gd name="connsiteY427" fmla="*/ 2348160 h 3081886"/>
              <a:gd name="connsiteX428" fmla="*/ 2226087 w 6732765"/>
              <a:gd name="connsiteY428" fmla="*/ 2200947 h 3081886"/>
              <a:gd name="connsiteX429" fmla="*/ 2198633 w 6732765"/>
              <a:gd name="connsiteY429" fmla="*/ 2119746 h 3081886"/>
              <a:gd name="connsiteX430" fmla="*/ 2196656 w 6732765"/>
              <a:gd name="connsiteY430" fmla="*/ 2105353 h 3081886"/>
              <a:gd name="connsiteX431" fmla="*/ 2194521 w 6732765"/>
              <a:gd name="connsiteY431" fmla="*/ 2109817 h 3081886"/>
              <a:gd name="connsiteX432" fmla="*/ 2126754 w 6732765"/>
              <a:gd name="connsiteY432" fmla="*/ 2243008 h 3081886"/>
              <a:gd name="connsiteX433" fmla="*/ 2089369 w 6732765"/>
              <a:gd name="connsiteY433" fmla="*/ 2324792 h 3081886"/>
              <a:gd name="connsiteX434" fmla="*/ 2058993 w 6732765"/>
              <a:gd name="connsiteY434" fmla="*/ 2394894 h 3081886"/>
              <a:gd name="connsiteX435" fmla="*/ 2019269 w 6732765"/>
              <a:gd name="connsiteY435" fmla="*/ 2464997 h 3081886"/>
              <a:gd name="connsiteX436" fmla="*/ 1944491 w 6732765"/>
              <a:gd name="connsiteY436" fmla="*/ 2521075 h 3081886"/>
              <a:gd name="connsiteX437" fmla="*/ 1862709 w 6732765"/>
              <a:gd name="connsiteY437" fmla="*/ 2518738 h 3081886"/>
              <a:gd name="connsiteX438" fmla="*/ 1794944 w 6732765"/>
              <a:gd name="connsiteY438" fmla="*/ 2488361 h 3081886"/>
              <a:gd name="connsiteX439" fmla="*/ 1738864 w 6732765"/>
              <a:gd name="connsiteY439" fmla="*/ 2450974 h 3081886"/>
              <a:gd name="connsiteX440" fmla="*/ 1703811 w 6732765"/>
              <a:gd name="connsiteY440" fmla="*/ 2345823 h 3081886"/>
              <a:gd name="connsiteX441" fmla="*/ 1692128 w 6732765"/>
              <a:gd name="connsiteY441" fmla="*/ 2235998 h 3081886"/>
              <a:gd name="connsiteX442" fmla="*/ 1689792 w 6732765"/>
              <a:gd name="connsiteY442" fmla="*/ 2144865 h 3081886"/>
              <a:gd name="connsiteX443" fmla="*/ 1696801 w 6732765"/>
              <a:gd name="connsiteY443" fmla="*/ 2053735 h 3081886"/>
              <a:gd name="connsiteX444" fmla="*/ 1699138 w 6732765"/>
              <a:gd name="connsiteY444" fmla="*/ 2037379 h 3081886"/>
              <a:gd name="connsiteX445" fmla="*/ 1696801 w 6732765"/>
              <a:gd name="connsiteY445" fmla="*/ 2021021 h 3081886"/>
              <a:gd name="connsiteX446" fmla="*/ 1694465 w 6732765"/>
              <a:gd name="connsiteY446" fmla="*/ 2004663 h 3081886"/>
              <a:gd name="connsiteX447" fmla="*/ 1696803 w 6732765"/>
              <a:gd name="connsiteY447" fmla="*/ 1988308 h 3081886"/>
              <a:gd name="connsiteX448" fmla="*/ 1708486 w 6732765"/>
              <a:gd name="connsiteY448" fmla="*/ 1922878 h 3081886"/>
              <a:gd name="connsiteX449" fmla="*/ 1715494 w 6732765"/>
              <a:gd name="connsiteY449" fmla="*/ 1857452 h 3081886"/>
              <a:gd name="connsiteX450" fmla="*/ 1724842 w 6732765"/>
              <a:gd name="connsiteY450" fmla="*/ 1862125 h 3081886"/>
              <a:gd name="connsiteX451" fmla="*/ 1729517 w 6732765"/>
              <a:gd name="connsiteY451" fmla="*/ 1862125 h 3081886"/>
              <a:gd name="connsiteX452" fmla="*/ 1734191 w 6732765"/>
              <a:gd name="connsiteY452" fmla="*/ 1876145 h 3081886"/>
              <a:gd name="connsiteX453" fmla="*/ 1727181 w 6732765"/>
              <a:gd name="connsiteY453" fmla="*/ 1943910 h 3081886"/>
              <a:gd name="connsiteX454" fmla="*/ 1729517 w 6732765"/>
              <a:gd name="connsiteY454" fmla="*/ 2011674 h 3081886"/>
              <a:gd name="connsiteX455" fmla="*/ 1724842 w 6732765"/>
              <a:gd name="connsiteY455" fmla="*/ 2081776 h 3081886"/>
              <a:gd name="connsiteX456" fmla="*/ 1724844 w 6732765"/>
              <a:gd name="connsiteY456" fmla="*/ 2151877 h 3081886"/>
              <a:gd name="connsiteX457" fmla="*/ 1734189 w 6732765"/>
              <a:gd name="connsiteY457" fmla="*/ 2198611 h 3081886"/>
              <a:gd name="connsiteX458" fmla="*/ 1738864 w 6732765"/>
              <a:gd name="connsiteY458" fmla="*/ 2151875 h 3081886"/>
              <a:gd name="connsiteX459" fmla="*/ 1738864 w 6732765"/>
              <a:gd name="connsiteY459" fmla="*/ 2095795 h 3081886"/>
              <a:gd name="connsiteX460" fmla="*/ 1743535 w 6732765"/>
              <a:gd name="connsiteY460" fmla="*/ 1978960 h 3081886"/>
              <a:gd name="connsiteX461" fmla="*/ 1762231 w 6732765"/>
              <a:gd name="connsiteY461" fmla="*/ 1866798 h 3081886"/>
              <a:gd name="connsiteX462" fmla="*/ 1773913 w 6732765"/>
              <a:gd name="connsiteY462" fmla="*/ 1796697 h 3081886"/>
              <a:gd name="connsiteX463" fmla="*/ 1780924 w 6732765"/>
              <a:gd name="connsiteY463" fmla="*/ 1726597 h 3081886"/>
              <a:gd name="connsiteX464" fmla="*/ 1759893 w 6732765"/>
              <a:gd name="connsiteY464" fmla="*/ 1696218 h 3081886"/>
              <a:gd name="connsiteX465" fmla="*/ 1738862 w 6732765"/>
              <a:gd name="connsiteY465" fmla="*/ 1670516 h 3081886"/>
              <a:gd name="connsiteX466" fmla="*/ 1757558 w 6732765"/>
              <a:gd name="connsiteY466" fmla="*/ 1577046 h 3081886"/>
              <a:gd name="connsiteX467" fmla="*/ 1790271 w 6732765"/>
              <a:gd name="connsiteY467" fmla="*/ 1488252 h 3081886"/>
              <a:gd name="connsiteX468" fmla="*/ 1818310 w 6732765"/>
              <a:gd name="connsiteY468" fmla="*/ 1392448 h 3081886"/>
              <a:gd name="connsiteX469" fmla="*/ 1855699 w 6732765"/>
              <a:gd name="connsiteY469" fmla="*/ 1296642 h 3081886"/>
              <a:gd name="connsiteX470" fmla="*/ 1883738 w 6732765"/>
              <a:gd name="connsiteY470" fmla="*/ 1210183 h 3081886"/>
              <a:gd name="connsiteX471" fmla="*/ 1916454 w 6732765"/>
              <a:gd name="connsiteY471" fmla="*/ 1123727 h 3081886"/>
              <a:gd name="connsiteX472" fmla="*/ 1977207 w 6732765"/>
              <a:gd name="connsiteY472" fmla="*/ 1109706 h 3081886"/>
              <a:gd name="connsiteX473" fmla="*/ 2084694 w 6732765"/>
              <a:gd name="connsiteY473" fmla="*/ 1175132 h 3081886"/>
              <a:gd name="connsiteX474" fmla="*/ 2103390 w 6732765"/>
              <a:gd name="connsiteY474" fmla="*/ 1235887 h 3081886"/>
              <a:gd name="connsiteX475" fmla="*/ 2037960 w 6732765"/>
              <a:gd name="connsiteY475" fmla="*/ 1385437 h 3081886"/>
              <a:gd name="connsiteX476" fmla="*/ 1937481 w 6732765"/>
              <a:gd name="connsiteY476" fmla="*/ 1663504 h 3081886"/>
              <a:gd name="connsiteX477" fmla="*/ 1874392 w 6732765"/>
              <a:gd name="connsiteY477" fmla="*/ 1955592 h 3081886"/>
              <a:gd name="connsiteX478" fmla="*/ 1855699 w 6732765"/>
              <a:gd name="connsiteY478" fmla="*/ 2149539 h 3081886"/>
              <a:gd name="connsiteX479" fmla="*/ 1860370 w 6732765"/>
              <a:gd name="connsiteY479" fmla="*/ 2343487 h 3081886"/>
              <a:gd name="connsiteX480" fmla="*/ 1869720 w 6732765"/>
              <a:gd name="connsiteY480" fmla="*/ 2357506 h 3081886"/>
              <a:gd name="connsiteX481" fmla="*/ 1893084 w 6732765"/>
              <a:gd name="connsiteY481" fmla="*/ 2348160 h 3081886"/>
              <a:gd name="connsiteX482" fmla="*/ 1949168 w 6732765"/>
              <a:gd name="connsiteY482" fmla="*/ 2266374 h 3081886"/>
              <a:gd name="connsiteX483" fmla="*/ 2037960 w 6732765"/>
              <a:gd name="connsiteY483" fmla="*/ 2133182 h 3081886"/>
              <a:gd name="connsiteX484" fmla="*/ 2124418 w 6732765"/>
              <a:gd name="connsiteY484" fmla="*/ 2002326 h 3081886"/>
              <a:gd name="connsiteX485" fmla="*/ 2178165 w 6732765"/>
              <a:gd name="connsiteY485" fmla="*/ 1918205 h 3081886"/>
              <a:gd name="connsiteX486" fmla="*/ 2200937 w 6732765"/>
              <a:gd name="connsiteY486" fmla="*/ 1880248 h 3081886"/>
              <a:gd name="connsiteX487" fmla="*/ 2209731 w 6732765"/>
              <a:gd name="connsiteY487" fmla="*/ 1834084 h 3081886"/>
              <a:gd name="connsiteX488" fmla="*/ 2230760 w 6732765"/>
              <a:gd name="connsiteY488" fmla="*/ 1747627 h 3081886"/>
              <a:gd name="connsiteX489" fmla="*/ 2256467 w 6732765"/>
              <a:gd name="connsiteY489" fmla="*/ 1661167 h 3081886"/>
              <a:gd name="connsiteX490" fmla="*/ 2268148 w 6732765"/>
              <a:gd name="connsiteY490" fmla="*/ 1633128 h 3081886"/>
              <a:gd name="connsiteX491" fmla="*/ 2279831 w 6732765"/>
              <a:gd name="connsiteY491" fmla="*/ 1609760 h 3081886"/>
              <a:gd name="connsiteX492" fmla="*/ 2396667 w 6732765"/>
              <a:gd name="connsiteY492" fmla="*/ 1408805 h 3081886"/>
              <a:gd name="connsiteX493" fmla="*/ 2462094 w 6732765"/>
              <a:gd name="connsiteY493" fmla="*/ 1315335 h 3081886"/>
              <a:gd name="connsiteX494" fmla="*/ 2536870 w 6732765"/>
              <a:gd name="connsiteY494" fmla="*/ 1217193 h 3081886"/>
              <a:gd name="connsiteX495" fmla="*/ 2691093 w 6732765"/>
              <a:gd name="connsiteY495" fmla="*/ 1133072 h 3081886"/>
              <a:gd name="connsiteX496" fmla="*/ 2735492 w 6732765"/>
              <a:gd name="connsiteY496" fmla="*/ 1126062 h 3081886"/>
              <a:gd name="connsiteX497" fmla="*/ 2779887 w 6732765"/>
              <a:gd name="connsiteY497" fmla="*/ 1114379 h 3081886"/>
              <a:gd name="connsiteX498" fmla="*/ 2835969 w 6732765"/>
              <a:gd name="connsiteY498" fmla="*/ 1119052 h 3081886"/>
              <a:gd name="connsiteX499" fmla="*/ 2864008 w 6732765"/>
              <a:gd name="connsiteY499" fmla="*/ 1140081 h 3081886"/>
              <a:gd name="connsiteX500" fmla="*/ 2887377 w 6732765"/>
              <a:gd name="connsiteY500" fmla="*/ 1170459 h 3081886"/>
              <a:gd name="connsiteX501" fmla="*/ 2913078 w 6732765"/>
              <a:gd name="connsiteY501" fmla="*/ 1233551 h 3081886"/>
              <a:gd name="connsiteX502" fmla="*/ 2938782 w 6732765"/>
              <a:gd name="connsiteY502" fmla="*/ 1301315 h 3081886"/>
              <a:gd name="connsiteX503" fmla="*/ 2934109 w 6732765"/>
              <a:gd name="connsiteY503" fmla="*/ 1357396 h 3081886"/>
              <a:gd name="connsiteX504" fmla="*/ 2924764 w 6732765"/>
              <a:gd name="connsiteY504" fmla="*/ 1413478 h 3081886"/>
              <a:gd name="connsiteX505" fmla="*/ 2908405 w 6732765"/>
              <a:gd name="connsiteY505" fmla="*/ 1460213 h 3081886"/>
              <a:gd name="connsiteX506" fmla="*/ 2910743 w 6732765"/>
              <a:gd name="connsiteY506" fmla="*/ 1511618 h 3081886"/>
              <a:gd name="connsiteX507" fmla="*/ 2903731 w 6732765"/>
              <a:gd name="connsiteY507" fmla="*/ 1534986 h 3081886"/>
              <a:gd name="connsiteX508" fmla="*/ 2887377 w 6732765"/>
              <a:gd name="connsiteY508" fmla="*/ 1563029 h 3081886"/>
              <a:gd name="connsiteX509" fmla="*/ 2838304 w 6732765"/>
              <a:gd name="connsiteY509" fmla="*/ 1668177 h 3081886"/>
              <a:gd name="connsiteX510" fmla="*/ 2775214 w 6732765"/>
              <a:gd name="connsiteY510" fmla="*/ 1773329 h 3081886"/>
              <a:gd name="connsiteX511" fmla="*/ 2765867 w 6732765"/>
              <a:gd name="connsiteY511" fmla="*/ 1796697 h 3081886"/>
              <a:gd name="connsiteX512" fmla="*/ 2705112 w 6732765"/>
              <a:gd name="connsiteY512" fmla="*/ 1894839 h 3081886"/>
              <a:gd name="connsiteX513" fmla="*/ 2616318 w 6732765"/>
              <a:gd name="connsiteY513" fmla="*/ 1969616 h 3081886"/>
              <a:gd name="connsiteX514" fmla="*/ 2550890 w 6732765"/>
              <a:gd name="connsiteY514" fmla="*/ 2016348 h 3081886"/>
              <a:gd name="connsiteX515" fmla="*/ 2497145 w 6732765"/>
              <a:gd name="connsiteY515" fmla="*/ 2023357 h 3081886"/>
              <a:gd name="connsiteX516" fmla="*/ 2443403 w 6732765"/>
              <a:gd name="connsiteY516" fmla="*/ 2025694 h 3081886"/>
              <a:gd name="connsiteX517" fmla="*/ 2377973 w 6732765"/>
              <a:gd name="connsiteY517" fmla="*/ 2016348 h 3081886"/>
              <a:gd name="connsiteX518" fmla="*/ 2349932 w 6732765"/>
              <a:gd name="connsiteY518" fmla="*/ 2011674 h 3081886"/>
              <a:gd name="connsiteX519" fmla="*/ 2347596 w 6732765"/>
              <a:gd name="connsiteY519" fmla="*/ 2121500 h 3081886"/>
              <a:gd name="connsiteX520" fmla="*/ 2375636 w 6732765"/>
              <a:gd name="connsiteY520" fmla="*/ 2233661 h 3081886"/>
              <a:gd name="connsiteX521" fmla="*/ 2429380 w 6732765"/>
              <a:gd name="connsiteY521" fmla="*/ 2331802 h 3081886"/>
              <a:gd name="connsiteX522" fmla="*/ 2504158 w 6732765"/>
              <a:gd name="connsiteY522" fmla="*/ 2394895 h 3081886"/>
              <a:gd name="connsiteX523" fmla="*/ 2644359 w 6732765"/>
              <a:gd name="connsiteY523" fmla="*/ 2310773 h 3081886"/>
              <a:gd name="connsiteX524" fmla="*/ 2728480 w 6732765"/>
              <a:gd name="connsiteY524" fmla="*/ 2235998 h 3081886"/>
              <a:gd name="connsiteX525" fmla="*/ 2768206 w 6732765"/>
              <a:gd name="connsiteY525" fmla="*/ 2196274 h 3081886"/>
              <a:gd name="connsiteX526" fmla="*/ 2798581 w 6732765"/>
              <a:gd name="connsiteY526" fmla="*/ 2151875 h 3081886"/>
              <a:gd name="connsiteX527" fmla="*/ 2878029 w 6732765"/>
              <a:gd name="connsiteY527" fmla="*/ 2035040 h 3081886"/>
              <a:gd name="connsiteX528" fmla="*/ 2899058 w 6732765"/>
              <a:gd name="connsiteY528" fmla="*/ 1999990 h 3081886"/>
              <a:gd name="connsiteX529" fmla="*/ 2924763 w 6732765"/>
              <a:gd name="connsiteY529" fmla="*/ 1969614 h 3081886"/>
              <a:gd name="connsiteX530" fmla="*/ 2943455 w 6732765"/>
              <a:gd name="connsiteY530" fmla="*/ 1932225 h 3081886"/>
              <a:gd name="connsiteX531" fmla="*/ 2971498 w 6732765"/>
              <a:gd name="connsiteY531" fmla="*/ 1904186 h 3081886"/>
              <a:gd name="connsiteX532" fmla="*/ 2985518 w 6732765"/>
              <a:gd name="connsiteY532" fmla="*/ 1880820 h 3081886"/>
              <a:gd name="connsiteX533" fmla="*/ 3015893 w 6732765"/>
              <a:gd name="connsiteY533" fmla="*/ 1815390 h 3081886"/>
              <a:gd name="connsiteX534" fmla="*/ 3046271 w 6732765"/>
              <a:gd name="connsiteY534" fmla="*/ 1749965 h 3081886"/>
              <a:gd name="connsiteX535" fmla="*/ 3050944 w 6732765"/>
              <a:gd name="connsiteY535" fmla="*/ 1735942 h 3081886"/>
              <a:gd name="connsiteX536" fmla="*/ 3060290 w 6732765"/>
              <a:gd name="connsiteY536" fmla="*/ 1721924 h 3081886"/>
              <a:gd name="connsiteX537" fmla="*/ 3069639 w 6732765"/>
              <a:gd name="connsiteY537" fmla="*/ 1710239 h 3081886"/>
              <a:gd name="connsiteX538" fmla="*/ 3074312 w 6732765"/>
              <a:gd name="connsiteY538" fmla="*/ 1703228 h 3081886"/>
              <a:gd name="connsiteX539" fmla="*/ 3085995 w 6732765"/>
              <a:gd name="connsiteY539" fmla="*/ 1656494 h 3081886"/>
              <a:gd name="connsiteX540" fmla="*/ 3111701 w 6732765"/>
              <a:gd name="connsiteY540" fmla="*/ 1614434 h 3081886"/>
              <a:gd name="connsiteX541" fmla="*/ 3181801 w 6732765"/>
              <a:gd name="connsiteY541" fmla="*/ 1474233 h 3081886"/>
              <a:gd name="connsiteX542" fmla="*/ 3270595 w 6732765"/>
              <a:gd name="connsiteY542" fmla="*/ 1305989 h 3081886"/>
              <a:gd name="connsiteX543" fmla="*/ 3298636 w 6732765"/>
              <a:gd name="connsiteY543" fmla="*/ 1263928 h 3081886"/>
              <a:gd name="connsiteX544" fmla="*/ 3336025 w 6732765"/>
              <a:gd name="connsiteY544" fmla="*/ 1268601 h 3081886"/>
              <a:gd name="connsiteX545" fmla="*/ 3334266 w 6732765"/>
              <a:gd name="connsiteY545" fmla="*/ 1291777 h 3081886"/>
              <a:gd name="connsiteX546" fmla="*/ 3335184 w 6732765"/>
              <a:gd name="connsiteY546" fmla="*/ 1289631 h 3081886"/>
              <a:gd name="connsiteX547" fmla="*/ 3337521 w 6732765"/>
              <a:gd name="connsiteY547" fmla="*/ 1277948 h 3081886"/>
              <a:gd name="connsiteX548" fmla="*/ 3342194 w 6732765"/>
              <a:gd name="connsiteY548" fmla="*/ 1221868 h 3081886"/>
              <a:gd name="connsiteX549" fmla="*/ 3370237 w 6732765"/>
              <a:gd name="connsiteY549" fmla="*/ 1263928 h 3081886"/>
              <a:gd name="connsiteX550" fmla="*/ 3370237 w 6732765"/>
              <a:gd name="connsiteY550" fmla="*/ 1203173 h 3081886"/>
              <a:gd name="connsiteX551" fmla="*/ 3342196 w 6732765"/>
              <a:gd name="connsiteY551" fmla="*/ 1212519 h 3081886"/>
              <a:gd name="connsiteX552" fmla="*/ 3360888 w 6732765"/>
              <a:gd name="connsiteY552" fmla="*/ 1102694 h 3081886"/>
              <a:gd name="connsiteX553" fmla="*/ 3379583 w 6732765"/>
              <a:gd name="connsiteY553" fmla="*/ 988196 h 3081886"/>
              <a:gd name="connsiteX554" fmla="*/ 3398276 w 6732765"/>
              <a:gd name="connsiteY554" fmla="*/ 960157 h 3081886"/>
              <a:gd name="connsiteX555" fmla="*/ 3470716 w 6732765"/>
              <a:gd name="connsiteY555" fmla="*/ 964832 h 3081886"/>
              <a:gd name="connsiteX556" fmla="*/ 3529130 w 6732765"/>
              <a:gd name="connsiteY556" fmla="*/ 1002217 h 3081886"/>
              <a:gd name="connsiteX557" fmla="*/ 3571193 w 6732765"/>
              <a:gd name="connsiteY557" fmla="*/ 1095686 h 3081886"/>
              <a:gd name="connsiteX558" fmla="*/ 3559510 w 6732765"/>
              <a:gd name="connsiteY558" fmla="*/ 1128399 h 3081886"/>
              <a:gd name="connsiteX559" fmla="*/ 3552500 w 6732765"/>
              <a:gd name="connsiteY559" fmla="*/ 1165786 h 3081886"/>
              <a:gd name="connsiteX560" fmla="*/ 3566518 w 6732765"/>
              <a:gd name="connsiteY560" fmla="*/ 1184480 h 3081886"/>
              <a:gd name="connsiteX561" fmla="*/ 3585212 w 6732765"/>
              <a:gd name="connsiteY561" fmla="*/ 1170459 h 3081886"/>
              <a:gd name="connsiteX562" fmla="*/ 3631946 w 6732765"/>
              <a:gd name="connsiteY562" fmla="*/ 1114379 h 3081886"/>
              <a:gd name="connsiteX563" fmla="*/ 3662325 w 6732765"/>
              <a:gd name="connsiteY563" fmla="*/ 1062972 h 3081886"/>
              <a:gd name="connsiteX564" fmla="*/ 3674008 w 6732765"/>
              <a:gd name="connsiteY564" fmla="*/ 1034931 h 3081886"/>
              <a:gd name="connsiteX565" fmla="*/ 3688028 w 6732765"/>
              <a:gd name="connsiteY565" fmla="*/ 1011564 h 3081886"/>
              <a:gd name="connsiteX566" fmla="*/ 3725415 w 6732765"/>
              <a:gd name="connsiteY566" fmla="*/ 969503 h 3081886"/>
              <a:gd name="connsiteX567" fmla="*/ 3814211 w 6732765"/>
              <a:gd name="connsiteY567" fmla="*/ 894728 h 3081886"/>
              <a:gd name="connsiteX568" fmla="*/ 3926371 w 6732765"/>
              <a:gd name="connsiteY568" fmla="*/ 847995 h 3081886"/>
              <a:gd name="connsiteX569" fmla="*/ 3982453 w 6732765"/>
              <a:gd name="connsiteY569" fmla="*/ 876036 h 3081886"/>
              <a:gd name="connsiteX570" fmla="*/ 4015165 w 6732765"/>
              <a:gd name="connsiteY570" fmla="*/ 918096 h 3081886"/>
              <a:gd name="connsiteX571" fmla="*/ 4010492 w 6732765"/>
              <a:gd name="connsiteY571" fmla="*/ 969503 h 3081886"/>
              <a:gd name="connsiteX572" fmla="*/ 3973105 w 6732765"/>
              <a:gd name="connsiteY572" fmla="*/ 1055961 h 3081886"/>
              <a:gd name="connsiteX573" fmla="*/ 3966095 w 6732765"/>
              <a:gd name="connsiteY573" fmla="*/ 1182142 h 3081886"/>
              <a:gd name="connsiteX574" fmla="*/ 4008158 w 6732765"/>
              <a:gd name="connsiteY574" fmla="*/ 1308325 h 3081886"/>
              <a:gd name="connsiteX575" fmla="*/ 4054308 w 6732765"/>
              <a:gd name="connsiteY575" fmla="*/ 1359149 h 3081886"/>
              <a:gd name="connsiteX576" fmla="*/ 4058435 w 6732765"/>
              <a:gd name="connsiteY576" fmla="*/ 1361743 h 3081886"/>
              <a:gd name="connsiteX577" fmla="*/ 4059520 w 6732765"/>
              <a:gd name="connsiteY577" fmla="*/ 1357396 h 3081886"/>
              <a:gd name="connsiteX578" fmla="*/ 4068866 w 6732765"/>
              <a:gd name="connsiteY578" fmla="*/ 1305989 h 3081886"/>
              <a:gd name="connsiteX579" fmla="*/ 4078213 w 6732765"/>
              <a:gd name="connsiteY579" fmla="*/ 1277948 h 3081886"/>
              <a:gd name="connsiteX580" fmla="*/ 4082886 w 6732765"/>
              <a:gd name="connsiteY580" fmla="*/ 1221868 h 3081886"/>
              <a:gd name="connsiteX581" fmla="*/ 4110927 w 6732765"/>
              <a:gd name="connsiteY581" fmla="*/ 1263928 h 3081886"/>
              <a:gd name="connsiteX582" fmla="*/ 4110927 w 6732765"/>
              <a:gd name="connsiteY582" fmla="*/ 1203173 h 3081886"/>
              <a:gd name="connsiteX583" fmla="*/ 4082886 w 6732765"/>
              <a:gd name="connsiteY583" fmla="*/ 1212521 h 3081886"/>
              <a:gd name="connsiteX584" fmla="*/ 4101580 w 6732765"/>
              <a:gd name="connsiteY584" fmla="*/ 1102694 h 3081886"/>
              <a:gd name="connsiteX585" fmla="*/ 4120273 w 6732765"/>
              <a:gd name="connsiteY585" fmla="*/ 988196 h 3081886"/>
              <a:gd name="connsiteX586" fmla="*/ 4138968 w 6732765"/>
              <a:gd name="connsiteY586" fmla="*/ 960157 h 3081886"/>
              <a:gd name="connsiteX587" fmla="*/ 4211406 w 6732765"/>
              <a:gd name="connsiteY587" fmla="*/ 964830 h 3081886"/>
              <a:gd name="connsiteX588" fmla="*/ 4269822 w 6732765"/>
              <a:gd name="connsiteY588" fmla="*/ 1002217 h 3081886"/>
              <a:gd name="connsiteX589" fmla="*/ 4311885 w 6732765"/>
              <a:gd name="connsiteY589" fmla="*/ 1095684 h 3081886"/>
              <a:gd name="connsiteX590" fmla="*/ 4300200 w 6732765"/>
              <a:gd name="connsiteY590" fmla="*/ 1128400 h 3081886"/>
              <a:gd name="connsiteX591" fmla="*/ 4293190 w 6732765"/>
              <a:gd name="connsiteY591" fmla="*/ 1165786 h 3081886"/>
              <a:gd name="connsiteX592" fmla="*/ 4307210 w 6732765"/>
              <a:gd name="connsiteY592" fmla="*/ 1184480 h 3081886"/>
              <a:gd name="connsiteX593" fmla="*/ 4325904 w 6732765"/>
              <a:gd name="connsiteY593" fmla="*/ 1170459 h 3081886"/>
              <a:gd name="connsiteX594" fmla="*/ 4372638 w 6732765"/>
              <a:gd name="connsiteY594" fmla="*/ 1114379 h 3081886"/>
              <a:gd name="connsiteX595" fmla="*/ 4403015 w 6732765"/>
              <a:gd name="connsiteY595" fmla="*/ 1062970 h 3081886"/>
              <a:gd name="connsiteX596" fmla="*/ 4414698 w 6732765"/>
              <a:gd name="connsiteY596" fmla="*/ 1034931 h 3081886"/>
              <a:gd name="connsiteX597" fmla="*/ 4428720 w 6732765"/>
              <a:gd name="connsiteY597" fmla="*/ 1011565 h 3081886"/>
              <a:gd name="connsiteX598" fmla="*/ 4466107 w 6732765"/>
              <a:gd name="connsiteY598" fmla="*/ 969503 h 3081886"/>
              <a:gd name="connsiteX599" fmla="*/ 4554901 w 6732765"/>
              <a:gd name="connsiteY599" fmla="*/ 894728 h 3081886"/>
              <a:gd name="connsiteX600" fmla="*/ 4667063 w 6732765"/>
              <a:gd name="connsiteY600" fmla="*/ 847995 h 3081886"/>
              <a:gd name="connsiteX601" fmla="*/ 4723143 w 6732765"/>
              <a:gd name="connsiteY601" fmla="*/ 876034 h 3081886"/>
              <a:gd name="connsiteX602" fmla="*/ 4755857 w 6732765"/>
              <a:gd name="connsiteY602" fmla="*/ 918096 h 3081886"/>
              <a:gd name="connsiteX603" fmla="*/ 4751184 w 6732765"/>
              <a:gd name="connsiteY603" fmla="*/ 969503 h 3081886"/>
              <a:gd name="connsiteX604" fmla="*/ 4713797 w 6732765"/>
              <a:gd name="connsiteY604" fmla="*/ 1055962 h 3081886"/>
              <a:gd name="connsiteX605" fmla="*/ 4706787 w 6732765"/>
              <a:gd name="connsiteY605" fmla="*/ 1182142 h 3081886"/>
              <a:gd name="connsiteX606" fmla="*/ 4748847 w 6732765"/>
              <a:gd name="connsiteY606" fmla="*/ 1308325 h 3081886"/>
              <a:gd name="connsiteX607" fmla="*/ 4863346 w 6732765"/>
              <a:gd name="connsiteY607" fmla="*/ 1394783 h 3081886"/>
              <a:gd name="connsiteX608" fmla="*/ 4869871 w 6732765"/>
              <a:gd name="connsiteY608" fmla="*/ 1402758 h 3081886"/>
              <a:gd name="connsiteX609" fmla="*/ 4931066 w 6732765"/>
              <a:gd name="connsiteY609" fmla="*/ 1315335 h 3081886"/>
              <a:gd name="connsiteX610" fmla="*/ 5005841 w 6732765"/>
              <a:gd name="connsiteY610" fmla="*/ 1217193 h 3081886"/>
              <a:gd name="connsiteX611" fmla="*/ 5160065 w 6732765"/>
              <a:gd name="connsiteY611" fmla="*/ 1133072 h 3081886"/>
              <a:gd name="connsiteX612" fmla="*/ 5204464 w 6732765"/>
              <a:gd name="connsiteY612" fmla="*/ 1126062 h 3081886"/>
              <a:gd name="connsiteX613" fmla="*/ 5248861 w 6732765"/>
              <a:gd name="connsiteY613" fmla="*/ 1114379 h 3081886"/>
              <a:gd name="connsiteX614" fmla="*/ 5304939 w 6732765"/>
              <a:gd name="connsiteY614" fmla="*/ 1119052 h 3081886"/>
              <a:gd name="connsiteX615" fmla="*/ 5332980 w 6732765"/>
              <a:gd name="connsiteY615" fmla="*/ 1140081 h 3081886"/>
              <a:gd name="connsiteX616" fmla="*/ 5356348 w 6732765"/>
              <a:gd name="connsiteY616" fmla="*/ 1170459 h 3081886"/>
              <a:gd name="connsiteX617" fmla="*/ 5382050 w 6732765"/>
              <a:gd name="connsiteY617" fmla="*/ 1233552 h 3081886"/>
              <a:gd name="connsiteX618" fmla="*/ 5407757 w 6732765"/>
              <a:gd name="connsiteY618" fmla="*/ 1301315 h 3081886"/>
              <a:gd name="connsiteX619" fmla="*/ 5403082 w 6732765"/>
              <a:gd name="connsiteY619" fmla="*/ 1357396 h 3081886"/>
              <a:gd name="connsiteX620" fmla="*/ 5393737 w 6732765"/>
              <a:gd name="connsiteY620" fmla="*/ 1413478 h 3081886"/>
              <a:gd name="connsiteX621" fmla="*/ 5377377 w 6732765"/>
              <a:gd name="connsiteY621" fmla="*/ 1460211 h 3081886"/>
              <a:gd name="connsiteX622" fmla="*/ 5379716 w 6732765"/>
              <a:gd name="connsiteY622" fmla="*/ 1511620 h 3081886"/>
              <a:gd name="connsiteX623" fmla="*/ 5372704 w 6732765"/>
              <a:gd name="connsiteY623" fmla="*/ 1534986 h 3081886"/>
              <a:gd name="connsiteX624" fmla="*/ 5356348 w 6732765"/>
              <a:gd name="connsiteY624" fmla="*/ 1563027 h 3081886"/>
              <a:gd name="connsiteX625" fmla="*/ 5307278 w 6732765"/>
              <a:gd name="connsiteY625" fmla="*/ 1668177 h 3081886"/>
              <a:gd name="connsiteX626" fmla="*/ 5244186 w 6732765"/>
              <a:gd name="connsiteY626" fmla="*/ 1773329 h 3081886"/>
              <a:gd name="connsiteX627" fmla="*/ 5234838 w 6732765"/>
              <a:gd name="connsiteY627" fmla="*/ 1796697 h 3081886"/>
              <a:gd name="connsiteX628" fmla="*/ 5174085 w 6732765"/>
              <a:gd name="connsiteY628" fmla="*/ 1894839 h 3081886"/>
              <a:gd name="connsiteX629" fmla="*/ 5085289 w 6732765"/>
              <a:gd name="connsiteY629" fmla="*/ 1969614 h 3081886"/>
              <a:gd name="connsiteX630" fmla="*/ 5019862 w 6732765"/>
              <a:gd name="connsiteY630" fmla="*/ 2016348 h 3081886"/>
              <a:gd name="connsiteX631" fmla="*/ 4966117 w 6732765"/>
              <a:gd name="connsiteY631" fmla="*/ 2023357 h 3081886"/>
              <a:gd name="connsiteX632" fmla="*/ 4912375 w 6732765"/>
              <a:gd name="connsiteY632" fmla="*/ 2025694 h 3081886"/>
              <a:gd name="connsiteX633" fmla="*/ 4846945 w 6732765"/>
              <a:gd name="connsiteY633" fmla="*/ 2016349 h 3081886"/>
              <a:gd name="connsiteX634" fmla="*/ 4818904 w 6732765"/>
              <a:gd name="connsiteY634" fmla="*/ 2011674 h 3081886"/>
              <a:gd name="connsiteX635" fmla="*/ 4816568 w 6732765"/>
              <a:gd name="connsiteY635" fmla="*/ 2121500 h 3081886"/>
              <a:gd name="connsiteX636" fmla="*/ 4844609 w 6732765"/>
              <a:gd name="connsiteY636" fmla="*/ 2233663 h 3081886"/>
              <a:gd name="connsiteX637" fmla="*/ 4898354 w 6732765"/>
              <a:gd name="connsiteY637" fmla="*/ 2331802 h 3081886"/>
              <a:gd name="connsiteX638" fmla="*/ 4973127 w 6732765"/>
              <a:gd name="connsiteY638" fmla="*/ 2394894 h 3081886"/>
              <a:gd name="connsiteX639" fmla="*/ 5113330 w 6732765"/>
              <a:gd name="connsiteY639" fmla="*/ 2310774 h 3081886"/>
              <a:gd name="connsiteX640" fmla="*/ 5197451 w 6732765"/>
              <a:gd name="connsiteY640" fmla="*/ 2235998 h 3081886"/>
              <a:gd name="connsiteX641" fmla="*/ 5237176 w 6732765"/>
              <a:gd name="connsiteY641" fmla="*/ 2196276 h 3081886"/>
              <a:gd name="connsiteX642" fmla="*/ 5267552 w 6732765"/>
              <a:gd name="connsiteY642" fmla="*/ 2151875 h 3081886"/>
              <a:gd name="connsiteX643" fmla="*/ 5347000 w 6732765"/>
              <a:gd name="connsiteY643" fmla="*/ 2035040 h 3081886"/>
              <a:gd name="connsiteX644" fmla="*/ 5368033 w 6732765"/>
              <a:gd name="connsiteY644" fmla="*/ 1999990 h 3081886"/>
              <a:gd name="connsiteX645" fmla="*/ 5393735 w 6732765"/>
              <a:gd name="connsiteY645" fmla="*/ 1969616 h 3081886"/>
              <a:gd name="connsiteX646" fmla="*/ 5412430 w 6732765"/>
              <a:gd name="connsiteY646" fmla="*/ 1932225 h 3081886"/>
              <a:gd name="connsiteX647" fmla="*/ 5440471 w 6732765"/>
              <a:gd name="connsiteY647" fmla="*/ 1904187 h 3081886"/>
              <a:gd name="connsiteX648" fmla="*/ 5454488 w 6732765"/>
              <a:gd name="connsiteY648" fmla="*/ 1880818 h 3081886"/>
              <a:gd name="connsiteX649" fmla="*/ 5484866 w 6732765"/>
              <a:gd name="connsiteY649" fmla="*/ 1815390 h 3081886"/>
              <a:gd name="connsiteX650" fmla="*/ 5515243 w 6732765"/>
              <a:gd name="connsiteY650" fmla="*/ 1749963 h 3081886"/>
              <a:gd name="connsiteX651" fmla="*/ 5519917 w 6732765"/>
              <a:gd name="connsiteY651" fmla="*/ 1735944 h 3081886"/>
              <a:gd name="connsiteX652" fmla="*/ 5529263 w 6732765"/>
              <a:gd name="connsiteY652" fmla="*/ 1721922 h 3081886"/>
              <a:gd name="connsiteX653" fmla="*/ 5538611 w 6732765"/>
              <a:gd name="connsiteY653" fmla="*/ 1710239 h 3081886"/>
              <a:gd name="connsiteX654" fmla="*/ 5543284 w 6732765"/>
              <a:gd name="connsiteY654" fmla="*/ 1703230 h 3081886"/>
              <a:gd name="connsiteX655" fmla="*/ 5554967 w 6732765"/>
              <a:gd name="connsiteY655" fmla="*/ 1656494 h 3081886"/>
              <a:gd name="connsiteX656" fmla="*/ 5580674 w 6732765"/>
              <a:gd name="connsiteY656" fmla="*/ 1614434 h 3081886"/>
              <a:gd name="connsiteX657" fmla="*/ 5650771 w 6732765"/>
              <a:gd name="connsiteY657" fmla="*/ 1474231 h 3081886"/>
              <a:gd name="connsiteX658" fmla="*/ 5739391 w 6732765"/>
              <a:gd name="connsiteY658" fmla="*/ 1306320 h 3081886"/>
              <a:gd name="connsiteX659" fmla="*/ 5736979 w 6732765"/>
              <a:gd name="connsiteY659" fmla="*/ 1289631 h 3081886"/>
              <a:gd name="connsiteX660" fmla="*/ 5741067 w 6732765"/>
              <a:gd name="connsiteY660" fmla="*/ 1240560 h 3081886"/>
              <a:gd name="connsiteX661" fmla="*/ 5778454 w 6732765"/>
              <a:gd name="connsiteY661" fmla="*/ 1128399 h 3081886"/>
              <a:gd name="connsiteX662" fmla="*/ 5813505 w 6732765"/>
              <a:gd name="connsiteY662" fmla="*/ 1069980 h 3081886"/>
              <a:gd name="connsiteX663" fmla="*/ 5853231 w 6732765"/>
              <a:gd name="connsiteY663" fmla="*/ 1016237 h 3081886"/>
              <a:gd name="connsiteX664" fmla="*/ 6019134 w 6732765"/>
              <a:gd name="connsiteY664" fmla="*/ 847995 h 3081886"/>
              <a:gd name="connsiteX665" fmla="*/ 6199061 w 6732765"/>
              <a:gd name="connsiteY665" fmla="*/ 693771 h 3081886"/>
              <a:gd name="connsiteX666" fmla="*/ 6222427 w 6732765"/>
              <a:gd name="connsiteY666" fmla="*/ 675078 h 3081886"/>
              <a:gd name="connsiteX667" fmla="*/ 6315896 w 6732765"/>
              <a:gd name="connsiteY667" fmla="*/ 628344 h 3081886"/>
              <a:gd name="connsiteX668" fmla="*/ 6404692 w 6732765"/>
              <a:gd name="connsiteY668" fmla="*/ 576936 h 3081886"/>
              <a:gd name="connsiteX669" fmla="*/ 6491440 w 6732765"/>
              <a:gd name="connsiteY669" fmla="*/ 558535 h 3081886"/>
              <a:gd name="connsiteX670" fmla="*/ 944031 w 6732765"/>
              <a:gd name="connsiteY670" fmla="*/ 511509 h 3081886"/>
              <a:gd name="connsiteX671" fmla="*/ 1007122 w 6732765"/>
              <a:gd name="connsiteY671" fmla="*/ 516182 h 3081886"/>
              <a:gd name="connsiteX672" fmla="*/ 1065539 w 6732765"/>
              <a:gd name="connsiteY672" fmla="*/ 530202 h 3081886"/>
              <a:gd name="connsiteX673" fmla="*/ 1105263 w 6732765"/>
              <a:gd name="connsiteY673" fmla="*/ 607313 h 3081886"/>
              <a:gd name="connsiteX674" fmla="*/ 1088907 w 6732765"/>
              <a:gd name="connsiteY674" fmla="*/ 684424 h 3081886"/>
              <a:gd name="connsiteX675" fmla="*/ 1021142 w 6732765"/>
              <a:gd name="connsiteY675" fmla="*/ 878370 h 3081886"/>
              <a:gd name="connsiteX676" fmla="*/ 948702 w 6732765"/>
              <a:gd name="connsiteY676" fmla="*/ 1072320 h 3081886"/>
              <a:gd name="connsiteX677" fmla="*/ 911315 w 6732765"/>
              <a:gd name="connsiteY677" fmla="*/ 1177469 h 3081886"/>
              <a:gd name="connsiteX678" fmla="*/ 878601 w 6732765"/>
              <a:gd name="connsiteY678" fmla="*/ 1282621 h 3081886"/>
              <a:gd name="connsiteX679" fmla="*/ 838878 w 6732765"/>
              <a:gd name="connsiteY679" fmla="*/ 1432172 h 3081886"/>
              <a:gd name="connsiteX680" fmla="*/ 799155 w 6732765"/>
              <a:gd name="connsiteY680" fmla="*/ 1577046 h 3081886"/>
              <a:gd name="connsiteX681" fmla="*/ 787470 w 6732765"/>
              <a:gd name="connsiteY681" fmla="*/ 1619107 h 3081886"/>
              <a:gd name="connsiteX682" fmla="*/ 780462 w 6732765"/>
              <a:gd name="connsiteY682" fmla="*/ 1661167 h 3081886"/>
              <a:gd name="connsiteX683" fmla="*/ 768777 w 6732765"/>
              <a:gd name="connsiteY683" fmla="*/ 1698555 h 3081886"/>
              <a:gd name="connsiteX684" fmla="*/ 757094 w 6732765"/>
              <a:gd name="connsiteY684" fmla="*/ 1740615 h 3081886"/>
              <a:gd name="connsiteX685" fmla="*/ 743073 w 6732765"/>
              <a:gd name="connsiteY685" fmla="*/ 1782677 h 3081886"/>
              <a:gd name="connsiteX686" fmla="*/ 733726 w 6732765"/>
              <a:gd name="connsiteY686" fmla="*/ 1824738 h 3081886"/>
              <a:gd name="connsiteX687" fmla="*/ 729055 w 6732765"/>
              <a:gd name="connsiteY687" fmla="*/ 1852781 h 3081886"/>
              <a:gd name="connsiteX688" fmla="*/ 719705 w 6732765"/>
              <a:gd name="connsiteY688" fmla="*/ 1880818 h 3081886"/>
              <a:gd name="connsiteX689" fmla="*/ 705685 w 6732765"/>
              <a:gd name="connsiteY689" fmla="*/ 1941573 h 3081886"/>
              <a:gd name="connsiteX690" fmla="*/ 701012 w 6732765"/>
              <a:gd name="connsiteY690" fmla="*/ 2002326 h 3081886"/>
              <a:gd name="connsiteX691" fmla="*/ 686993 w 6732765"/>
              <a:gd name="connsiteY691" fmla="*/ 2067756 h 3081886"/>
              <a:gd name="connsiteX692" fmla="*/ 665963 w 6732765"/>
              <a:gd name="connsiteY692" fmla="*/ 2140194 h 3081886"/>
              <a:gd name="connsiteX693" fmla="*/ 658952 w 6732765"/>
              <a:gd name="connsiteY693" fmla="*/ 2212630 h 3081886"/>
              <a:gd name="connsiteX694" fmla="*/ 649604 w 6732765"/>
              <a:gd name="connsiteY694" fmla="*/ 2292078 h 3081886"/>
              <a:gd name="connsiteX695" fmla="*/ 647267 w 6732765"/>
              <a:gd name="connsiteY695" fmla="*/ 2313109 h 3081886"/>
              <a:gd name="connsiteX696" fmla="*/ 644930 w 6732765"/>
              <a:gd name="connsiteY696" fmla="*/ 2334138 h 3081886"/>
              <a:gd name="connsiteX697" fmla="*/ 626240 w 6732765"/>
              <a:gd name="connsiteY697" fmla="*/ 2464995 h 3081886"/>
              <a:gd name="connsiteX698" fmla="*/ 612218 w 6732765"/>
              <a:gd name="connsiteY698" fmla="*/ 2595850 h 3081886"/>
              <a:gd name="connsiteX699" fmla="*/ 609880 w 6732765"/>
              <a:gd name="connsiteY699" fmla="*/ 2623890 h 3081886"/>
              <a:gd name="connsiteX700" fmla="*/ 607543 w 6732765"/>
              <a:gd name="connsiteY700" fmla="*/ 2651931 h 3081886"/>
              <a:gd name="connsiteX701" fmla="*/ 602870 w 6732765"/>
              <a:gd name="connsiteY701" fmla="*/ 2693994 h 3081886"/>
              <a:gd name="connsiteX702" fmla="*/ 598199 w 6732765"/>
              <a:gd name="connsiteY702" fmla="*/ 2806154 h 3081886"/>
              <a:gd name="connsiteX703" fmla="*/ 579504 w 6732765"/>
              <a:gd name="connsiteY703" fmla="*/ 2922991 h 3081886"/>
              <a:gd name="connsiteX704" fmla="*/ 574829 w 6732765"/>
              <a:gd name="connsiteY704" fmla="*/ 2946357 h 3081886"/>
              <a:gd name="connsiteX705" fmla="*/ 551463 w 6732765"/>
              <a:gd name="connsiteY705" fmla="*/ 2965051 h 3081886"/>
              <a:gd name="connsiteX706" fmla="*/ 535107 w 6732765"/>
              <a:gd name="connsiteY706" fmla="*/ 2951030 h 3081886"/>
              <a:gd name="connsiteX707" fmla="*/ 532769 w 6732765"/>
              <a:gd name="connsiteY707" fmla="*/ 2932335 h 3081886"/>
              <a:gd name="connsiteX708" fmla="*/ 525759 w 6732765"/>
              <a:gd name="connsiteY708" fmla="*/ 2876255 h 3081886"/>
              <a:gd name="connsiteX709" fmla="*/ 518751 w 6732765"/>
              <a:gd name="connsiteY709" fmla="*/ 2815500 h 3081886"/>
              <a:gd name="connsiteX710" fmla="*/ 511739 w 6732765"/>
              <a:gd name="connsiteY710" fmla="*/ 2761757 h 3081886"/>
              <a:gd name="connsiteX711" fmla="*/ 509403 w 6732765"/>
              <a:gd name="connsiteY711" fmla="*/ 2703338 h 3081886"/>
              <a:gd name="connsiteX712" fmla="*/ 509403 w 6732765"/>
              <a:gd name="connsiteY712" fmla="*/ 2684645 h 3081886"/>
              <a:gd name="connsiteX713" fmla="*/ 514076 w 6732765"/>
              <a:gd name="connsiteY713" fmla="*/ 2586503 h 3081886"/>
              <a:gd name="connsiteX714" fmla="*/ 514078 w 6732765"/>
              <a:gd name="connsiteY714" fmla="*/ 2488361 h 3081886"/>
              <a:gd name="connsiteX715" fmla="*/ 535105 w 6732765"/>
              <a:gd name="connsiteY715" fmla="*/ 2320119 h 3081886"/>
              <a:gd name="connsiteX716" fmla="*/ 556136 w 6732765"/>
              <a:gd name="connsiteY716" fmla="*/ 2151875 h 3081886"/>
              <a:gd name="connsiteX717" fmla="*/ 563148 w 6732765"/>
              <a:gd name="connsiteY717" fmla="*/ 2100468 h 3081886"/>
              <a:gd name="connsiteX718" fmla="*/ 565483 w 6732765"/>
              <a:gd name="connsiteY718" fmla="*/ 2044387 h 3081886"/>
              <a:gd name="connsiteX719" fmla="*/ 549127 w 6732765"/>
              <a:gd name="connsiteY719" fmla="*/ 2088787 h 3081886"/>
              <a:gd name="connsiteX720" fmla="*/ 542117 w 6732765"/>
              <a:gd name="connsiteY720" fmla="*/ 2133184 h 3081886"/>
              <a:gd name="connsiteX721" fmla="*/ 514078 w 6732765"/>
              <a:gd name="connsiteY721" fmla="*/ 2334140 h 3081886"/>
              <a:gd name="connsiteX722" fmla="*/ 490708 w 6732765"/>
              <a:gd name="connsiteY722" fmla="*/ 2535096 h 3081886"/>
              <a:gd name="connsiteX723" fmla="*/ 486035 w 6732765"/>
              <a:gd name="connsiteY723" fmla="*/ 2890275 h 3081886"/>
              <a:gd name="connsiteX724" fmla="*/ 490708 w 6732765"/>
              <a:gd name="connsiteY724" fmla="*/ 2934672 h 3081886"/>
              <a:gd name="connsiteX725" fmla="*/ 504728 w 6732765"/>
              <a:gd name="connsiteY725" fmla="*/ 2979071 h 3081886"/>
              <a:gd name="connsiteX726" fmla="*/ 514076 w 6732765"/>
              <a:gd name="connsiteY726" fmla="*/ 2997763 h 3081886"/>
              <a:gd name="connsiteX727" fmla="*/ 539778 w 6732765"/>
              <a:gd name="connsiteY727" fmla="*/ 3037487 h 3081886"/>
              <a:gd name="connsiteX728" fmla="*/ 542119 w 6732765"/>
              <a:gd name="connsiteY728" fmla="*/ 3081886 h 3081886"/>
              <a:gd name="connsiteX729" fmla="*/ 518751 w 6732765"/>
              <a:gd name="connsiteY729" fmla="*/ 3077213 h 3081886"/>
              <a:gd name="connsiteX730" fmla="*/ 453323 w 6732765"/>
              <a:gd name="connsiteY730" fmla="*/ 2918316 h 3081886"/>
              <a:gd name="connsiteX731" fmla="*/ 441638 w 6732765"/>
              <a:gd name="connsiteY731" fmla="*/ 2693992 h 3081886"/>
              <a:gd name="connsiteX732" fmla="*/ 457994 w 6732765"/>
              <a:gd name="connsiteY732" fmla="*/ 2464995 h 3081886"/>
              <a:gd name="connsiteX733" fmla="*/ 500054 w 6732765"/>
              <a:gd name="connsiteY733" fmla="*/ 2175243 h 3081886"/>
              <a:gd name="connsiteX734" fmla="*/ 514076 w 6732765"/>
              <a:gd name="connsiteY734" fmla="*/ 2079437 h 3081886"/>
              <a:gd name="connsiteX735" fmla="*/ 528095 w 6732765"/>
              <a:gd name="connsiteY735" fmla="*/ 1988307 h 3081886"/>
              <a:gd name="connsiteX736" fmla="*/ 549128 w 6732765"/>
              <a:gd name="connsiteY736" fmla="*/ 1892501 h 3081886"/>
              <a:gd name="connsiteX737" fmla="*/ 565483 w 6732765"/>
              <a:gd name="connsiteY737" fmla="*/ 1801370 h 3081886"/>
              <a:gd name="connsiteX738" fmla="*/ 574831 w 6732765"/>
              <a:gd name="connsiteY738" fmla="*/ 1754636 h 3081886"/>
              <a:gd name="connsiteX739" fmla="*/ 579506 w 6732765"/>
              <a:gd name="connsiteY739" fmla="*/ 1707905 h 3081886"/>
              <a:gd name="connsiteX740" fmla="*/ 588852 w 6732765"/>
              <a:gd name="connsiteY740" fmla="*/ 1661167 h 3081886"/>
              <a:gd name="connsiteX741" fmla="*/ 602870 w 6732765"/>
              <a:gd name="connsiteY741" fmla="*/ 1614434 h 3081886"/>
              <a:gd name="connsiteX742" fmla="*/ 626238 w 6732765"/>
              <a:gd name="connsiteY742" fmla="*/ 1513955 h 3081886"/>
              <a:gd name="connsiteX743" fmla="*/ 649605 w 6732765"/>
              <a:gd name="connsiteY743" fmla="*/ 1413480 h 3081886"/>
              <a:gd name="connsiteX744" fmla="*/ 663627 w 6732765"/>
              <a:gd name="connsiteY744" fmla="*/ 1357396 h 3081886"/>
              <a:gd name="connsiteX745" fmla="*/ 698677 w 6732765"/>
              <a:gd name="connsiteY745" fmla="*/ 1235887 h 3081886"/>
              <a:gd name="connsiteX746" fmla="*/ 729055 w 6732765"/>
              <a:gd name="connsiteY746" fmla="*/ 1109706 h 3081886"/>
              <a:gd name="connsiteX747" fmla="*/ 740736 w 6732765"/>
              <a:gd name="connsiteY747" fmla="*/ 1079328 h 3081886"/>
              <a:gd name="connsiteX748" fmla="*/ 747746 w 6732765"/>
              <a:gd name="connsiteY748" fmla="*/ 1048951 h 3081886"/>
              <a:gd name="connsiteX749" fmla="*/ 757092 w 6732765"/>
              <a:gd name="connsiteY749" fmla="*/ 1027920 h 3081886"/>
              <a:gd name="connsiteX750" fmla="*/ 761766 w 6732765"/>
              <a:gd name="connsiteY750" fmla="*/ 1006890 h 3081886"/>
              <a:gd name="connsiteX751" fmla="*/ 768777 w 6732765"/>
              <a:gd name="connsiteY751" fmla="*/ 939126 h 3081886"/>
              <a:gd name="connsiteX752" fmla="*/ 789806 w 6732765"/>
              <a:gd name="connsiteY752" fmla="*/ 871363 h 3081886"/>
              <a:gd name="connsiteX753" fmla="*/ 831869 w 6732765"/>
              <a:gd name="connsiteY753" fmla="*/ 740508 h 3081886"/>
              <a:gd name="connsiteX754" fmla="*/ 864581 w 6732765"/>
              <a:gd name="connsiteY754" fmla="*/ 609650 h 3081886"/>
              <a:gd name="connsiteX755" fmla="*/ 883277 w 6732765"/>
              <a:gd name="connsiteY755" fmla="*/ 553570 h 3081886"/>
              <a:gd name="connsiteX756" fmla="*/ 1203403 w 6732765"/>
              <a:gd name="connsiteY756" fmla="*/ 135300 h 3081886"/>
              <a:gd name="connsiteX757" fmla="*/ 1308555 w 6732765"/>
              <a:gd name="connsiteY757" fmla="*/ 142310 h 3081886"/>
              <a:gd name="connsiteX758" fmla="*/ 1486145 w 6732765"/>
              <a:gd name="connsiteY758" fmla="*/ 189043 h 3081886"/>
              <a:gd name="connsiteX759" fmla="*/ 1584288 w 6732765"/>
              <a:gd name="connsiteY759" fmla="*/ 228767 h 3081886"/>
              <a:gd name="connsiteX760" fmla="*/ 1673084 w 6732765"/>
              <a:gd name="connsiteY760" fmla="*/ 287186 h 3081886"/>
              <a:gd name="connsiteX761" fmla="*/ 1808612 w 6732765"/>
              <a:gd name="connsiteY761" fmla="*/ 418040 h 3081886"/>
              <a:gd name="connsiteX762" fmla="*/ 1848335 w 6732765"/>
              <a:gd name="connsiteY762" fmla="*/ 492815 h 3081886"/>
              <a:gd name="connsiteX763" fmla="*/ 1874038 w 6732765"/>
              <a:gd name="connsiteY763" fmla="*/ 572262 h 3081886"/>
              <a:gd name="connsiteX764" fmla="*/ 1883384 w 6732765"/>
              <a:gd name="connsiteY764" fmla="*/ 635354 h 3081886"/>
              <a:gd name="connsiteX765" fmla="*/ 1906752 w 6732765"/>
              <a:gd name="connsiteY765" fmla="*/ 698448 h 3081886"/>
              <a:gd name="connsiteX766" fmla="*/ 1897406 w 6732765"/>
              <a:gd name="connsiteY766" fmla="*/ 735833 h 3081886"/>
              <a:gd name="connsiteX767" fmla="*/ 1874040 w 6732765"/>
              <a:gd name="connsiteY767" fmla="*/ 770884 h 3081886"/>
              <a:gd name="connsiteX768" fmla="*/ 1869366 w 6732765"/>
              <a:gd name="connsiteY768" fmla="*/ 810608 h 3081886"/>
              <a:gd name="connsiteX769" fmla="*/ 1864693 w 6732765"/>
              <a:gd name="connsiteY769" fmla="*/ 833973 h 3081886"/>
              <a:gd name="connsiteX770" fmla="*/ 1801600 w 6732765"/>
              <a:gd name="connsiteY770" fmla="*/ 964830 h 3081886"/>
              <a:gd name="connsiteX771" fmla="*/ 1738508 w 6732765"/>
              <a:gd name="connsiteY771" fmla="*/ 1095684 h 3081886"/>
              <a:gd name="connsiteX772" fmla="*/ 1696448 w 6732765"/>
              <a:gd name="connsiteY772" fmla="*/ 1175132 h 3081886"/>
              <a:gd name="connsiteX773" fmla="*/ 1654387 w 6732765"/>
              <a:gd name="connsiteY773" fmla="*/ 1226541 h 3081886"/>
              <a:gd name="connsiteX774" fmla="*/ 1645041 w 6732765"/>
              <a:gd name="connsiteY774" fmla="*/ 1217193 h 3081886"/>
              <a:gd name="connsiteX775" fmla="*/ 1647378 w 6732765"/>
              <a:gd name="connsiteY775" fmla="*/ 1175132 h 3081886"/>
              <a:gd name="connsiteX776" fmla="*/ 1649716 w 6732765"/>
              <a:gd name="connsiteY776" fmla="*/ 1133072 h 3081886"/>
              <a:gd name="connsiteX777" fmla="*/ 1666072 w 6732765"/>
              <a:gd name="connsiteY777" fmla="*/ 1123725 h 3081886"/>
              <a:gd name="connsiteX778" fmla="*/ 1682428 w 6732765"/>
              <a:gd name="connsiteY778" fmla="*/ 1123725 h 3081886"/>
              <a:gd name="connsiteX779" fmla="*/ 1696450 w 6732765"/>
              <a:gd name="connsiteY779" fmla="*/ 1095686 h 3081886"/>
              <a:gd name="connsiteX780" fmla="*/ 1673082 w 6732765"/>
              <a:gd name="connsiteY780" fmla="*/ 1086338 h 3081886"/>
              <a:gd name="connsiteX781" fmla="*/ 1570268 w 6732765"/>
              <a:gd name="connsiteY781" fmla="*/ 1142418 h 3081886"/>
              <a:gd name="connsiteX782" fmla="*/ 1500165 w 6732765"/>
              <a:gd name="connsiteY782" fmla="*/ 1247570 h 3081886"/>
              <a:gd name="connsiteX783" fmla="*/ 1425390 w 6732765"/>
              <a:gd name="connsiteY783" fmla="*/ 1352723 h 3081886"/>
              <a:gd name="connsiteX784" fmla="*/ 1359962 w 6732765"/>
              <a:gd name="connsiteY784" fmla="*/ 1432170 h 3081886"/>
              <a:gd name="connsiteX785" fmla="*/ 1294536 w 6732765"/>
              <a:gd name="connsiteY785" fmla="*/ 1511618 h 3081886"/>
              <a:gd name="connsiteX786" fmla="*/ 1219763 w 6732765"/>
              <a:gd name="connsiteY786" fmla="*/ 1593404 h 3081886"/>
              <a:gd name="connsiteX787" fmla="*/ 1144987 w 6732765"/>
              <a:gd name="connsiteY787" fmla="*/ 1675189 h 3081886"/>
              <a:gd name="connsiteX788" fmla="*/ 1121619 w 6732765"/>
              <a:gd name="connsiteY788" fmla="*/ 1712576 h 3081886"/>
              <a:gd name="connsiteX789" fmla="*/ 1147323 w 6732765"/>
              <a:gd name="connsiteY789" fmla="*/ 1710239 h 3081886"/>
              <a:gd name="connsiteX790" fmla="*/ 1163681 w 6732765"/>
              <a:gd name="connsiteY790" fmla="*/ 1693881 h 3081886"/>
              <a:gd name="connsiteX791" fmla="*/ 1182374 w 6732765"/>
              <a:gd name="connsiteY791" fmla="*/ 1684535 h 3081886"/>
              <a:gd name="connsiteX792" fmla="*/ 1201068 w 6732765"/>
              <a:gd name="connsiteY792" fmla="*/ 1670516 h 3081886"/>
              <a:gd name="connsiteX793" fmla="*/ 1226771 w 6732765"/>
              <a:gd name="connsiteY793" fmla="*/ 1626117 h 3081886"/>
              <a:gd name="connsiteX794" fmla="*/ 1266497 w 6732765"/>
              <a:gd name="connsiteY794" fmla="*/ 1591066 h 3081886"/>
              <a:gd name="connsiteX795" fmla="*/ 1303882 w 6732765"/>
              <a:gd name="connsiteY795" fmla="*/ 1553679 h 3081886"/>
              <a:gd name="connsiteX796" fmla="*/ 1345944 w 6732765"/>
              <a:gd name="connsiteY796" fmla="*/ 1520966 h 3081886"/>
              <a:gd name="connsiteX797" fmla="*/ 1364637 w 6732765"/>
              <a:gd name="connsiteY797" fmla="*/ 1485916 h 3081886"/>
              <a:gd name="connsiteX798" fmla="*/ 1383330 w 6732765"/>
              <a:gd name="connsiteY798" fmla="*/ 1450867 h 3081886"/>
              <a:gd name="connsiteX799" fmla="*/ 1413707 w 6732765"/>
              <a:gd name="connsiteY799" fmla="*/ 1443855 h 3081886"/>
              <a:gd name="connsiteX800" fmla="*/ 1448760 w 6732765"/>
              <a:gd name="connsiteY800" fmla="*/ 1418151 h 3081886"/>
              <a:gd name="connsiteX801" fmla="*/ 1411373 w 6732765"/>
              <a:gd name="connsiteY801" fmla="*/ 1516291 h 3081886"/>
              <a:gd name="connsiteX802" fmla="*/ 1383330 w 6732765"/>
              <a:gd name="connsiteY802" fmla="*/ 1553679 h 3081886"/>
              <a:gd name="connsiteX803" fmla="*/ 1359962 w 6732765"/>
              <a:gd name="connsiteY803" fmla="*/ 1591066 h 3081886"/>
              <a:gd name="connsiteX804" fmla="*/ 1308555 w 6732765"/>
              <a:gd name="connsiteY804" fmla="*/ 1647148 h 3081886"/>
              <a:gd name="connsiteX805" fmla="*/ 1144987 w 6732765"/>
              <a:gd name="connsiteY805" fmla="*/ 1801370 h 3081886"/>
              <a:gd name="connsiteX806" fmla="*/ 1107601 w 6732765"/>
              <a:gd name="connsiteY806" fmla="*/ 1834084 h 3081886"/>
              <a:gd name="connsiteX807" fmla="*/ 1070212 w 6732765"/>
              <a:gd name="connsiteY807" fmla="*/ 1862125 h 3081886"/>
              <a:gd name="connsiteX808" fmla="*/ 1053856 w 6732765"/>
              <a:gd name="connsiteY808" fmla="*/ 1871472 h 3081886"/>
              <a:gd name="connsiteX809" fmla="*/ 1037500 w 6732765"/>
              <a:gd name="connsiteY809" fmla="*/ 1866798 h 3081886"/>
              <a:gd name="connsiteX810" fmla="*/ 1030490 w 6732765"/>
              <a:gd name="connsiteY810" fmla="*/ 1841094 h 3081886"/>
              <a:gd name="connsiteX811" fmla="*/ 1028152 w 6732765"/>
              <a:gd name="connsiteY811" fmla="*/ 1815390 h 3081886"/>
              <a:gd name="connsiteX812" fmla="*/ 1009457 w 6732765"/>
              <a:gd name="connsiteY812" fmla="*/ 1820065 h 3081886"/>
              <a:gd name="connsiteX813" fmla="*/ 995437 w 6732765"/>
              <a:gd name="connsiteY813" fmla="*/ 1834084 h 3081886"/>
              <a:gd name="connsiteX814" fmla="*/ 958050 w 6732765"/>
              <a:gd name="connsiteY814" fmla="*/ 1866798 h 3081886"/>
              <a:gd name="connsiteX815" fmla="*/ 845890 w 6732765"/>
              <a:gd name="connsiteY815" fmla="*/ 1936900 h 3081886"/>
              <a:gd name="connsiteX816" fmla="*/ 822522 w 6732765"/>
              <a:gd name="connsiteY816" fmla="*/ 1936900 h 3081886"/>
              <a:gd name="connsiteX817" fmla="*/ 829532 w 6732765"/>
              <a:gd name="connsiteY817" fmla="*/ 1913532 h 3081886"/>
              <a:gd name="connsiteX818" fmla="*/ 845888 w 6732765"/>
              <a:gd name="connsiteY818" fmla="*/ 1894839 h 3081886"/>
              <a:gd name="connsiteX819" fmla="*/ 869256 w 6732765"/>
              <a:gd name="connsiteY819" fmla="*/ 1862125 h 3081886"/>
              <a:gd name="connsiteX820" fmla="*/ 1028152 w 6732765"/>
              <a:gd name="connsiteY820" fmla="*/ 1705566 h 3081886"/>
              <a:gd name="connsiteX821" fmla="*/ 1177703 w 6732765"/>
              <a:gd name="connsiteY821" fmla="*/ 1539659 h 3081886"/>
              <a:gd name="connsiteX822" fmla="*/ 1278178 w 6732765"/>
              <a:gd name="connsiteY822" fmla="*/ 1418151 h 3081886"/>
              <a:gd name="connsiteX823" fmla="*/ 1373985 w 6732765"/>
              <a:gd name="connsiteY823" fmla="*/ 1291967 h 3081886"/>
              <a:gd name="connsiteX824" fmla="*/ 1486145 w 6732765"/>
              <a:gd name="connsiteY824" fmla="*/ 1135410 h 3081886"/>
              <a:gd name="connsiteX825" fmla="*/ 1584288 w 6732765"/>
              <a:gd name="connsiteY825" fmla="*/ 969503 h 3081886"/>
              <a:gd name="connsiteX826" fmla="*/ 1612329 w 6732765"/>
              <a:gd name="connsiteY826" fmla="*/ 927443 h 3081886"/>
              <a:gd name="connsiteX827" fmla="*/ 1659062 w 6732765"/>
              <a:gd name="connsiteY827" fmla="*/ 796586 h 3081886"/>
              <a:gd name="connsiteX828" fmla="*/ 1677755 w 6732765"/>
              <a:gd name="connsiteY828" fmla="*/ 717138 h 3081886"/>
              <a:gd name="connsiteX829" fmla="*/ 1705798 w 6732765"/>
              <a:gd name="connsiteY829" fmla="*/ 670405 h 3081886"/>
              <a:gd name="connsiteX830" fmla="*/ 1710469 w 6732765"/>
              <a:gd name="connsiteY830" fmla="*/ 583945 h 3081886"/>
              <a:gd name="connsiteX831" fmla="*/ 1705796 w 6732765"/>
              <a:gd name="connsiteY831" fmla="*/ 492815 h 3081886"/>
              <a:gd name="connsiteX832" fmla="*/ 1673082 w 6732765"/>
              <a:gd name="connsiteY832" fmla="*/ 450754 h 3081886"/>
              <a:gd name="connsiteX833" fmla="*/ 1605317 w 6732765"/>
              <a:gd name="connsiteY833" fmla="*/ 366633 h 3081886"/>
              <a:gd name="connsiteX834" fmla="*/ 1523533 w 6732765"/>
              <a:gd name="connsiteY834" fmla="*/ 296532 h 3081886"/>
              <a:gd name="connsiteX835" fmla="*/ 1476799 w 6732765"/>
              <a:gd name="connsiteY835" fmla="*/ 277837 h 3081886"/>
              <a:gd name="connsiteX836" fmla="*/ 901968 w 6732765"/>
              <a:gd name="connsiteY836" fmla="*/ 357285 h 3081886"/>
              <a:gd name="connsiteX837" fmla="*/ 556136 w 6732765"/>
              <a:gd name="connsiteY837" fmla="*/ 647039 h 3081886"/>
              <a:gd name="connsiteX838" fmla="*/ 345834 w 6732765"/>
              <a:gd name="connsiteY838" fmla="*/ 932116 h 3081886"/>
              <a:gd name="connsiteX839" fmla="*/ 292091 w 6732765"/>
              <a:gd name="connsiteY839" fmla="*/ 1039604 h 3081886"/>
              <a:gd name="connsiteX840" fmla="*/ 243018 w 6732765"/>
              <a:gd name="connsiteY840" fmla="*/ 1151766 h 3081886"/>
              <a:gd name="connsiteX841" fmla="*/ 224324 w 6732765"/>
              <a:gd name="connsiteY841" fmla="*/ 1221870 h 3081886"/>
              <a:gd name="connsiteX842" fmla="*/ 205631 w 6732765"/>
              <a:gd name="connsiteY842" fmla="*/ 1291967 h 3081886"/>
              <a:gd name="connsiteX843" fmla="*/ 177592 w 6732765"/>
              <a:gd name="connsiteY843" fmla="*/ 1432170 h 3081886"/>
              <a:gd name="connsiteX844" fmla="*/ 114499 w 6732765"/>
              <a:gd name="connsiteY844" fmla="*/ 1460213 h 3081886"/>
              <a:gd name="connsiteX845" fmla="*/ 46734 w 6732765"/>
              <a:gd name="connsiteY845" fmla="*/ 1478904 h 3081886"/>
              <a:gd name="connsiteX846" fmla="*/ 21031 w 6732765"/>
              <a:gd name="connsiteY846" fmla="*/ 1471894 h 3081886"/>
              <a:gd name="connsiteX847" fmla="*/ 4673 w 6732765"/>
              <a:gd name="connsiteY847" fmla="*/ 1450865 h 3081886"/>
              <a:gd name="connsiteX848" fmla="*/ 2338 w 6732765"/>
              <a:gd name="connsiteY848" fmla="*/ 1439180 h 3081886"/>
              <a:gd name="connsiteX849" fmla="*/ 0 w 6732765"/>
              <a:gd name="connsiteY849" fmla="*/ 1432170 h 3081886"/>
              <a:gd name="connsiteX850" fmla="*/ 42061 w 6732765"/>
              <a:gd name="connsiteY850" fmla="*/ 1156439 h 3081886"/>
              <a:gd name="connsiteX851" fmla="*/ 86458 w 6732765"/>
              <a:gd name="connsiteY851" fmla="*/ 1037268 h 3081886"/>
              <a:gd name="connsiteX852" fmla="*/ 140205 w 6732765"/>
              <a:gd name="connsiteY852" fmla="*/ 927443 h 3081886"/>
              <a:gd name="connsiteX853" fmla="*/ 217314 w 6732765"/>
              <a:gd name="connsiteY853" fmla="*/ 791913 h 3081886"/>
              <a:gd name="connsiteX854" fmla="*/ 308445 w 6732765"/>
              <a:gd name="connsiteY854" fmla="*/ 661058 h 3081886"/>
              <a:gd name="connsiteX855" fmla="*/ 476690 w 6732765"/>
              <a:gd name="connsiteY855" fmla="*/ 483468 h 3081886"/>
              <a:gd name="connsiteX856" fmla="*/ 523424 w 6732765"/>
              <a:gd name="connsiteY856" fmla="*/ 446081 h 3081886"/>
              <a:gd name="connsiteX857" fmla="*/ 598197 w 6732765"/>
              <a:gd name="connsiteY857" fmla="*/ 380653 h 3081886"/>
              <a:gd name="connsiteX858" fmla="*/ 672971 w 6732765"/>
              <a:gd name="connsiteY858" fmla="*/ 324573 h 3081886"/>
              <a:gd name="connsiteX859" fmla="*/ 752419 w 6732765"/>
              <a:gd name="connsiteY859" fmla="*/ 277837 h 3081886"/>
              <a:gd name="connsiteX860" fmla="*/ 883276 w 6732765"/>
              <a:gd name="connsiteY860" fmla="*/ 207738 h 3081886"/>
              <a:gd name="connsiteX861" fmla="*/ 1023477 w 6732765"/>
              <a:gd name="connsiteY861" fmla="*/ 161002 h 3081886"/>
              <a:gd name="connsiteX862" fmla="*/ 1093578 w 6732765"/>
              <a:gd name="connsiteY862" fmla="*/ 142310 h 3081886"/>
              <a:gd name="connsiteX863" fmla="*/ 1203403 w 6732765"/>
              <a:gd name="connsiteY863" fmla="*/ 135300 h 3081886"/>
              <a:gd name="connsiteX864" fmla="*/ 5769129 w 6732765"/>
              <a:gd name="connsiteY864" fmla="*/ 4 h 3081886"/>
              <a:gd name="connsiteX865" fmla="*/ 5785116 w 6732765"/>
              <a:gd name="connsiteY865" fmla="*/ 3142 h 3081886"/>
              <a:gd name="connsiteX866" fmla="*/ 5879790 w 6732765"/>
              <a:gd name="connsiteY866" fmla="*/ 85095 h 3081886"/>
              <a:gd name="connsiteX867" fmla="*/ 5912236 w 6732765"/>
              <a:gd name="connsiteY867" fmla="*/ 185301 h 3081886"/>
              <a:gd name="connsiteX868" fmla="*/ 5872657 w 6732765"/>
              <a:gd name="connsiteY868" fmla="*/ 313603 h 3081886"/>
              <a:gd name="connsiteX869" fmla="*/ 5815499 w 6732765"/>
              <a:gd name="connsiteY869" fmla="*/ 481954 h 3081886"/>
              <a:gd name="connsiteX870" fmla="*/ 5673976 w 6732765"/>
              <a:gd name="connsiteY870" fmla="*/ 510600 h 3081886"/>
              <a:gd name="connsiteX871" fmla="*/ 5679927 w 6732765"/>
              <a:gd name="connsiteY871" fmla="*/ 219484 h 3081886"/>
              <a:gd name="connsiteX872" fmla="*/ 5755288 w 6732765"/>
              <a:gd name="connsiteY872" fmla="*/ 4197 h 3081886"/>
              <a:gd name="connsiteX873" fmla="*/ 5769129 w 6732765"/>
              <a:gd name="connsiteY873" fmla="*/ 4 h 308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Lst>
            <a:rect l="l" t="t" r="r" b="b"/>
            <a:pathLst>
              <a:path w="6732765" h="3081886">
                <a:moveTo>
                  <a:pt x="5990802" y="2327129"/>
                </a:moveTo>
                <a:cubicBezTo>
                  <a:pt x="5988660" y="2327129"/>
                  <a:pt x="5986420" y="2327908"/>
                  <a:pt x="5984083" y="2329467"/>
                </a:cubicBezTo>
                <a:cubicBezTo>
                  <a:pt x="5971621" y="2338812"/>
                  <a:pt x="5962275" y="2354390"/>
                  <a:pt x="5956046" y="2376199"/>
                </a:cubicBezTo>
                <a:cubicBezTo>
                  <a:pt x="5956046" y="2373085"/>
                  <a:pt x="5959159" y="2380872"/>
                  <a:pt x="5965393" y="2399567"/>
                </a:cubicBezTo>
                <a:lnTo>
                  <a:pt x="6007451" y="2348160"/>
                </a:lnTo>
                <a:cubicBezTo>
                  <a:pt x="6002778" y="2334138"/>
                  <a:pt x="5997227" y="2327129"/>
                  <a:pt x="5990802" y="2327129"/>
                </a:cubicBezTo>
                <a:close/>
                <a:moveTo>
                  <a:pt x="1734189" y="2259364"/>
                </a:moveTo>
                <a:lnTo>
                  <a:pt x="1734189" y="2310773"/>
                </a:lnTo>
                <a:cubicBezTo>
                  <a:pt x="1734189" y="2313887"/>
                  <a:pt x="1735748" y="2315446"/>
                  <a:pt x="1738864" y="2315446"/>
                </a:cubicBezTo>
                <a:lnTo>
                  <a:pt x="1738864" y="2259366"/>
                </a:lnTo>
                <a:close/>
                <a:moveTo>
                  <a:pt x="6119615" y="1974287"/>
                </a:moveTo>
                <a:cubicBezTo>
                  <a:pt x="6104035" y="1986751"/>
                  <a:pt x="6089235" y="1998432"/>
                  <a:pt x="6075216" y="2009338"/>
                </a:cubicBezTo>
                <a:cubicBezTo>
                  <a:pt x="6061195" y="2020241"/>
                  <a:pt x="6046396" y="2028810"/>
                  <a:pt x="6030819" y="2035040"/>
                </a:cubicBezTo>
                <a:cubicBezTo>
                  <a:pt x="6024587" y="2038156"/>
                  <a:pt x="6013681" y="2047503"/>
                  <a:pt x="5998103" y="2063081"/>
                </a:cubicBezTo>
                <a:lnTo>
                  <a:pt x="5820517" y="2207957"/>
                </a:lnTo>
                <a:cubicBezTo>
                  <a:pt x="5804938" y="2220420"/>
                  <a:pt x="5790918" y="2233661"/>
                  <a:pt x="5778456" y="2247681"/>
                </a:cubicBezTo>
                <a:cubicBezTo>
                  <a:pt x="5765992" y="2261700"/>
                  <a:pt x="5753529" y="2276500"/>
                  <a:pt x="5741067" y="2292078"/>
                </a:cubicBezTo>
                <a:lnTo>
                  <a:pt x="5675639" y="2385549"/>
                </a:lnTo>
                <a:cubicBezTo>
                  <a:pt x="5660062" y="2407356"/>
                  <a:pt x="5655387" y="2429165"/>
                  <a:pt x="5661619" y="2450974"/>
                </a:cubicBezTo>
                <a:cubicBezTo>
                  <a:pt x="5670967" y="2457206"/>
                  <a:pt x="5677196" y="2458763"/>
                  <a:pt x="5680312" y="2455649"/>
                </a:cubicBezTo>
                <a:cubicBezTo>
                  <a:pt x="5714583" y="2449416"/>
                  <a:pt x="5747297" y="2443964"/>
                  <a:pt x="5778454" y="2439291"/>
                </a:cubicBezTo>
                <a:cubicBezTo>
                  <a:pt x="5809609" y="2434617"/>
                  <a:pt x="5837652" y="2416702"/>
                  <a:pt x="5862575" y="2385547"/>
                </a:cubicBezTo>
                <a:cubicBezTo>
                  <a:pt x="5865691" y="2379317"/>
                  <a:pt x="5869585" y="2376199"/>
                  <a:pt x="5874258" y="2376199"/>
                </a:cubicBezTo>
                <a:cubicBezTo>
                  <a:pt x="5878931" y="2376201"/>
                  <a:pt x="5882827" y="2374642"/>
                  <a:pt x="5885945" y="2371526"/>
                </a:cubicBezTo>
                <a:cubicBezTo>
                  <a:pt x="5904636" y="2359065"/>
                  <a:pt x="5917100" y="2348162"/>
                  <a:pt x="5923330" y="2338812"/>
                </a:cubicBezTo>
                <a:cubicBezTo>
                  <a:pt x="5948255" y="2307657"/>
                  <a:pt x="5973178" y="2277279"/>
                  <a:pt x="5998103" y="2247683"/>
                </a:cubicBezTo>
                <a:cubicBezTo>
                  <a:pt x="6023030" y="2218083"/>
                  <a:pt x="6044838" y="2186148"/>
                  <a:pt x="6063531" y="2151875"/>
                </a:cubicBezTo>
                <a:cubicBezTo>
                  <a:pt x="6079110" y="2126950"/>
                  <a:pt x="6091572" y="2102025"/>
                  <a:pt x="6100920" y="2077103"/>
                </a:cubicBezTo>
                <a:cubicBezTo>
                  <a:pt x="6110267" y="2052178"/>
                  <a:pt x="6118054" y="2025694"/>
                  <a:pt x="6124286" y="1997653"/>
                </a:cubicBezTo>
                <a:cubicBezTo>
                  <a:pt x="6124286" y="1988307"/>
                  <a:pt x="6122729" y="1980517"/>
                  <a:pt x="6119615" y="1974287"/>
                </a:cubicBezTo>
                <a:close/>
                <a:moveTo>
                  <a:pt x="570156" y="1964939"/>
                </a:moveTo>
                <a:cubicBezTo>
                  <a:pt x="570156" y="1977401"/>
                  <a:pt x="570156" y="1989086"/>
                  <a:pt x="570156" y="1999990"/>
                </a:cubicBezTo>
                <a:cubicBezTo>
                  <a:pt x="570156" y="2010895"/>
                  <a:pt x="568599" y="2024137"/>
                  <a:pt x="565483" y="2039713"/>
                </a:cubicBezTo>
                <a:lnTo>
                  <a:pt x="584177" y="2025694"/>
                </a:lnTo>
                <a:cubicBezTo>
                  <a:pt x="593525" y="2007001"/>
                  <a:pt x="588850" y="1986749"/>
                  <a:pt x="570156" y="1964939"/>
                </a:cubicBezTo>
                <a:close/>
                <a:moveTo>
                  <a:pt x="3975397" y="1843431"/>
                </a:moveTo>
                <a:cubicBezTo>
                  <a:pt x="3975397" y="1849663"/>
                  <a:pt x="3974619" y="1853556"/>
                  <a:pt x="3973062" y="1855114"/>
                </a:cubicBezTo>
                <a:cubicBezTo>
                  <a:pt x="3971503" y="1856673"/>
                  <a:pt x="3970726" y="1859009"/>
                  <a:pt x="3970724" y="1862125"/>
                </a:cubicBezTo>
                <a:lnTo>
                  <a:pt x="3970724" y="1843432"/>
                </a:lnTo>
                <a:close/>
                <a:moveTo>
                  <a:pt x="3230032" y="1843431"/>
                </a:moveTo>
                <a:lnTo>
                  <a:pt x="3234709" y="1843431"/>
                </a:lnTo>
                <a:cubicBezTo>
                  <a:pt x="3234707" y="1849663"/>
                  <a:pt x="3233928" y="1853556"/>
                  <a:pt x="3232371" y="1855114"/>
                </a:cubicBezTo>
                <a:cubicBezTo>
                  <a:pt x="3230813" y="1856673"/>
                  <a:pt x="3230032" y="1859009"/>
                  <a:pt x="3230032" y="1862125"/>
                </a:cubicBezTo>
                <a:close/>
                <a:moveTo>
                  <a:pt x="4018679" y="1818316"/>
                </a:moveTo>
                <a:lnTo>
                  <a:pt x="4013836" y="1828738"/>
                </a:lnTo>
                <a:cubicBezTo>
                  <a:pt x="4013822" y="1834192"/>
                  <a:pt x="4016144" y="1840041"/>
                  <a:pt x="4020799" y="1846284"/>
                </a:cubicBezTo>
                <a:cubicBezTo>
                  <a:pt x="4025488" y="1840064"/>
                  <a:pt x="4027842" y="1834228"/>
                  <a:pt x="4027854" y="1828776"/>
                </a:cubicBezTo>
                <a:lnTo>
                  <a:pt x="4024149" y="1820690"/>
                </a:lnTo>
                <a:close/>
                <a:moveTo>
                  <a:pt x="1079560" y="1745290"/>
                </a:moveTo>
                <a:lnTo>
                  <a:pt x="1065537" y="1759310"/>
                </a:lnTo>
                <a:cubicBezTo>
                  <a:pt x="1062423" y="1759310"/>
                  <a:pt x="1060864" y="1762426"/>
                  <a:pt x="1060864" y="1768656"/>
                </a:cubicBezTo>
                <a:cubicBezTo>
                  <a:pt x="1063980" y="1768656"/>
                  <a:pt x="1066318" y="1769435"/>
                  <a:pt x="1067875" y="1770993"/>
                </a:cubicBezTo>
                <a:cubicBezTo>
                  <a:pt x="1069434" y="1772552"/>
                  <a:pt x="1071769" y="1773329"/>
                  <a:pt x="1074887" y="1773331"/>
                </a:cubicBezTo>
                <a:lnTo>
                  <a:pt x="1088905" y="1754636"/>
                </a:lnTo>
                <a:close/>
                <a:moveTo>
                  <a:pt x="3304809" y="1735944"/>
                </a:moveTo>
                <a:cubicBezTo>
                  <a:pt x="3295462" y="1751522"/>
                  <a:pt x="3293905" y="1760867"/>
                  <a:pt x="3300135" y="1763983"/>
                </a:cubicBezTo>
                <a:cubicBezTo>
                  <a:pt x="3303251" y="1782677"/>
                  <a:pt x="3303251" y="1801370"/>
                  <a:pt x="3300135" y="1820065"/>
                </a:cubicBezTo>
                <a:cubicBezTo>
                  <a:pt x="3297019" y="1838757"/>
                  <a:pt x="3295460" y="1855895"/>
                  <a:pt x="3295460" y="1871472"/>
                </a:cubicBezTo>
                <a:cubicBezTo>
                  <a:pt x="3292346" y="1877702"/>
                  <a:pt x="3291568" y="1882377"/>
                  <a:pt x="3293124" y="1885491"/>
                </a:cubicBezTo>
                <a:cubicBezTo>
                  <a:pt x="3294683" y="1888607"/>
                  <a:pt x="3295460" y="1891723"/>
                  <a:pt x="3295460" y="1894839"/>
                </a:cubicBezTo>
                <a:cubicBezTo>
                  <a:pt x="3301692" y="1897953"/>
                  <a:pt x="3305586" y="1898733"/>
                  <a:pt x="3307145" y="1897178"/>
                </a:cubicBezTo>
                <a:cubicBezTo>
                  <a:pt x="3308704" y="1895617"/>
                  <a:pt x="3312596" y="1894839"/>
                  <a:pt x="3318828" y="1894839"/>
                </a:cubicBezTo>
                <a:cubicBezTo>
                  <a:pt x="3318828" y="1869914"/>
                  <a:pt x="3320385" y="1843432"/>
                  <a:pt x="3323501" y="1815390"/>
                </a:cubicBezTo>
                <a:cubicBezTo>
                  <a:pt x="3326617" y="1787352"/>
                  <a:pt x="3320387" y="1760867"/>
                  <a:pt x="3304809" y="1735944"/>
                </a:cubicBezTo>
                <a:close/>
                <a:moveTo>
                  <a:pt x="616890" y="1731271"/>
                </a:moveTo>
                <a:cubicBezTo>
                  <a:pt x="610659" y="1756194"/>
                  <a:pt x="605207" y="1782677"/>
                  <a:pt x="600533" y="1810716"/>
                </a:cubicBezTo>
                <a:cubicBezTo>
                  <a:pt x="595860" y="1838757"/>
                  <a:pt x="590408" y="1865239"/>
                  <a:pt x="584179" y="1890164"/>
                </a:cubicBezTo>
                <a:cubicBezTo>
                  <a:pt x="584179" y="1893280"/>
                  <a:pt x="584957" y="1895617"/>
                  <a:pt x="586514" y="1897176"/>
                </a:cubicBezTo>
                <a:cubicBezTo>
                  <a:pt x="588073" y="1898733"/>
                  <a:pt x="588852" y="1902627"/>
                  <a:pt x="588850" y="1908861"/>
                </a:cubicBezTo>
                <a:cubicBezTo>
                  <a:pt x="623123" y="1859009"/>
                  <a:pt x="632468" y="1799813"/>
                  <a:pt x="616890" y="1731271"/>
                </a:cubicBezTo>
                <a:close/>
                <a:moveTo>
                  <a:pt x="4063181" y="1720208"/>
                </a:moveTo>
                <a:cubicBezTo>
                  <a:pt x="4060056" y="1723317"/>
                  <a:pt x="4058099" y="1727984"/>
                  <a:pt x="4057305" y="1734214"/>
                </a:cubicBezTo>
                <a:lnTo>
                  <a:pt x="4057541" y="1739195"/>
                </a:lnTo>
                <a:lnTo>
                  <a:pt x="4060674" y="1739863"/>
                </a:lnTo>
                <a:lnTo>
                  <a:pt x="4060796" y="1738897"/>
                </a:lnTo>
                <a:cubicBezTo>
                  <a:pt x="4062371" y="1732668"/>
                  <a:pt x="4063166" y="1726440"/>
                  <a:pt x="4063181" y="1720208"/>
                </a:cubicBezTo>
                <a:close/>
                <a:moveTo>
                  <a:pt x="3281443" y="1698556"/>
                </a:moveTo>
                <a:cubicBezTo>
                  <a:pt x="3275209" y="1711017"/>
                  <a:pt x="3270535" y="1725816"/>
                  <a:pt x="3267421" y="1742954"/>
                </a:cubicBezTo>
                <a:cubicBezTo>
                  <a:pt x="3264305" y="1760089"/>
                  <a:pt x="3259632" y="1778002"/>
                  <a:pt x="3253402" y="1796697"/>
                </a:cubicBezTo>
                <a:lnTo>
                  <a:pt x="3262748" y="1801370"/>
                </a:lnTo>
                <a:cubicBezTo>
                  <a:pt x="3265864" y="1801370"/>
                  <a:pt x="3267421" y="1799813"/>
                  <a:pt x="3267423" y="1796697"/>
                </a:cubicBezTo>
                <a:cubicBezTo>
                  <a:pt x="3276770" y="1781118"/>
                  <a:pt x="3282220" y="1764762"/>
                  <a:pt x="3283779" y="1747629"/>
                </a:cubicBezTo>
                <a:cubicBezTo>
                  <a:pt x="3285334" y="1730489"/>
                  <a:pt x="3284559" y="1714133"/>
                  <a:pt x="3281443" y="1698556"/>
                </a:cubicBezTo>
                <a:close/>
                <a:moveTo>
                  <a:pt x="4044654" y="1654732"/>
                </a:moveTo>
                <a:cubicBezTo>
                  <a:pt x="4041540" y="1654724"/>
                  <a:pt x="4039976" y="1656277"/>
                  <a:pt x="4039969" y="1659394"/>
                </a:cubicBezTo>
                <a:cubicBezTo>
                  <a:pt x="4030582" y="1674946"/>
                  <a:pt x="4025089" y="1691292"/>
                  <a:pt x="4023487" y="1708424"/>
                </a:cubicBezTo>
                <a:lnTo>
                  <a:pt x="4024522" y="1731437"/>
                </a:lnTo>
                <a:lnTo>
                  <a:pt x="4034727" y="1733844"/>
                </a:lnTo>
                <a:lnTo>
                  <a:pt x="4039830" y="1713139"/>
                </a:lnTo>
                <a:cubicBezTo>
                  <a:pt x="4042990" y="1696011"/>
                  <a:pt x="4047710" y="1678105"/>
                  <a:pt x="4053989" y="1659431"/>
                </a:cubicBezTo>
                <a:close/>
                <a:moveTo>
                  <a:pt x="3318828" y="1581720"/>
                </a:moveTo>
                <a:cubicBezTo>
                  <a:pt x="3306366" y="1584837"/>
                  <a:pt x="3300133" y="1591066"/>
                  <a:pt x="3300133" y="1600416"/>
                </a:cubicBezTo>
                <a:cubicBezTo>
                  <a:pt x="3300133" y="1606644"/>
                  <a:pt x="3298576" y="1611318"/>
                  <a:pt x="3295460" y="1614434"/>
                </a:cubicBezTo>
                <a:cubicBezTo>
                  <a:pt x="3295460" y="1614434"/>
                  <a:pt x="3298576" y="1614434"/>
                  <a:pt x="3304807" y="1614436"/>
                </a:cubicBezTo>
                <a:lnTo>
                  <a:pt x="3309482" y="1614434"/>
                </a:lnTo>
                <a:cubicBezTo>
                  <a:pt x="3315712" y="1614434"/>
                  <a:pt x="3320387" y="1612877"/>
                  <a:pt x="3323501" y="1609760"/>
                </a:cubicBezTo>
                <a:cubicBezTo>
                  <a:pt x="3323503" y="1631571"/>
                  <a:pt x="3332848" y="1645591"/>
                  <a:pt x="3351542" y="1651821"/>
                </a:cubicBezTo>
                <a:cubicBezTo>
                  <a:pt x="3360890" y="1633128"/>
                  <a:pt x="3360890" y="1612877"/>
                  <a:pt x="3351544" y="1591066"/>
                </a:cubicBezTo>
                <a:cubicBezTo>
                  <a:pt x="3339080" y="1597300"/>
                  <a:pt x="3332849" y="1600414"/>
                  <a:pt x="3332849" y="1600414"/>
                </a:cubicBezTo>
                <a:lnTo>
                  <a:pt x="3332848" y="1595741"/>
                </a:lnTo>
                <a:close/>
                <a:moveTo>
                  <a:pt x="4049564" y="1561277"/>
                </a:moveTo>
                <a:cubicBezTo>
                  <a:pt x="4040170" y="1579947"/>
                  <a:pt x="4040118" y="1600197"/>
                  <a:pt x="4049410" y="1622032"/>
                </a:cubicBezTo>
                <a:cubicBezTo>
                  <a:pt x="4061887" y="1615831"/>
                  <a:pt x="4068128" y="1612731"/>
                  <a:pt x="4068128" y="1612731"/>
                </a:cubicBezTo>
                <a:lnTo>
                  <a:pt x="4068116" y="1617403"/>
                </a:lnTo>
                <a:lnTo>
                  <a:pt x="4082100" y="1631460"/>
                </a:lnTo>
                <a:cubicBezTo>
                  <a:pt x="4094569" y="1628377"/>
                  <a:pt x="4100818" y="1622162"/>
                  <a:pt x="4100840" y="1612814"/>
                </a:cubicBezTo>
                <a:cubicBezTo>
                  <a:pt x="4100858" y="1606582"/>
                  <a:pt x="4102425" y="1601915"/>
                  <a:pt x="4105551" y="1598806"/>
                </a:cubicBezTo>
                <a:cubicBezTo>
                  <a:pt x="4105551" y="1598806"/>
                  <a:pt x="4102435" y="1598799"/>
                  <a:pt x="4096203" y="1598781"/>
                </a:cubicBezTo>
                <a:lnTo>
                  <a:pt x="4091528" y="1598770"/>
                </a:lnTo>
                <a:cubicBezTo>
                  <a:pt x="4085298" y="1598755"/>
                  <a:pt x="4080622" y="1600300"/>
                  <a:pt x="4077498" y="1603410"/>
                </a:cubicBezTo>
                <a:cubicBezTo>
                  <a:pt x="4077553" y="1581600"/>
                  <a:pt x="4068241" y="1567554"/>
                  <a:pt x="4049564" y="1561277"/>
                </a:cubicBezTo>
                <a:close/>
                <a:moveTo>
                  <a:pt x="3374908" y="1455538"/>
                </a:moveTo>
                <a:cubicBezTo>
                  <a:pt x="3368678" y="1468001"/>
                  <a:pt x="3364005" y="1482800"/>
                  <a:pt x="3360888" y="1499937"/>
                </a:cubicBezTo>
                <a:cubicBezTo>
                  <a:pt x="3357772" y="1517071"/>
                  <a:pt x="3353099" y="1534986"/>
                  <a:pt x="3346869" y="1553679"/>
                </a:cubicBezTo>
                <a:lnTo>
                  <a:pt x="3356215" y="1558354"/>
                </a:lnTo>
                <a:cubicBezTo>
                  <a:pt x="3359331" y="1558354"/>
                  <a:pt x="3360890" y="1556795"/>
                  <a:pt x="3360888" y="1553680"/>
                </a:cubicBezTo>
                <a:cubicBezTo>
                  <a:pt x="3370235" y="1538102"/>
                  <a:pt x="3375689" y="1521744"/>
                  <a:pt x="3377245" y="1504608"/>
                </a:cubicBezTo>
                <a:cubicBezTo>
                  <a:pt x="3378805" y="1487473"/>
                  <a:pt x="3378024" y="1471117"/>
                  <a:pt x="3374908" y="1455538"/>
                </a:cubicBezTo>
                <a:close/>
                <a:moveTo>
                  <a:pt x="3342196" y="1455538"/>
                </a:moveTo>
                <a:cubicBezTo>
                  <a:pt x="3342194" y="1461768"/>
                  <a:pt x="3341416" y="1468001"/>
                  <a:pt x="3339859" y="1474233"/>
                </a:cubicBezTo>
                <a:cubicBezTo>
                  <a:pt x="3338300" y="1480465"/>
                  <a:pt x="3337521" y="1486693"/>
                  <a:pt x="3337521" y="1492925"/>
                </a:cubicBezTo>
                <a:cubicBezTo>
                  <a:pt x="3343753" y="1486695"/>
                  <a:pt x="3345312" y="1474231"/>
                  <a:pt x="3342196" y="1455538"/>
                </a:cubicBezTo>
                <a:close/>
                <a:moveTo>
                  <a:pt x="4138739" y="1411954"/>
                </a:moveTo>
                <a:cubicBezTo>
                  <a:pt x="4135623" y="1411946"/>
                  <a:pt x="4134059" y="1413497"/>
                  <a:pt x="4134053" y="1416615"/>
                </a:cubicBezTo>
                <a:cubicBezTo>
                  <a:pt x="4124666" y="1432170"/>
                  <a:pt x="4119172" y="1448512"/>
                  <a:pt x="4117571" y="1465643"/>
                </a:cubicBezTo>
                <a:cubicBezTo>
                  <a:pt x="4115968" y="1482776"/>
                  <a:pt x="4116706" y="1499136"/>
                  <a:pt x="4119783" y="1514721"/>
                </a:cubicBezTo>
                <a:cubicBezTo>
                  <a:pt x="4126047" y="1502275"/>
                  <a:pt x="4130758" y="1487487"/>
                  <a:pt x="4133917" y="1470360"/>
                </a:cubicBezTo>
                <a:lnTo>
                  <a:pt x="4147365" y="1419337"/>
                </a:lnTo>
                <a:lnTo>
                  <a:pt x="4147803" y="1416515"/>
                </a:lnTo>
                <a:close/>
                <a:moveTo>
                  <a:pt x="4094585" y="1316035"/>
                </a:moveTo>
                <a:cubicBezTo>
                  <a:pt x="4093021" y="1317591"/>
                  <a:pt x="4089125" y="1318359"/>
                  <a:pt x="4082893" y="1318343"/>
                </a:cubicBezTo>
                <a:cubicBezTo>
                  <a:pt x="4082831" y="1343265"/>
                  <a:pt x="4081207" y="1369747"/>
                  <a:pt x="4078019" y="1397779"/>
                </a:cubicBezTo>
                <a:cubicBezTo>
                  <a:pt x="4074832" y="1425811"/>
                  <a:pt x="4080997" y="1452310"/>
                  <a:pt x="4096511" y="1477275"/>
                </a:cubicBezTo>
                <a:cubicBezTo>
                  <a:pt x="4105898" y="1461721"/>
                  <a:pt x="4107479" y="1452376"/>
                  <a:pt x="4101256" y="1449246"/>
                </a:cubicBezTo>
                <a:cubicBezTo>
                  <a:pt x="4098188" y="1430542"/>
                  <a:pt x="4098235" y="1411851"/>
                  <a:pt x="4101398" y="1393164"/>
                </a:cubicBezTo>
                <a:cubicBezTo>
                  <a:pt x="4104561" y="1374481"/>
                  <a:pt x="4106163" y="1357348"/>
                  <a:pt x="4106200" y="1341769"/>
                </a:cubicBezTo>
                <a:cubicBezTo>
                  <a:pt x="4109334" y="1335547"/>
                  <a:pt x="4110123" y="1330874"/>
                  <a:pt x="4108573" y="1327756"/>
                </a:cubicBezTo>
                <a:cubicBezTo>
                  <a:pt x="4107022" y="1324636"/>
                  <a:pt x="4106251" y="1321518"/>
                  <a:pt x="4106261" y="1318402"/>
                </a:cubicBezTo>
                <a:cubicBezTo>
                  <a:pt x="4100037" y="1315272"/>
                  <a:pt x="4096143" y="1314483"/>
                  <a:pt x="4094585" y="1316035"/>
                </a:cubicBezTo>
                <a:close/>
                <a:moveTo>
                  <a:pt x="1546900" y="1287294"/>
                </a:moveTo>
                <a:cubicBezTo>
                  <a:pt x="1553133" y="1293526"/>
                  <a:pt x="1554690" y="1298199"/>
                  <a:pt x="1551575" y="1301315"/>
                </a:cubicBezTo>
                <a:cubicBezTo>
                  <a:pt x="1548458" y="1307546"/>
                  <a:pt x="1544562" y="1313778"/>
                  <a:pt x="1539889" y="1320008"/>
                </a:cubicBezTo>
                <a:cubicBezTo>
                  <a:pt x="1535216" y="1326240"/>
                  <a:pt x="1529763" y="1332471"/>
                  <a:pt x="1523535" y="1338703"/>
                </a:cubicBezTo>
                <a:cubicBezTo>
                  <a:pt x="1517301" y="1344933"/>
                  <a:pt x="1513409" y="1351943"/>
                  <a:pt x="1511852" y="1359732"/>
                </a:cubicBezTo>
                <a:cubicBezTo>
                  <a:pt x="1510293" y="1367524"/>
                  <a:pt x="1504840" y="1374531"/>
                  <a:pt x="1495492" y="1380764"/>
                </a:cubicBezTo>
                <a:cubicBezTo>
                  <a:pt x="1492378" y="1380764"/>
                  <a:pt x="1487703" y="1377648"/>
                  <a:pt x="1481474" y="1371415"/>
                </a:cubicBezTo>
                <a:cubicBezTo>
                  <a:pt x="1497051" y="1337144"/>
                  <a:pt x="1507956" y="1316892"/>
                  <a:pt x="1514186" y="1310662"/>
                </a:cubicBezTo>
                <a:cubicBezTo>
                  <a:pt x="1520418" y="1304430"/>
                  <a:pt x="1531324" y="1296642"/>
                  <a:pt x="1546900" y="1287294"/>
                </a:cubicBezTo>
                <a:close/>
                <a:moveTo>
                  <a:pt x="2761194" y="1273276"/>
                </a:moveTo>
                <a:cubicBezTo>
                  <a:pt x="2745618" y="1285737"/>
                  <a:pt x="2730817" y="1298199"/>
                  <a:pt x="2716797" y="1310664"/>
                </a:cubicBezTo>
                <a:cubicBezTo>
                  <a:pt x="2702776" y="1323124"/>
                  <a:pt x="2689534" y="1337144"/>
                  <a:pt x="2677071" y="1352725"/>
                </a:cubicBezTo>
                <a:cubicBezTo>
                  <a:pt x="2661493" y="1368301"/>
                  <a:pt x="2645916" y="1383100"/>
                  <a:pt x="2630338" y="1397120"/>
                </a:cubicBezTo>
                <a:cubicBezTo>
                  <a:pt x="2614759" y="1411141"/>
                  <a:pt x="2600740" y="1425940"/>
                  <a:pt x="2588277" y="1441517"/>
                </a:cubicBezTo>
                <a:cubicBezTo>
                  <a:pt x="2554006" y="1485136"/>
                  <a:pt x="2522070" y="1527976"/>
                  <a:pt x="2492472" y="1570037"/>
                </a:cubicBezTo>
                <a:cubicBezTo>
                  <a:pt x="2462873" y="1612097"/>
                  <a:pt x="2438730" y="1658053"/>
                  <a:pt x="2420034" y="1707905"/>
                </a:cubicBezTo>
                <a:cubicBezTo>
                  <a:pt x="2407571" y="1742174"/>
                  <a:pt x="2395888" y="1774888"/>
                  <a:pt x="2384985" y="1806043"/>
                </a:cubicBezTo>
                <a:cubicBezTo>
                  <a:pt x="2374079" y="1837200"/>
                  <a:pt x="2365511" y="1869914"/>
                  <a:pt x="2359280" y="1904186"/>
                </a:cubicBezTo>
                <a:cubicBezTo>
                  <a:pt x="2356164" y="1907300"/>
                  <a:pt x="2357721" y="1915089"/>
                  <a:pt x="2363953" y="1927553"/>
                </a:cubicBezTo>
                <a:cubicBezTo>
                  <a:pt x="2370186" y="1927552"/>
                  <a:pt x="2374859" y="1928331"/>
                  <a:pt x="2377975" y="1929890"/>
                </a:cubicBezTo>
                <a:cubicBezTo>
                  <a:pt x="2381091" y="1931447"/>
                  <a:pt x="2385764" y="1930668"/>
                  <a:pt x="2391993" y="1927552"/>
                </a:cubicBezTo>
                <a:cubicBezTo>
                  <a:pt x="2432498" y="1918205"/>
                  <a:pt x="2468326" y="1894839"/>
                  <a:pt x="2499481" y="1857452"/>
                </a:cubicBezTo>
                <a:cubicBezTo>
                  <a:pt x="2524410" y="1832527"/>
                  <a:pt x="2547774" y="1806823"/>
                  <a:pt x="2569585" y="1780341"/>
                </a:cubicBezTo>
                <a:cubicBezTo>
                  <a:pt x="2591393" y="1753857"/>
                  <a:pt x="2611645" y="1726596"/>
                  <a:pt x="2630340" y="1698556"/>
                </a:cubicBezTo>
                <a:cubicBezTo>
                  <a:pt x="2658379" y="1658053"/>
                  <a:pt x="2684081" y="1617550"/>
                  <a:pt x="2707449" y="1577046"/>
                </a:cubicBezTo>
                <a:cubicBezTo>
                  <a:pt x="2730819" y="1536545"/>
                  <a:pt x="2753403" y="1494484"/>
                  <a:pt x="2775214" y="1450865"/>
                </a:cubicBezTo>
                <a:cubicBezTo>
                  <a:pt x="2784560" y="1425942"/>
                  <a:pt x="2791570" y="1403352"/>
                  <a:pt x="2796243" y="1383100"/>
                </a:cubicBezTo>
                <a:cubicBezTo>
                  <a:pt x="2800916" y="1362850"/>
                  <a:pt x="2795464" y="1340260"/>
                  <a:pt x="2779887" y="1315335"/>
                </a:cubicBezTo>
                <a:lnTo>
                  <a:pt x="2779887" y="1291967"/>
                </a:lnTo>
                <a:cubicBezTo>
                  <a:pt x="2776771" y="1285737"/>
                  <a:pt x="2773655" y="1281841"/>
                  <a:pt x="2770541" y="1280284"/>
                </a:cubicBezTo>
                <a:cubicBezTo>
                  <a:pt x="2767424" y="1278727"/>
                  <a:pt x="2764310" y="1276391"/>
                  <a:pt x="2761194" y="1273276"/>
                </a:cubicBezTo>
                <a:close/>
                <a:moveTo>
                  <a:pt x="5230166" y="1273275"/>
                </a:moveTo>
                <a:cubicBezTo>
                  <a:pt x="5214588" y="1285739"/>
                  <a:pt x="5199789" y="1298199"/>
                  <a:pt x="5185768" y="1310662"/>
                </a:cubicBezTo>
                <a:cubicBezTo>
                  <a:pt x="5171748" y="1323124"/>
                  <a:pt x="5158506" y="1337144"/>
                  <a:pt x="5146044" y="1352723"/>
                </a:cubicBezTo>
                <a:cubicBezTo>
                  <a:pt x="5130465" y="1368301"/>
                  <a:pt x="5114889" y="1383102"/>
                  <a:pt x="5099310" y="1397122"/>
                </a:cubicBezTo>
                <a:cubicBezTo>
                  <a:pt x="5083732" y="1411143"/>
                  <a:pt x="5069712" y="1425940"/>
                  <a:pt x="5057250" y="1441517"/>
                </a:cubicBezTo>
                <a:cubicBezTo>
                  <a:pt x="5022976" y="1485136"/>
                  <a:pt x="4991042" y="1527976"/>
                  <a:pt x="4961444" y="1570037"/>
                </a:cubicBezTo>
                <a:cubicBezTo>
                  <a:pt x="4931846" y="1612097"/>
                  <a:pt x="4907702" y="1658053"/>
                  <a:pt x="4889006" y="1707903"/>
                </a:cubicBezTo>
                <a:cubicBezTo>
                  <a:pt x="4876543" y="1742174"/>
                  <a:pt x="4864860" y="1774890"/>
                  <a:pt x="4853957" y="1806043"/>
                </a:cubicBezTo>
                <a:cubicBezTo>
                  <a:pt x="4843052" y="1837200"/>
                  <a:pt x="4834483" y="1869914"/>
                  <a:pt x="4828253" y="1904186"/>
                </a:cubicBezTo>
                <a:cubicBezTo>
                  <a:pt x="4825137" y="1907300"/>
                  <a:pt x="4826694" y="1915089"/>
                  <a:pt x="4832926" y="1927552"/>
                </a:cubicBezTo>
                <a:cubicBezTo>
                  <a:pt x="4839158" y="1927552"/>
                  <a:pt x="4843831" y="1928331"/>
                  <a:pt x="4846947" y="1929888"/>
                </a:cubicBezTo>
                <a:cubicBezTo>
                  <a:pt x="4850063" y="1931447"/>
                  <a:pt x="4854735" y="1930668"/>
                  <a:pt x="4860965" y="1927553"/>
                </a:cubicBezTo>
                <a:cubicBezTo>
                  <a:pt x="4901470" y="1918207"/>
                  <a:pt x="4937298" y="1894839"/>
                  <a:pt x="4968454" y="1857452"/>
                </a:cubicBezTo>
                <a:cubicBezTo>
                  <a:pt x="4993378" y="1832527"/>
                  <a:pt x="5016746" y="1806823"/>
                  <a:pt x="5038555" y="1780341"/>
                </a:cubicBezTo>
                <a:cubicBezTo>
                  <a:pt x="5060364" y="1753857"/>
                  <a:pt x="5080615" y="1726596"/>
                  <a:pt x="5099310" y="1698555"/>
                </a:cubicBezTo>
                <a:cubicBezTo>
                  <a:pt x="5127353" y="1658053"/>
                  <a:pt x="5153053" y="1617552"/>
                  <a:pt x="5176421" y="1577046"/>
                </a:cubicBezTo>
                <a:cubicBezTo>
                  <a:pt x="5199791" y="1536543"/>
                  <a:pt x="5222375" y="1494483"/>
                  <a:pt x="5244186" y="1450865"/>
                </a:cubicBezTo>
                <a:cubicBezTo>
                  <a:pt x="5253534" y="1425940"/>
                  <a:pt x="5260542" y="1403352"/>
                  <a:pt x="5265215" y="1383100"/>
                </a:cubicBezTo>
                <a:cubicBezTo>
                  <a:pt x="5269890" y="1362848"/>
                  <a:pt x="5264438" y="1340260"/>
                  <a:pt x="5248859" y="1315335"/>
                </a:cubicBezTo>
                <a:lnTo>
                  <a:pt x="5248859" y="1291967"/>
                </a:lnTo>
                <a:cubicBezTo>
                  <a:pt x="5245743" y="1285737"/>
                  <a:pt x="5242627" y="1281841"/>
                  <a:pt x="5239513" y="1280284"/>
                </a:cubicBezTo>
                <a:cubicBezTo>
                  <a:pt x="5236397" y="1278727"/>
                  <a:pt x="5233283" y="1276391"/>
                  <a:pt x="5230166" y="1273275"/>
                </a:cubicBezTo>
                <a:close/>
                <a:moveTo>
                  <a:pt x="4134294" y="1067643"/>
                </a:moveTo>
                <a:cubicBezTo>
                  <a:pt x="4128064" y="1080106"/>
                  <a:pt x="4123391" y="1094909"/>
                  <a:pt x="4120275" y="1112042"/>
                </a:cubicBezTo>
                <a:cubicBezTo>
                  <a:pt x="4117159" y="1129178"/>
                  <a:pt x="4112486" y="1147093"/>
                  <a:pt x="4106255" y="1165786"/>
                </a:cubicBezTo>
                <a:lnTo>
                  <a:pt x="4115602" y="1170459"/>
                </a:lnTo>
                <a:cubicBezTo>
                  <a:pt x="4118718" y="1170459"/>
                  <a:pt x="4120273" y="1168902"/>
                  <a:pt x="4120273" y="1165786"/>
                </a:cubicBezTo>
                <a:cubicBezTo>
                  <a:pt x="4129621" y="1150209"/>
                  <a:pt x="4135072" y="1133851"/>
                  <a:pt x="4136633" y="1116716"/>
                </a:cubicBezTo>
                <a:cubicBezTo>
                  <a:pt x="4138188" y="1099580"/>
                  <a:pt x="4137411" y="1083222"/>
                  <a:pt x="4134294" y="1067643"/>
                </a:cubicBezTo>
                <a:close/>
                <a:moveTo>
                  <a:pt x="3393603" y="1067643"/>
                </a:moveTo>
                <a:cubicBezTo>
                  <a:pt x="3387370" y="1080106"/>
                  <a:pt x="3382697" y="1094907"/>
                  <a:pt x="3379583" y="1112044"/>
                </a:cubicBezTo>
                <a:cubicBezTo>
                  <a:pt x="3376467" y="1129178"/>
                  <a:pt x="3371794" y="1147091"/>
                  <a:pt x="3365562" y="1165786"/>
                </a:cubicBezTo>
                <a:lnTo>
                  <a:pt x="3374908" y="1170459"/>
                </a:lnTo>
                <a:cubicBezTo>
                  <a:pt x="3378024" y="1170459"/>
                  <a:pt x="3379583" y="1168902"/>
                  <a:pt x="3379583" y="1165788"/>
                </a:cubicBezTo>
                <a:cubicBezTo>
                  <a:pt x="3388929" y="1150207"/>
                  <a:pt x="3394382" y="1133851"/>
                  <a:pt x="3395939" y="1116716"/>
                </a:cubicBezTo>
                <a:cubicBezTo>
                  <a:pt x="3397498" y="1099582"/>
                  <a:pt x="3396719" y="1083222"/>
                  <a:pt x="3393603" y="1067643"/>
                </a:cubicBezTo>
                <a:close/>
                <a:moveTo>
                  <a:pt x="6044838" y="876036"/>
                </a:moveTo>
                <a:cubicBezTo>
                  <a:pt x="6032376" y="882266"/>
                  <a:pt x="6025368" y="886939"/>
                  <a:pt x="6023807" y="890055"/>
                </a:cubicBezTo>
                <a:cubicBezTo>
                  <a:pt x="6022250" y="893170"/>
                  <a:pt x="6023030" y="899402"/>
                  <a:pt x="6026144" y="908748"/>
                </a:cubicBezTo>
                <a:cubicBezTo>
                  <a:pt x="6038606" y="902518"/>
                  <a:pt x="6045618" y="897846"/>
                  <a:pt x="6047177" y="894730"/>
                </a:cubicBezTo>
                <a:cubicBezTo>
                  <a:pt x="6048732" y="891614"/>
                  <a:pt x="6047953" y="885382"/>
                  <a:pt x="6044838" y="876036"/>
                </a:cubicBezTo>
                <a:close/>
                <a:moveTo>
                  <a:pt x="2166478" y="647037"/>
                </a:moveTo>
                <a:cubicBezTo>
                  <a:pt x="2180500" y="647037"/>
                  <a:pt x="2195301" y="650153"/>
                  <a:pt x="2210879" y="656383"/>
                </a:cubicBezTo>
                <a:cubicBezTo>
                  <a:pt x="2223342" y="659499"/>
                  <a:pt x="2235804" y="664173"/>
                  <a:pt x="2248266" y="670407"/>
                </a:cubicBezTo>
                <a:cubicBezTo>
                  <a:pt x="2260729" y="676635"/>
                  <a:pt x="2273191" y="682867"/>
                  <a:pt x="2285654" y="689097"/>
                </a:cubicBezTo>
                <a:cubicBezTo>
                  <a:pt x="2301230" y="701560"/>
                  <a:pt x="2312134" y="717138"/>
                  <a:pt x="2318366" y="735833"/>
                </a:cubicBezTo>
                <a:cubicBezTo>
                  <a:pt x="2324598" y="754528"/>
                  <a:pt x="2323039" y="773220"/>
                  <a:pt x="2313693" y="791913"/>
                </a:cubicBezTo>
                <a:cubicBezTo>
                  <a:pt x="2301230" y="816838"/>
                  <a:pt x="2287988" y="840206"/>
                  <a:pt x="2273969" y="862016"/>
                </a:cubicBezTo>
                <a:cubicBezTo>
                  <a:pt x="2259949" y="883823"/>
                  <a:pt x="2240477" y="902518"/>
                  <a:pt x="2215550" y="918096"/>
                </a:cubicBezTo>
                <a:cubicBezTo>
                  <a:pt x="2209318" y="921210"/>
                  <a:pt x="2203867" y="924327"/>
                  <a:pt x="2199194" y="927443"/>
                </a:cubicBezTo>
                <a:cubicBezTo>
                  <a:pt x="2194521" y="930557"/>
                  <a:pt x="2189067" y="932116"/>
                  <a:pt x="2182836" y="932116"/>
                </a:cubicBezTo>
                <a:cubicBezTo>
                  <a:pt x="2157913" y="935230"/>
                  <a:pt x="2132987" y="944578"/>
                  <a:pt x="2108064" y="960157"/>
                </a:cubicBezTo>
                <a:cubicBezTo>
                  <a:pt x="2092485" y="969505"/>
                  <a:pt x="2076905" y="963271"/>
                  <a:pt x="2061330" y="941462"/>
                </a:cubicBezTo>
                <a:cubicBezTo>
                  <a:pt x="2058212" y="888496"/>
                  <a:pt x="2064442" y="840206"/>
                  <a:pt x="2080021" y="796586"/>
                </a:cubicBezTo>
                <a:cubicBezTo>
                  <a:pt x="2095601" y="752969"/>
                  <a:pt x="2109621" y="709351"/>
                  <a:pt x="2122081" y="665732"/>
                </a:cubicBezTo>
                <a:cubicBezTo>
                  <a:pt x="2137660" y="653271"/>
                  <a:pt x="2152459" y="647037"/>
                  <a:pt x="2166478" y="647037"/>
                </a:cubicBezTo>
                <a:close/>
                <a:moveTo>
                  <a:pt x="6491440" y="558535"/>
                </a:moveTo>
                <a:cubicBezTo>
                  <a:pt x="6501371" y="559119"/>
                  <a:pt x="6511401" y="560579"/>
                  <a:pt x="6521527" y="562916"/>
                </a:cubicBezTo>
                <a:cubicBezTo>
                  <a:pt x="6552682" y="569148"/>
                  <a:pt x="6585396" y="578496"/>
                  <a:pt x="6619667" y="590959"/>
                </a:cubicBezTo>
                <a:cubicBezTo>
                  <a:pt x="6653939" y="609650"/>
                  <a:pt x="6681200" y="633017"/>
                  <a:pt x="6701452" y="661058"/>
                </a:cubicBezTo>
                <a:cubicBezTo>
                  <a:pt x="6721703" y="689097"/>
                  <a:pt x="6731829" y="724928"/>
                  <a:pt x="6731831" y="768545"/>
                </a:cubicBezTo>
                <a:cubicBezTo>
                  <a:pt x="6734945" y="815281"/>
                  <a:pt x="6730274" y="859678"/>
                  <a:pt x="6717810" y="901738"/>
                </a:cubicBezTo>
                <a:cubicBezTo>
                  <a:pt x="6705349" y="943799"/>
                  <a:pt x="6686653" y="985082"/>
                  <a:pt x="6661730" y="1025583"/>
                </a:cubicBezTo>
                <a:cubicBezTo>
                  <a:pt x="6636803" y="1062970"/>
                  <a:pt x="6611100" y="1098800"/>
                  <a:pt x="6584617" y="1133074"/>
                </a:cubicBezTo>
                <a:cubicBezTo>
                  <a:pt x="6558135" y="1167343"/>
                  <a:pt x="6530873" y="1201616"/>
                  <a:pt x="6502832" y="1235887"/>
                </a:cubicBezTo>
                <a:cubicBezTo>
                  <a:pt x="6471675" y="1270158"/>
                  <a:pt x="6438184" y="1302874"/>
                  <a:pt x="6402353" y="1334030"/>
                </a:cubicBezTo>
                <a:cubicBezTo>
                  <a:pt x="6366525" y="1365185"/>
                  <a:pt x="6328358" y="1393226"/>
                  <a:pt x="6287855" y="1418151"/>
                </a:cubicBezTo>
                <a:cubicBezTo>
                  <a:pt x="6272278" y="1427497"/>
                  <a:pt x="6257479" y="1434507"/>
                  <a:pt x="6243458" y="1439180"/>
                </a:cubicBezTo>
                <a:cubicBezTo>
                  <a:pt x="6229438" y="1443855"/>
                  <a:pt x="6214639" y="1449306"/>
                  <a:pt x="6199061" y="1455538"/>
                </a:cubicBezTo>
                <a:cubicBezTo>
                  <a:pt x="6167904" y="1468002"/>
                  <a:pt x="6138306" y="1464885"/>
                  <a:pt x="6110267" y="1446192"/>
                </a:cubicBezTo>
                <a:cubicBezTo>
                  <a:pt x="6088456" y="1430613"/>
                  <a:pt x="6067425" y="1415035"/>
                  <a:pt x="6047175" y="1399456"/>
                </a:cubicBezTo>
                <a:cubicBezTo>
                  <a:pt x="6026925" y="1383880"/>
                  <a:pt x="6007451" y="1366742"/>
                  <a:pt x="5988757" y="1348051"/>
                </a:cubicBezTo>
                <a:lnTo>
                  <a:pt x="5970064" y="1329355"/>
                </a:lnTo>
                <a:cubicBezTo>
                  <a:pt x="5954485" y="1307546"/>
                  <a:pt x="5962276" y="1291967"/>
                  <a:pt x="5993430" y="1282621"/>
                </a:cubicBezTo>
                <a:lnTo>
                  <a:pt x="6002778" y="1282621"/>
                </a:lnTo>
                <a:cubicBezTo>
                  <a:pt x="6018355" y="1288853"/>
                  <a:pt x="6031597" y="1298979"/>
                  <a:pt x="6042502" y="1312998"/>
                </a:cubicBezTo>
                <a:cubicBezTo>
                  <a:pt x="6053405" y="1327018"/>
                  <a:pt x="6069763" y="1335587"/>
                  <a:pt x="6091572" y="1338703"/>
                </a:cubicBezTo>
                <a:cubicBezTo>
                  <a:pt x="6113381" y="1329355"/>
                  <a:pt x="6135190" y="1318451"/>
                  <a:pt x="6157000" y="1305989"/>
                </a:cubicBezTo>
                <a:cubicBezTo>
                  <a:pt x="6178809" y="1293526"/>
                  <a:pt x="6200620" y="1279505"/>
                  <a:pt x="6222427" y="1263928"/>
                </a:cubicBezTo>
                <a:cubicBezTo>
                  <a:pt x="6275392" y="1226541"/>
                  <a:pt x="6323685" y="1185258"/>
                  <a:pt x="6367305" y="1140083"/>
                </a:cubicBezTo>
                <a:cubicBezTo>
                  <a:pt x="6410924" y="1094907"/>
                  <a:pt x="6451425" y="1047392"/>
                  <a:pt x="6488813" y="997544"/>
                </a:cubicBezTo>
                <a:cubicBezTo>
                  <a:pt x="6532430" y="941462"/>
                  <a:pt x="6565144" y="880707"/>
                  <a:pt x="6586953" y="815281"/>
                </a:cubicBezTo>
                <a:cubicBezTo>
                  <a:pt x="6586955" y="802818"/>
                  <a:pt x="6583837" y="781008"/>
                  <a:pt x="6577607" y="749852"/>
                </a:cubicBezTo>
                <a:lnTo>
                  <a:pt x="6577607" y="698448"/>
                </a:lnTo>
                <a:lnTo>
                  <a:pt x="6554239" y="679751"/>
                </a:lnTo>
                <a:cubicBezTo>
                  <a:pt x="6529314" y="685985"/>
                  <a:pt x="6505948" y="692993"/>
                  <a:pt x="6484140" y="700782"/>
                </a:cubicBezTo>
                <a:cubicBezTo>
                  <a:pt x="6462329" y="708570"/>
                  <a:pt x="6440520" y="720254"/>
                  <a:pt x="6418711" y="735833"/>
                </a:cubicBezTo>
                <a:cubicBezTo>
                  <a:pt x="6393788" y="751410"/>
                  <a:pt x="6369639" y="765431"/>
                  <a:pt x="6346273" y="777893"/>
                </a:cubicBezTo>
                <a:cubicBezTo>
                  <a:pt x="6322907" y="790356"/>
                  <a:pt x="6300317" y="804375"/>
                  <a:pt x="6278509" y="819956"/>
                </a:cubicBezTo>
                <a:lnTo>
                  <a:pt x="6105592" y="974178"/>
                </a:lnTo>
                <a:lnTo>
                  <a:pt x="6021471" y="1067643"/>
                </a:lnTo>
                <a:cubicBezTo>
                  <a:pt x="5968505" y="1120609"/>
                  <a:pt x="5926444" y="1187595"/>
                  <a:pt x="5895291" y="1268601"/>
                </a:cubicBezTo>
                <a:cubicBezTo>
                  <a:pt x="5885943" y="1296642"/>
                  <a:pt x="5882047" y="1323906"/>
                  <a:pt x="5883604" y="1350386"/>
                </a:cubicBezTo>
                <a:cubicBezTo>
                  <a:pt x="5885163" y="1376868"/>
                  <a:pt x="5889057" y="1404129"/>
                  <a:pt x="5895289" y="1432170"/>
                </a:cubicBezTo>
                <a:cubicBezTo>
                  <a:pt x="5904636" y="1466442"/>
                  <a:pt x="5918659" y="1499156"/>
                  <a:pt x="5937350" y="1530313"/>
                </a:cubicBezTo>
                <a:cubicBezTo>
                  <a:pt x="5956044" y="1561468"/>
                  <a:pt x="5977853" y="1589511"/>
                  <a:pt x="6002778" y="1614436"/>
                </a:cubicBezTo>
                <a:lnTo>
                  <a:pt x="6138308" y="1740615"/>
                </a:lnTo>
                <a:cubicBezTo>
                  <a:pt x="6169463" y="1765542"/>
                  <a:pt x="6200618" y="1799813"/>
                  <a:pt x="6231775" y="1843431"/>
                </a:cubicBezTo>
                <a:cubicBezTo>
                  <a:pt x="6284741" y="1918207"/>
                  <a:pt x="6298760" y="2003885"/>
                  <a:pt x="6273835" y="2100468"/>
                </a:cubicBezTo>
                <a:cubicBezTo>
                  <a:pt x="6264489" y="2134740"/>
                  <a:pt x="6250469" y="2167454"/>
                  <a:pt x="6231775" y="2198611"/>
                </a:cubicBezTo>
                <a:lnTo>
                  <a:pt x="6161675" y="2320119"/>
                </a:lnTo>
                <a:cubicBezTo>
                  <a:pt x="6111826" y="2391777"/>
                  <a:pt x="6051069" y="2454090"/>
                  <a:pt x="5979412" y="2507055"/>
                </a:cubicBezTo>
                <a:cubicBezTo>
                  <a:pt x="5957601" y="2522634"/>
                  <a:pt x="5936570" y="2534317"/>
                  <a:pt x="5916319" y="2542106"/>
                </a:cubicBezTo>
                <a:cubicBezTo>
                  <a:pt x="5896069" y="2549895"/>
                  <a:pt x="5873479" y="2556905"/>
                  <a:pt x="5848556" y="2563135"/>
                </a:cubicBezTo>
                <a:cubicBezTo>
                  <a:pt x="5811170" y="2578716"/>
                  <a:pt x="5774559" y="2584946"/>
                  <a:pt x="5738730" y="2581830"/>
                </a:cubicBezTo>
                <a:cubicBezTo>
                  <a:pt x="5702900" y="2578714"/>
                  <a:pt x="5667851" y="2569368"/>
                  <a:pt x="5633580" y="2553791"/>
                </a:cubicBezTo>
                <a:cubicBezTo>
                  <a:pt x="5627348" y="2550673"/>
                  <a:pt x="5620336" y="2546779"/>
                  <a:pt x="5612547" y="2542106"/>
                </a:cubicBezTo>
                <a:cubicBezTo>
                  <a:pt x="5604758" y="2537433"/>
                  <a:pt x="5597748" y="2533539"/>
                  <a:pt x="5591518" y="2530423"/>
                </a:cubicBezTo>
                <a:lnTo>
                  <a:pt x="5498049" y="2455649"/>
                </a:lnTo>
                <a:cubicBezTo>
                  <a:pt x="5488702" y="2430722"/>
                  <a:pt x="5487143" y="2407356"/>
                  <a:pt x="5493375" y="2385547"/>
                </a:cubicBezTo>
                <a:cubicBezTo>
                  <a:pt x="5499606" y="2363738"/>
                  <a:pt x="5508954" y="2343487"/>
                  <a:pt x="5521416" y="2324792"/>
                </a:cubicBezTo>
                <a:cubicBezTo>
                  <a:pt x="5552573" y="2271828"/>
                  <a:pt x="5593075" y="2220420"/>
                  <a:pt x="5642925" y="2170570"/>
                </a:cubicBezTo>
                <a:cubicBezTo>
                  <a:pt x="5705237" y="2105142"/>
                  <a:pt x="5773779" y="2047503"/>
                  <a:pt x="5848557" y="1997653"/>
                </a:cubicBezTo>
                <a:cubicBezTo>
                  <a:pt x="5923330" y="1947803"/>
                  <a:pt x="6001221" y="1902627"/>
                  <a:pt x="6082228" y="1862125"/>
                </a:cubicBezTo>
                <a:lnTo>
                  <a:pt x="6114940" y="1838757"/>
                </a:lnTo>
                <a:cubicBezTo>
                  <a:pt x="6105592" y="1813833"/>
                  <a:pt x="6093129" y="1793581"/>
                  <a:pt x="6077554" y="1778002"/>
                </a:cubicBezTo>
                <a:cubicBezTo>
                  <a:pt x="6061974" y="1762426"/>
                  <a:pt x="6046396" y="1746849"/>
                  <a:pt x="6030817" y="1731269"/>
                </a:cubicBezTo>
                <a:lnTo>
                  <a:pt x="5932678" y="1642475"/>
                </a:lnTo>
                <a:cubicBezTo>
                  <a:pt x="5907752" y="1617552"/>
                  <a:pt x="5884386" y="1592627"/>
                  <a:pt x="5862575" y="1567700"/>
                </a:cubicBezTo>
                <a:cubicBezTo>
                  <a:pt x="5840766" y="1542775"/>
                  <a:pt x="5822072" y="1514734"/>
                  <a:pt x="5806495" y="1483579"/>
                </a:cubicBezTo>
                <a:cubicBezTo>
                  <a:pt x="5803377" y="1477347"/>
                  <a:pt x="5799484" y="1471894"/>
                  <a:pt x="5794810" y="1467221"/>
                </a:cubicBezTo>
                <a:cubicBezTo>
                  <a:pt x="5790137" y="1462550"/>
                  <a:pt x="5786242" y="1457095"/>
                  <a:pt x="5783127" y="1450865"/>
                </a:cubicBezTo>
                <a:lnTo>
                  <a:pt x="5770402" y="1436018"/>
                </a:lnTo>
                <a:lnTo>
                  <a:pt x="5767610" y="1441517"/>
                </a:lnTo>
                <a:lnTo>
                  <a:pt x="5674139" y="1642476"/>
                </a:lnTo>
                <a:lnTo>
                  <a:pt x="5632078" y="1707903"/>
                </a:lnTo>
                <a:cubicBezTo>
                  <a:pt x="5625848" y="1723479"/>
                  <a:pt x="5620396" y="1739060"/>
                  <a:pt x="5615722" y="1754636"/>
                </a:cubicBezTo>
                <a:cubicBezTo>
                  <a:pt x="5611047" y="1770215"/>
                  <a:pt x="5613388" y="1787351"/>
                  <a:pt x="5622732" y="1806043"/>
                </a:cubicBezTo>
                <a:cubicBezTo>
                  <a:pt x="5622732" y="1809159"/>
                  <a:pt x="5624289" y="1810716"/>
                  <a:pt x="5627405" y="1810716"/>
                </a:cubicBezTo>
                <a:cubicBezTo>
                  <a:pt x="5639868" y="1785792"/>
                  <a:pt x="5651551" y="1760089"/>
                  <a:pt x="5662458" y="1733605"/>
                </a:cubicBezTo>
                <a:cubicBezTo>
                  <a:pt x="5673363" y="1707123"/>
                  <a:pt x="5686603" y="1681421"/>
                  <a:pt x="5702180" y="1656494"/>
                </a:cubicBezTo>
                <a:cubicBezTo>
                  <a:pt x="5708412" y="1637801"/>
                  <a:pt x="5714642" y="1631569"/>
                  <a:pt x="5720873" y="1637801"/>
                </a:cubicBezTo>
                <a:cubicBezTo>
                  <a:pt x="5723989" y="1640917"/>
                  <a:pt x="5725548" y="1650264"/>
                  <a:pt x="5725548" y="1665841"/>
                </a:cubicBezTo>
                <a:cubicBezTo>
                  <a:pt x="5719316" y="1678303"/>
                  <a:pt x="5715422" y="1689988"/>
                  <a:pt x="5713863" y="1700891"/>
                </a:cubicBezTo>
                <a:cubicBezTo>
                  <a:pt x="5712306" y="1711797"/>
                  <a:pt x="5709971" y="1721922"/>
                  <a:pt x="5706853" y="1731269"/>
                </a:cubicBezTo>
                <a:lnTo>
                  <a:pt x="5697507" y="1763983"/>
                </a:lnTo>
                <a:cubicBezTo>
                  <a:pt x="5678812" y="1785792"/>
                  <a:pt x="5664793" y="1809161"/>
                  <a:pt x="5655446" y="1834084"/>
                </a:cubicBezTo>
                <a:cubicBezTo>
                  <a:pt x="5646100" y="1859009"/>
                  <a:pt x="5635195" y="1883934"/>
                  <a:pt x="5622732" y="1908859"/>
                </a:cubicBezTo>
                <a:lnTo>
                  <a:pt x="5449815" y="2198611"/>
                </a:lnTo>
                <a:cubicBezTo>
                  <a:pt x="5424890" y="2239112"/>
                  <a:pt x="5398408" y="2274942"/>
                  <a:pt x="5370367" y="2306098"/>
                </a:cubicBezTo>
                <a:cubicBezTo>
                  <a:pt x="5342328" y="2337255"/>
                  <a:pt x="5311171" y="2368412"/>
                  <a:pt x="5276902" y="2399567"/>
                </a:cubicBezTo>
                <a:cubicBezTo>
                  <a:pt x="5251973" y="2421375"/>
                  <a:pt x="5225491" y="2438511"/>
                  <a:pt x="5197451" y="2450974"/>
                </a:cubicBezTo>
                <a:cubicBezTo>
                  <a:pt x="5169411" y="2463436"/>
                  <a:pt x="5139813" y="2474343"/>
                  <a:pt x="5108656" y="2483688"/>
                </a:cubicBezTo>
                <a:cubicBezTo>
                  <a:pt x="5089964" y="2489920"/>
                  <a:pt x="5068155" y="2489920"/>
                  <a:pt x="5043228" y="2483689"/>
                </a:cubicBezTo>
                <a:cubicBezTo>
                  <a:pt x="4999611" y="2474341"/>
                  <a:pt x="4959107" y="2461881"/>
                  <a:pt x="4921720" y="2446300"/>
                </a:cubicBezTo>
                <a:cubicBezTo>
                  <a:pt x="4884333" y="2430722"/>
                  <a:pt x="4848502" y="2407356"/>
                  <a:pt x="4814231" y="2376199"/>
                </a:cubicBezTo>
                <a:cubicBezTo>
                  <a:pt x="4808001" y="2369969"/>
                  <a:pt x="4802548" y="2365295"/>
                  <a:pt x="4797877" y="2362179"/>
                </a:cubicBezTo>
                <a:cubicBezTo>
                  <a:pt x="4793202" y="2359063"/>
                  <a:pt x="4789308" y="2354390"/>
                  <a:pt x="4786190" y="2348160"/>
                </a:cubicBezTo>
                <a:cubicBezTo>
                  <a:pt x="4748803" y="2301424"/>
                  <a:pt x="4718427" y="2252354"/>
                  <a:pt x="4695060" y="2200947"/>
                </a:cubicBezTo>
                <a:cubicBezTo>
                  <a:pt x="4671692" y="2149539"/>
                  <a:pt x="4658452" y="2092679"/>
                  <a:pt x="4655338" y="2030367"/>
                </a:cubicBezTo>
                <a:cubicBezTo>
                  <a:pt x="4655336" y="1996096"/>
                  <a:pt x="4656895" y="1963382"/>
                  <a:pt x="4660009" y="1932227"/>
                </a:cubicBezTo>
                <a:cubicBezTo>
                  <a:pt x="4663125" y="1901070"/>
                  <a:pt x="4669355" y="1868355"/>
                  <a:pt x="4678703" y="1834086"/>
                </a:cubicBezTo>
                <a:cubicBezTo>
                  <a:pt x="4684934" y="1806043"/>
                  <a:pt x="4691945" y="1777227"/>
                  <a:pt x="4699733" y="1747627"/>
                </a:cubicBezTo>
                <a:cubicBezTo>
                  <a:pt x="4707522" y="1718029"/>
                  <a:pt x="4716089" y="1689208"/>
                  <a:pt x="4725439" y="1661167"/>
                </a:cubicBezTo>
                <a:cubicBezTo>
                  <a:pt x="4731667" y="1651821"/>
                  <a:pt x="4735565" y="1642475"/>
                  <a:pt x="4737122" y="1633128"/>
                </a:cubicBezTo>
                <a:cubicBezTo>
                  <a:pt x="4738679" y="1623782"/>
                  <a:pt x="4742573" y="1615994"/>
                  <a:pt x="4748803" y="1609760"/>
                </a:cubicBezTo>
                <a:cubicBezTo>
                  <a:pt x="4769055" y="1572373"/>
                  <a:pt x="4788918" y="1536934"/>
                  <a:pt x="4808392" y="1503440"/>
                </a:cubicBezTo>
                <a:lnTo>
                  <a:pt x="4826047" y="1474251"/>
                </a:lnTo>
                <a:lnTo>
                  <a:pt x="4825959" y="1474231"/>
                </a:lnTo>
                <a:cubicBezTo>
                  <a:pt x="4797920" y="1468001"/>
                  <a:pt x="4768321" y="1461768"/>
                  <a:pt x="4737164" y="1455540"/>
                </a:cubicBezTo>
                <a:cubicBezTo>
                  <a:pt x="4706009" y="1449306"/>
                  <a:pt x="4676409" y="1442296"/>
                  <a:pt x="4648370" y="1434507"/>
                </a:cubicBezTo>
                <a:cubicBezTo>
                  <a:pt x="4620329" y="1426718"/>
                  <a:pt x="4601635" y="1419708"/>
                  <a:pt x="4592288" y="1413478"/>
                </a:cubicBezTo>
                <a:cubicBezTo>
                  <a:pt x="4551785" y="1385437"/>
                  <a:pt x="4529976" y="1349607"/>
                  <a:pt x="4526860" y="1305990"/>
                </a:cubicBezTo>
                <a:cubicBezTo>
                  <a:pt x="4520630" y="1287294"/>
                  <a:pt x="4517514" y="1268601"/>
                  <a:pt x="4517514" y="1249907"/>
                </a:cubicBezTo>
                <a:cubicBezTo>
                  <a:pt x="4517514" y="1231214"/>
                  <a:pt x="4515957" y="1209405"/>
                  <a:pt x="4512841" y="1184480"/>
                </a:cubicBezTo>
                <a:cubicBezTo>
                  <a:pt x="4487916" y="1203173"/>
                  <a:pt x="4470780" y="1223425"/>
                  <a:pt x="4461432" y="1245234"/>
                </a:cubicBezTo>
                <a:cubicBezTo>
                  <a:pt x="4445855" y="1270158"/>
                  <a:pt x="4429497" y="1295083"/>
                  <a:pt x="4412364" y="1320008"/>
                </a:cubicBezTo>
                <a:cubicBezTo>
                  <a:pt x="4395226" y="1344935"/>
                  <a:pt x="4380427" y="1371415"/>
                  <a:pt x="4367967" y="1399456"/>
                </a:cubicBezTo>
                <a:cubicBezTo>
                  <a:pt x="4352386" y="1436844"/>
                  <a:pt x="4336810" y="1472674"/>
                  <a:pt x="4321233" y="1506945"/>
                </a:cubicBezTo>
                <a:cubicBezTo>
                  <a:pt x="4305653" y="1541216"/>
                  <a:pt x="4291635" y="1577046"/>
                  <a:pt x="4279171" y="1614434"/>
                </a:cubicBezTo>
                <a:cubicBezTo>
                  <a:pt x="4254246" y="1689208"/>
                  <a:pt x="4235553" y="1757753"/>
                  <a:pt x="4223089" y="1820065"/>
                </a:cubicBezTo>
                <a:cubicBezTo>
                  <a:pt x="4213742" y="1873029"/>
                  <a:pt x="4203617" y="1924439"/>
                  <a:pt x="4192713" y="1974287"/>
                </a:cubicBezTo>
                <a:cubicBezTo>
                  <a:pt x="4181808" y="2024137"/>
                  <a:pt x="4170123" y="2075544"/>
                  <a:pt x="4157660" y="2128509"/>
                </a:cubicBezTo>
                <a:lnTo>
                  <a:pt x="4143641" y="2179916"/>
                </a:lnTo>
                <a:cubicBezTo>
                  <a:pt x="4134294" y="2192379"/>
                  <a:pt x="4118716" y="2195495"/>
                  <a:pt x="4096909" y="2189263"/>
                </a:cubicBezTo>
                <a:lnTo>
                  <a:pt x="3966052" y="2128509"/>
                </a:lnTo>
                <a:lnTo>
                  <a:pt x="3966051" y="2137856"/>
                </a:lnTo>
                <a:cubicBezTo>
                  <a:pt x="3959820" y="2137856"/>
                  <a:pt x="3955927" y="2138635"/>
                  <a:pt x="3954368" y="2140192"/>
                </a:cubicBezTo>
                <a:cubicBezTo>
                  <a:pt x="3952810" y="2141751"/>
                  <a:pt x="3948915" y="2140972"/>
                  <a:pt x="3942685" y="2137856"/>
                </a:cubicBezTo>
                <a:cubicBezTo>
                  <a:pt x="3942685" y="2134740"/>
                  <a:pt x="3941907" y="2131625"/>
                  <a:pt x="3940348" y="2128509"/>
                </a:cubicBezTo>
                <a:cubicBezTo>
                  <a:pt x="3938789" y="2125393"/>
                  <a:pt x="3939569" y="2120720"/>
                  <a:pt x="3942685" y="2114488"/>
                </a:cubicBezTo>
                <a:cubicBezTo>
                  <a:pt x="3942685" y="2098913"/>
                  <a:pt x="3944244" y="2081778"/>
                  <a:pt x="3947360" y="2063081"/>
                </a:cubicBezTo>
                <a:cubicBezTo>
                  <a:pt x="3950474" y="2044387"/>
                  <a:pt x="3950474" y="2025696"/>
                  <a:pt x="3947360" y="2007001"/>
                </a:cubicBezTo>
                <a:cubicBezTo>
                  <a:pt x="3941127" y="2003887"/>
                  <a:pt x="3942686" y="1994539"/>
                  <a:pt x="3952031" y="1978960"/>
                </a:cubicBezTo>
                <a:cubicBezTo>
                  <a:pt x="3961379" y="1988307"/>
                  <a:pt x="3966052" y="1999212"/>
                  <a:pt x="3966051" y="2011676"/>
                </a:cubicBezTo>
                <a:lnTo>
                  <a:pt x="3966051" y="1950921"/>
                </a:lnTo>
                <a:cubicBezTo>
                  <a:pt x="3966051" y="1935341"/>
                  <a:pt x="3966051" y="1920544"/>
                  <a:pt x="3966051" y="1906522"/>
                </a:cubicBezTo>
                <a:cubicBezTo>
                  <a:pt x="3966051" y="1892501"/>
                  <a:pt x="3967611" y="1877702"/>
                  <a:pt x="3970724" y="1862125"/>
                </a:cubicBezTo>
                <a:cubicBezTo>
                  <a:pt x="3973840" y="1874589"/>
                  <a:pt x="3983188" y="1885491"/>
                  <a:pt x="3998765" y="1894839"/>
                </a:cubicBezTo>
                <a:cubicBezTo>
                  <a:pt x="4008113" y="1876145"/>
                  <a:pt x="4008111" y="1855893"/>
                  <a:pt x="3998767" y="1834084"/>
                </a:cubicBezTo>
                <a:cubicBezTo>
                  <a:pt x="3986302" y="1840315"/>
                  <a:pt x="3978513" y="1843431"/>
                  <a:pt x="3975397" y="1843431"/>
                </a:cubicBezTo>
                <a:cubicBezTo>
                  <a:pt x="3975397" y="1837200"/>
                  <a:pt x="3976176" y="1832527"/>
                  <a:pt x="3977733" y="1829411"/>
                </a:cubicBezTo>
                <a:cubicBezTo>
                  <a:pt x="3979292" y="1826295"/>
                  <a:pt x="3980072" y="1821622"/>
                  <a:pt x="3980072" y="1815392"/>
                </a:cubicBezTo>
                <a:cubicBezTo>
                  <a:pt x="3986302" y="1759310"/>
                  <a:pt x="3994871" y="1703228"/>
                  <a:pt x="4005776" y="1647148"/>
                </a:cubicBezTo>
                <a:cubicBezTo>
                  <a:pt x="4016680" y="1591066"/>
                  <a:pt x="4026806" y="1533431"/>
                  <a:pt x="4036152" y="1474233"/>
                </a:cubicBezTo>
                <a:lnTo>
                  <a:pt x="4038046" y="1464290"/>
                </a:lnTo>
                <a:lnTo>
                  <a:pt x="3996475" y="1455538"/>
                </a:lnTo>
                <a:cubicBezTo>
                  <a:pt x="3965315" y="1449306"/>
                  <a:pt x="3935717" y="1442296"/>
                  <a:pt x="3907680" y="1434507"/>
                </a:cubicBezTo>
                <a:cubicBezTo>
                  <a:pt x="3879637" y="1426718"/>
                  <a:pt x="3860943" y="1419708"/>
                  <a:pt x="3851596" y="1413478"/>
                </a:cubicBezTo>
                <a:cubicBezTo>
                  <a:pt x="3811093" y="1385439"/>
                  <a:pt x="3789284" y="1349607"/>
                  <a:pt x="3786168" y="1305989"/>
                </a:cubicBezTo>
                <a:cubicBezTo>
                  <a:pt x="3779938" y="1287294"/>
                  <a:pt x="3776822" y="1268601"/>
                  <a:pt x="3776822" y="1249907"/>
                </a:cubicBezTo>
                <a:cubicBezTo>
                  <a:pt x="3776822" y="1231214"/>
                  <a:pt x="3775265" y="1209405"/>
                  <a:pt x="3772151" y="1184480"/>
                </a:cubicBezTo>
                <a:cubicBezTo>
                  <a:pt x="3747224" y="1203173"/>
                  <a:pt x="3730088" y="1223425"/>
                  <a:pt x="3720744" y="1245234"/>
                </a:cubicBezTo>
                <a:cubicBezTo>
                  <a:pt x="3705163" y="1270158"/>
                  <a:pt x="3688805" y="1295083"/>
                  <a:pt x="3671670" y="1320008"/>
                </a:cubicBezTo>
                <a:cubicBezTo>
                  <a:pt x="3654534" y="1344933"/>
                  <a:pt x="3639735" y="1371415"/>
                  <a:pt x="3627273" y="1399458"/>
                </a:cubicBezTo>
                <a:cubicBezTo>
                  <a:pt x="3611696" y="1436845"/>
                  <a:pt x="3596118" y="1472674"/>
                  <a:pt x="3580539" y="1506945"/>
                </a:cubicBezTo>
                <a:cubicBezTo>
                  <a:pt x="3564961" y="1541216"/>
                  <a:pt x="3550941" y="1577046"/>
                  <a:pt x="3538479" y="1614434"/>
                </a:cubicBezTo>
                <a:cubicBezTo>
                  <a:pt x="3513554" y="1689208"/>
                  <a:pt x="3494859" y="1757753"/>
                  <a:pt x="3482397" y="1820065"/>
                </a:cubicBezTo>
                <a:cubicBezTo>
                  <a:pt x="3473050" y="1873029"/>
                  <a:pt x="3462926" y="1924437"/>
                  <a:pt x="3452019" y="1974287"/>
                </a:cubicBezTo>
                <a:cubicBezTo>
                  <a:pt x="3441116" y="2024137"/>
                  <a:pt x="3429433" y="2075545"/>
                  <a:pt x="3416968" y="2128509"/>
                </a:cubicBezTo>
                <a:lnTo>
                  <a:pt x="3402949" y="2179916"/>
                </a:lnTo>
                <a:cubicBezTo>
                  <a:pt x="3393603" y="2192379"/>
                  <a:pt x="3378024" y="2195495"/>
                  <a:pt x="3356215" y="2189263"/>
                </a:cubicBezTo>
                <a:lnTo>
                  <a:pt x="3225359" y="2128509"/>
                </a:lnTo>
                <a:lnTo>
                  <a:pt x="3225361" y="2137856"/>
                </a:lnTo>
                <a:cubicBezTo>
                  <a:pt x="3219130" y="2137856"/>
                  <a:pt x="3215233" y="2138635"/>
                  <a:pt x="3213678" y="2140194"/>
                </a:cubicBezTo>
                <a:cubicBezTo>
                  <a:pt x="3212119" y="2141751"/>
                  <a:pt x="3208225" y="2140972"/>
                  <a:pt x="3201995" y="2137856"/>
                </a:cubicBezTo>
                <a:cubicBezTo>
                  <a:pt x="3201993" y="2134740"/>
                  <a:pt x="3201213" y="2131625"/>
                  <a:pt x="3199657" y="2128509"/>
                </a:cubicBezTo>
                <a:cubicBezTo>
                  <a:pt x="3198099" y="2125393"/>
                  <a:pt x="3198877" y="2120720"/>
                  <a:pt x="3201993" y="2114488"/>
                </a:cubicBezTo>
                <a:cubicBezTo>
                  <a:pt x="3201995" y="2098913"/>
                  <a:pt x="3203550" y="2081776"/>
                  <a:pt x="3206666" y="2063081"/>
                </a:cubicBezTo>
                <a:cubicBezTo>
                  <a:pt x="3209782" y="2044387"/>
                  <a:pt x="3209782" y="2025694"/>
                  <a:pt x="3206666" y="2007001"/>
                </a:cubicBezTo>
                <a:cubicBezTo>
                  <a:pt x="3200434" y="2003885"/>
                  <a:pt x="3201993" y="1994541"/>
                  <a:pt x="3211339" y="1978960"/>
                </a:cubicBezTo>
                <a:cubicBezTo>
                  <a:pt x="3220686" y="1988307"/>
                  <a:pt x="3225359" y="1999212"/>
                  <a:pt x="3225361" y="2011674"/>
                </a:cubicBezTo>
                <a:lnTo>
                  <a:pt x="3225361" y="1950919"/>
                </a:lnTo>
                <a:cubicBezTo>
                  <a:pt x="3225361" y="1935341"/>
                  <a:pt x="3225359" y="1920542"/>
                  <a:pt x="3225361" y="1906522"/>
                </a:cubicBezTo>
                <a:cubicBezTo>
                  <a:pt x="3225359" y="1892501"/>
                  <a:pt x="3226918" y="1877704"/>
                  <a:pt x="3230032" y="1862125"/>
                </a:cubicBezTo>
                <a:cubicBezTo>
                  <a:pt x="3233150" y="1874588"/>
                  <a:pt x="3242496" y="1885491"/>
                  <a:pt x="3258073" y="1894839"/>
                </a:cubicBezTo>
                <a:cubicBezTo>
                  <a:pt x="3267421" y="1876145"/>
                  <a:pt x="3267421" y="1855893"/>
                  <a:pt x="3258073" y="1834084"/>
                </a:cubicBezTo>
                <a:cubicBezTo>
                  <a:pt x="3245612" y="1840316"/>
                  <a:pt x="3237825" y="1843431"/>
                  <a:pt x="3234709" y="1843431"/>
                </a:cubicBezTo>
                <a:cubicBezTo>
                  <a:pt x="3234707" y="1837200"/>
                  <a:pt x="3235485" y="1832527"/>
                  <a:pt x="3237046" y="1829411"/>
                </a:cubicBezTo>
                <a:cubicBezTo>
                  <a:pt x="3238603" y="1826295"/>
                  <a:pt x="3239382" y="1821622"/>
                  <a:pt x="3239380" y="1815392"/>
                </a:cubicBezTo>
                <a:cubicBezTo>
                  <a:pt x="3245611" y="1759312"/>
                  <a:pt x="3254179" y="1703228"/>
                  <a:pt x="3265083" y="1647148"/>
                </a:cubicBezTo>
                <a:cubicBezTo>
                  <a:pt x="3275988" y="1591066"/>
                  <a:pt x="3286114" y="1533429"/>
                  <a:pt x="3295462" y="1474231"/>
                </a:cubicBezTo>
                <a:lnTo>
                  <a:pt x="3303525" y="1431891"/>
                </a:lnTo>
                <a:lnTo>
                  <a:pt x="3298636" y="1441517"/>
                </a:lnTo>
                <a:lnTo>
                  <a:pt x="3205167" y="1642475"/>
                </a:lnTo>
                <a:lnTo>
                  <a:pt x="3163106" y="1707903"/>
                </a:lnTo>
                <a:cubicBezTo>
                  <a:pt x="3156876" y="1723479"/>
                  <a:pt x="3151423" y="1739058"/>
                  <a:pt x="3146752" y="1754636"/>
                </a:cubicBezTo>
                <a:cubicBezTo>
                  <a:pt x="3142077" y="1770215"/>
                  <a:pt x="3144413" y="1787351"/>
                  <a:pt x="3153761" y="1806043"/>
                </a:cubicBezTo>
                <a:cubicBezTo>
                  <a:pt x="3153761" y="1809159"/>
                  <a:pt x="3155317" y="1810716"/>
                  <a:pt x="3158433" y="1810718"/>
                </a:cubicBezTo>
                <a:cubicBezTo>
                  <a:pt x="3170895" y="1785793"/>
                  <a:pt x="3182578" y="1760089"/>
                  <a:pt x="3193485" y="1733605"/>
                </a:cubicBezTo>
                <a:cubicBezTo>
                  <a:pt x="3204389" y="1707123"/>
                  <a:pt x="3217631" y="1681419"/>
                  <a:pt x="3233207" y="1656494"/>
                </a:cubicBezTo>
                <a:cubicBezTo>
                  <a:pt x="3239438" y="1637801"/>
                  <a:pt x="3245670" y="1631569"/>
                  <a:pt x="3251902" y="1637801"/>
                </a:cubicBezTo>
                <a:cubicBezTo>
                  <a:pt x="3255018" y="1640916"/>
                  <a:pt x="3256575" y="1650264"/>
                  <a:pt x="3256573" y="1665841"/>
                </a:cubicBezTo>
                <a:cubicBezTo>
                  <a:pt x="3250343" y="1678303"/>
                  <a:pt x="3246449" y="1689990"/>
                  <a:pt x="3244891" y="1700891"/>
                </a:cubicBezTo>
                <a:cubicBezTo>
                  <a:pt x="3243333" y="1711797"/>
                  <a:pt x="3240997" y="1721922"/>
                  <a:pt x="3237881" y="1731269"/>
                </a:cubicBezTo>
                <a:lnTo>
                  <a:pt x="3228534" y="1763983"/>
                </a:lnTo>
                <a:cubicBezTo>
                  <a:pt x="3209840" y="1785792"/>
                  <a:pt x="3195820" y="1809159"/>
                  <a:pt x="3186476" y="1834084"/>
                </a:cubicBezTo>
                <a:cubicBezTo>
                  <a:pt x="3177128" y="1859009"/>
                  <a:pt x="3166222" y="1883934"/>
                  <a:pt x="3153760" y="1908859"/>
                </a:cubicBezTo>
                <a:lnTo>
                  <a:pt x="2980843" y="2198611"/>
                </a:lnTo>
                <a:cubicBezTo>
                  <a:pt x="2955918" y="2239112"/>
                  <a:pt x="2929436" y="2274942"/>
                  <a:pt x="2901395" y="2306098"/>
                </a:cubicBezTo>
                <a:cubicBezTo>
                  <a:pt x="2873358" y="2337255"/>
                  <a:pt x="2842199" y="2368412"/>
                  <a:pt x="2807930" y="2399567"/>
                </a:cubicBezTo>
                <a:cubicBezTo>
                  <a:pt x="2783005" y="2421377"/>
                  <a:pt x="2756519" y="2438511"/>
                  <a:pt x="2728480" y="2450974"/>
                </a:cubicBezTo>
                <a:cubicBezTo>
                  <a:pt x="2700439" y="2463436"/>
                  <a:pt x="2670841" y="2474341"/>
                  <a:pt x="2639684" y="2483688"/>
                </a:cubicBezTo>
                <a:cubicBezTo>
                  <a:pt x="2620991" y="2489920"/>
                  <a:pt x="2599182" y="2489920"/>
                  <a:pt x="2574256" y="2483688"/>
                </a:cubicBezTo>
                <a:cubicBezTo>
                  <a:pt x="2530638" y="2474341"/>
                  <a:pt x="2490135" y="2461879"/>
                  <a:pt x="2452748" y="2446302"/>
                </a:cubicBezTo>
                <a:cubicBezTo>
                  <a:pt x="2415360" y="2430722"/>
                  <a:pt x="2379532" y="2407356"/>
                  <a:pt x="2345259" y="2376201"/>
                </a:cubicBezTo>
                <a:cubicBezTo>
                  <a:pt x="2339028" y="2369969"/>
                  <a:pt x="2333576" y="2365295"/>
                  <a:pt x="2328904" y="2362179"/>
                </a:cubicBezTo>
                <a:cubicBezTo>
                  <a:pt x="2324230" y="2359063"/>
                  <a:pt x="2320336" y="2354390"/>
                  <a:pt x="2317220" y="2348160"/>
                </a:cubicBezTo>
                <a:cubicBezTo>
                  <a:pt x="2279831" y="2301424"/>
                  <a:pt x="2249455" y="2252354"/>
                  <a:pt x="2226087" y="2200947"/>
                </a:cubicBezTo>
                <a:cubicBezTo>
                  <a:pt x="2214406" y="2175243"/>
                  <a:pt x="2205252" y="2148176"/>
                  <a:pt x="2198633" y="2119746"/>
                </a:cubicBezTo>
                <a:lnTo>
                  <a:pt x="2196656" y="2105353"/>
                </a:lnTo>
                <a:lnTo>
                  <a:pt x="2194521" y="2109817"/>
                </a:lnTo>
                <a:cubicBezTo>
                  <a:pt x="2171153" y="2156550"/>
                  <a:pt x="2148565" y="2200947"/>
                  <a:pt x="2126754" y="2243008"/>
                </a:cubicBezTo>
                <a:cubicBezTo>
                  <a:pt x="2104947" y="2285068"/>
                  <a:pt x="2092483" y="2312330"/>
                  <a:pt x="2089369" y="2324792"/>
                </a:cubicBezTo>
                <a:cubicBezTo>
                  <a:pt x="2080021" y="2349717"/>
                  <a:pt x="2069897" y="2373085"/>
                  <a:pt x="2058993" y="2394894"/>
                </a:cubicBezTo>
                <a:cubicBezTo>
                  <a:pt x="2048088" y="2416702"/>
                  <a:pt x="2034844" y="2440070"/>
                  <a:pt x="2019269" y="2464997"/>
                </a:cubicBezTo>
                <a:cubicBezTo>
                  <a:pt x="1994345" y="2493034"/>
                  <a:pt x="1969416" y="2511729"/>
                  <a:pt x="1944491" y="2521075"/>
                </a:cubicBezTo>
                <a:cubicBezTo>
                  <a:pt x="1913338" y="2527307"/>
                  <a:pt x="1886074" y="2526528"/>
                  <a:pt x="1862709" y="2518738"/>
                </a:cubicBezTo>
                <a:cubicBezTo>
                  <a:pt x="1839341" y="2510949"/>
                  <a:pt x="1816753" y="2500823"/>
                  <a:pt x="1794944" y="2488361"/>
                </a:cubicBezTo>
                <a:lnTo>
                  <a:pt x="1738864" y="2450974"/>
                </a:lnTo>
                <a:cubicBezTo>
                  <a:pt x="1723283" y="2416702"/>
                  <a:pt x="1711600" y="2381652"/>
                  <a:pt x="1703811" y="2345823"/>
                </a:cubicBezTo>
                <a:cubicBezTo>
                  <a:pt x="1696022" y="2309993"/>
                  <a:pt x="1692128" y="2273385"/>
                  <a:pt x="1692128" y="2235998"/>
                </a:cubicBezTo>
                <a:cubicBezTo>
                  <a:pt x="1692130" y="2204841"/>
                  <a:pt x="1691349" y="2174465"/>
                  <a:pt x="1689792" y="2144865"/>
                </a:cubicBezTo>
                <a:cubicBezTo>
                  <a:pt x="1688233" y="2115267"/>
                  <a:pt x="1690569" y="2084892"/>
                  <a:pt x="1696801" y="2053735"/>
                </a:cubicBezTo>
                <a:cubicBezTo>
                  <a:pt x="1699919" y="2047503"/>
                  <a:pt x="1700695" y="2042050"/>
                  <a:pt x="1699138" y="2037379"/>
                </a:cubicBezTo>
                <a:cubicBezTo>
                  <a:pt x="1697583" y="2032704"/>
                  <a:pt x="1696803" y="2027251"/>
                  <a:pt x="1696801" y="2021021"/>
                </a:cubicBezTo>
                <a:cubicBezTo>
                  <a:pt x="1696801" y="2014789"/>
                  <a:pt x="1696022" y="2009338"/>
                  <a:pt x="1694465" y="2004663"/>
                </a:cubicBezTo>
                <a:cubicBezTo>
                  <a:pt x="1692908" y="1999990"/>
                  <a:pt x="1693685" y="1994541"/>
                  <a:pt x="1696803" y="1988308"/>
                </a:cubicBezTo>
                <a:cubicBezTo>
                  <a:pt x="1706148" y="1966498"/>
                  <a:pt x="1710043" y="1944689"/>
                  <a:pt x="1708486" y="1922878"/>
                </a:cubicBezTo>
                <a:cubicBezTo>
                  <a:pt x="1706927" y="1901070"/>
                  <a:pt x="1709264" y="1879261"/>
                  <a:pt x="1715494" y="1857452"/>
                </a:cubicBezTo>
                <a:cubicBezTo>
                  <a:pt x="1715494" y="1860566"/>
                  <a:pt x="1718610" y="1862125"/>
                  <a:pt x="1724842" y="1862125"/>
                </a:cubicBezTo>
                <a:lnTo>
                  <a:pt x="1729517" y="1862125"/>
                </a:lnTo>
                <a:cubicBezTo>
                  <a:pt x="1738864" y="1871472"/>
                  <a:pt x="1740421" y="1876145"/>
                  <a:pt x="1734191" y="1876145"/>
                </a:cubicBezTo>
                <a:cubicBezTo>
                  <a:pt x="1727957" y="1901070"/>
                  <a:pt x="1725620" y="1923658"/>
                  <a:pt x="1727181" y="1943910"/>
                </a:cubicBezTo>
                <a:cubicBezTo>
                  <a:pt x="1728736" y="1964161"/>
                  <a:pt x="1729516" y="1986749"/>
                  <a:pt x="1729517" y="2011674"/>
                </a:cubicBezTo>
                <a:cubicBezTo>
                  <a:pt x="1726399" y="2036599"/>
                  <a:pt x="1724844" y="2059965"/>
                  <a:pt x="1724842" y="2081776"/>
                </a:cubicBezTo>
                <a:cubicBezTo>
                  <a:pt x="1724842" y="2103584"/>
                  <a:pt x="1724842" y="2126950"/>
                  <a:pt x="1724844" y="2151877"/>
                </a:cubicBezTo>
                <a:cubicBezTo>
                  <a:pt x="1724844" y="2173686"/>
                  <a:pt x="1727958" y="2189264"/>
                  <a:pt x="1734189" y="2198611"/>
                </a:cubicBezTo>
                <a:cubicBezTo>
                  <a:pt x="1737305" y="2189263"/>
                  <a:pt x="1738862" y="2173686"/>
                  <a:pt x="1738864" y="2151875"/>
                </a:cubicBezTo>
                <a:lnTo>
                  <a:pt x="1738864" y="2095795"/>
                </a:lnTo>
                <a:cubicBezTo>
                  <a:pt x="1735748" y="2055292"/>
                  <a:pt x="1737305" y="2016348"/>
                  <a:pt x="1743535" y="1978960"/>
                </a:cubicBezTo>
                <a:cubicBezTo>
                  <a:pt x="1749769" y="1941573"/>
                  <a:pt x="1755999" y="1904187"/>
                  <a:pt x="1762231" y="1866798"/>
                </a:cubicBezTo>
                <a:cubicBezTo>
                  <a:pt x="1768460" y="1841873"/>
                  <a:pt x="1772355" y="1818506"/>
                  <a:pt x="1773913" y="1796697"/>
                </a:cubicBezTo>
                <a:cubicBezTo>
                  <a:pt x="1775470" y="1774888"/>
                  <a:pt x="1777806" y="1751520"/>
                  <a:pt x="1780924" y="1726597"/>
                </a:cubicBezTo>
                <a:cubicBezTo>
                  <a:pt x="1774692" y="1717249"/>
                  <a:pt x="1767680" y="1707123"/>
                  <a:pt x="1759893" y="1696218"/>
                </a:cubicBezTo>
                <a:cubicBezTo>
                  <a:pt x="1752104" y="1685315"/>
                  <a:pt x="1745094" y="1676746"/>
                  <a:pt x="1738862" y="1670516"/>
                </a:cubicBezTo>
                <a:cubicBezTo>
                  <a:pt x="1735746" y="1636242"/>
                  <a:pt x="1741980" y="1605089"/>
                  <a:pt x="1757558" y="1577046"/>
                </a:cubicBezTo>
                <a:cubicBezTo>
                  <a:pt x="1773135" y="1549005"/>
                  <a:pt x="1784038" y="1519407"/>
                  <a:pt x="1790271" y="1488252"/>
                </a:cubicBezTo>
                <a:cubicBezTo>
                  <a:pt x="1796503" y="1453979"/>
                  <a:pt x="1805847" y="1422045"/>
                  <a:pt x="1818310" y="1392448"/>
                </a:cubicBezTo>
                <a:cubicBezTo>
                  <a:pt x="1830772" y="1362848"/>
                  <a:pt x="1843235" y="1330914"/>
                  <a:pt x="1855699" y="1296642"/>
                </a:cubicBezTo>
                <a:cubicBezTo>
                  <a:pt x="1865043" y="1268601"/>
                  <a:pt x="1874393" y="1239781"/>
                  <a:pt x="1883738" y="1210183"/>
                </a:cubicBezTo>
                <a:cubicBezTo>
                  <a:pt x="1893084" y="1180585"/>
                  <a:pt x="1903990" y="1151766"/>
                  <a:pt x="1916454" y="1123727"/>
                </a:cubicBezTo>
                <a:cubicBezTo>
                  <a:pt x="1932031" y="1101917"/>
                  <a:pt x="1952282" y="1097243"/>
                  <a:pt x="1977207" y="1109706"/>
                </a:cubicBezTo>
                <a:cubicBezTo>
                  <a:pt x="2011480" y="1122168"/>
                  <a:pt x="2047307" y="1143977"/>
                  <a:pt x="2084694" y="1175132"/>
                </a:cubicBezTo>
                <a:cubicBezTo>
                  <a:pt x="2103389" y="1187595"/>
                  <a:pt x="2109619" y="1207846"/>
                  <a:pt x="2103390" y="1235887"/>
                </a:cubicBezTo>
                <a:cubicBezTo>
                  <a:pt x="2087812" y="1282623"/>
                  <a:pt x="2066001" y="1332473"/>
                  <a:pt x="2037960" y="1385437"/>
                </a:cubicBezTo>
                <a:cubicBezTo>
                  <a:pt x="1997457" y="1475790"/>
                  <a:pt x="1963967" y="1568478"/>
                  <a:pt x="1937481" y="1663504"/>
                </a:cubicBezTo>
                <a:cubicBezTo>
                  <a:pt x="1910999" y="1758532"/>
                  <a:pt x="1889970" y="1855893"/>
                  <a:pt x="1874392" y="1955592"/>
                </a:cubicBezTo>
                <a:cubicBezTo>
                  <a:pt x="1861929" y="2021021"/>
                  <a:pt x="1855697" y="2085669"/>
                  <a:pt x="1855699" y="2149539"/>
                </a:cubicBezTo>
                <a:cubicBezTo>
                  <a:pt x="1855697" y="2213410"/>
                  <a:pt x="1857258" y="2278058"/>
                  <a:pt x="1860370" y="2343487"/>
                </a:cubicBezTo>
                <a:cubicBezTo>
                  <a:pt x="1860370" y="2346601"/>
                  <a:pt x="1863486" y="2351274"/>
                  <a:pt x="1869720" y="2357506"/>
                </a:cubicBezTo>
                <a:cubicBezTo>
                  <a:pt x="1879067" y="2366853"/>
                  <a:pt x="1886854" y="2363738"/>
                  <a:pt x="1893084" y="2348160"/>
                </a:cubicBezTo>
                <a:cubicBezTo>
                  <a:pt x="1902431" y="2335699"/>
                  <a:pt x="1921127" y="2308436"/>
                  <a:pt x="1949168" y="2266374"/>
                </a:cubicBezTo>
                <a:cubicBezTo>
                  <a:pt x="1977207" y="2224315"/>
                  <a:pt x="2006807" y="2179916"/>
                  <a:pt x="2037960" y="2133182"/>
                </a:cubicBezTo>
                <a:cubicBezTo>
                  <a:pt x="2069115" y="2086449"/>
                  <a:pt x="2097936" y="2042829"/>
                  <a:pt x="2124418" y="2002326"/>
                </a:cubicBezTo>
                <a:cubicBezTo>
                  <a:pt x="2150904" y="1961825"/>
                  <a:pt x="2168815" y="1933784"/>
                  <a:pt x="2178165" y="1918205"/>
                </a:cubicBezTo>
                <a:lnTo>
                  <a:pt x="2200937" y="1880248"/>
                </a:lnTo>
                <a:lnTo>
                  <a:pt x="2209731" y="1834084"/>
                </a:lnTo>
                <a:cubicBezTo>
                  <a:pt x="2215963" y="1806045"/>
                  <a:pt x="2222973" y="1777225"/>
                  <a:pt x="2230760" y="1747627"/>
                </a:cubicBezTo>
                <a:cubicBezTo>
                  <a:pt x="2238550" y="1718029"/>
                  <a:pt x="2247120" y="1689208"/>
                  <a:pt x="2256467" y="1661167"/>
                </a:cubicBezTo>
                <a:cubicBezTo>
                  <a:pt x="2262695" y="1651821"/>
                  <a:pt x="2266591" y="1642475"/>
                  <a:pt x="2268148" y="1633128"/>
                </a:cubicBezTo>
                <a:cubicBezTo>
                  <a:pt x="2269707" y="1623780"/>
                  <a:pt x="2273602" y="1615993"/>
                  <a:pt x="2279831" y="1609760"/>
                </a:cubicBezTo>
                <a:cubicBezTo>
                  <a:pt x="2320334" y="1534986"/>
                  <a:pt x="2359280" y="1468001"/>
                  <a:pt x="2396667" y="1408805"/>
                </a:cubicBezTo>
                <a:cubicBezTo>
                  <a:pt x="2415362" y="1377648"/>
                  <a:pt x="2437171" y="1346494"/>
                  <a:pt x="2462094" y="1315335"/>
                </a:cubicBezTo>
                <a:lnTo>
                  <a:pt x="2536870" y="1217193"/>
                </a:lnTo>
                <a:cubicBezTo>
                  <a:pt x="2574257" y="1167343"/>
                  <a:pt x="2625665" y="1139304"/>
                  <a:pt x="2691093" y="1133072"/>
                </a:cubicBezTo>
                <a:cubicBezTo>
                  <a:pt x="2706669" y="1129957"/>
                  <a:pt x="2721470" y="1127619"/>
                  <a:pt x="2735492" y="1126062"/>
                </a:cubicBezTo>
                <a:cubicBezTo>
                  <a:pt x="2749509" y="1124507"/>
                  <a:pt x="2764308" y="1120609"/>
                  <a:pt x="2779887" y="1114379"/>
                </a:cubicBezTo>
                <a:cubicBezTo>
                  <a:pt x="2795464" y="1108147"/>
                  <a:pt x="2814160" y="1109706"/>
                  <a:pt x="2835969" y="1119052"/>
                </a:cubicBezTo>
                <a:cubicBezTo>
                  <a:pt x="2845317" y="1125282"/>
                  <a:pt x="2854661" y="1132294"/>
                  <a:pt x="2864008" y="1140081"/>
                </a:cubicBezTo>
                <a:cubicBezTo>
                  <a:pt x="2873358" y="1147871"/>
                  <a:pt x="2881143" y="1157997"/>
                  <a:pt x="2887377" y="1170459"/>
                </a:cubicBezTo>
                <a:cubicBezTo>
                  <a:pt x="2902952" y="1189154"/>
                  <a:pt x="2911521" y="1210183"/>
                  <a:pt x="2913078" y="1233551"/>
                </a:cubicBezTo>
                <a:cubicBezTo>
                  <a:pt x="2914637" y="1256918"/>
                  <a:pt x="2923206" y="1279505"/>
                  <a:pt x="2938782" y="1301315"/>
                </a:cubicBezTo>
                <a:cubicBezTo>
                  <a:pt x="2935666" y="1320008"/>
                  <a:pt x="2934109" y="1338703"/>
                  <a:pt x="2934109" y="1357396"/>
                </a:cubicBezTo>
                <a:cubicBezTo>
                  <a:pt x="2934109" y="1376090"/>
                  <a:pt x="2930993" y="1394785"/>
                  <a:pt x="2924764" y="1413478"/>
                </a:cubicBezTo>
                <a:cubicBezTo>
                  <a:pt x="2918532" y="1429054"/>
                  <a:pt x="2913078" y="1444633"/>
                  <a:pt x="2908405" y="1460213"/>
                </a:cubicBezTo>
                <a:cubicBezTo>
                  <a:pt x="2903733" y="1475790"/>
                  <a:pt x="2904511" y="1492925"/>
                  <a:pt x="2910743" y="1511618"/>
                </a:cubicBezTo>
                <a:cubicBezTo>
                  <a:pt x="2910741" y="1517850"/>
                  <a:pt x="2908405" y="1525640"/>
                  <a:pt x="2903731" y="1534986"/>
                </a:cubicBezTo>
                <a:cubicBezTo>
                  <a:pt x="2899058" y="1544332"/>
                  <a:pt x="2893606" y="1553680"/>
                  <a:pt x="2887377" y="1563029"/>
                </a:cubicBezTo>
                <a:cubicBezTo>
                  <a:pt x="2871799" y="1597300"/>
                  <a:pt x="2855441" y="1632349"/>
                  <a:pt x="2838304" y="1668177"/>
                </a:cubicBezTo>
                <a:cubicBezTo>
                  <a:pt x="2821168" y="1704007"/>
                  <a:pt x="2800139" y="1739058"/>
                  <a:pt x="2775214" y="1773329"/>
                </a:cubicBezTo>
                <a:cubicBezTo>
                  <a:pt x="2768982" y="1785792"/>
                  <a:pt x="2765867" y="1793581"/>
                  <a:pt x="2765867" y="1796697"/>
                </a:cubicBezTo>
                <a:cubicBezTo>
                  <a:pt x="2753403" y="1837200"/>
                  <a:pt x="2733153" y="1869914"/>
                  <a:pt x="2705112" y="1894839"/>
                </a:cubicBezTo>
                <a:cubicBezTo>
                  <a:pt x="2677071" y="1919764"/>
                  <a:pt x="2647473" y="1944691"/>
                  <a:pt x="2616318" y="1969616"/>
                </a:cubicBezTo>
                <a:lnTo>
                  <a:pt x="2550890" y="2016348"/>
                </a:lnTo>
                <a:cubicBezTo>
                  <a:pt x="2532197" y="2019464"/>
                  <a:pt x="2514280" y="2021800"/>
                  <a:pt x="2497145" y="2023357"/>
                </a:cubicBezTo>
                <a:cubicBezTo>
                  <a:pt x="2480009" y="2024914"/>
                  <a:pt x="2462094" y="2025694"/>
                  <a:pt x="2443403" y="2025694"/>
                </a:cubicBezTo>
                <a:cubicBezTo>
                  <a:pt x="2418478" y="2031926"/>
                  <a:pt x="2396667" y="2028810"/>
                  <a:pt x="2377973" y="2016348"/>
                </a:cubicBezTo>
                <a:cubicBezTo>
                  <a:pt x="2368629" y="2007001"/>
                  <a:pt x="2359282" y="2005442"/>
                  <a:pt x="2349932" y="2011674"/>
                </a:cubicBezTo>
                <a:cubicBezTo>
                  <a:pt x="2343702" y="2045946"/>
                  <a:pt x="2342922" y="2082553"/>
                  <a:pt x="2347596" y="2121500"/>
                </a:cubicBezTo>
                <a:cubicBezTo>
                  <a:pt x="2352269" y="2160444"/>
                  <a:pt x="2361617" y="2197831"/>
                  <a:pt x="2375636" y="2233661"/>
                </a:cubicBezTo>
                <a:cubicBezTo>
                  <a:pt x="2389656" y="2269490"/>
                  <a:pt x="2407571" y="2302204"/>
                  <a:pt x="2429380" y="2331802"/>
                </a:cubicBezTo>
                <a:cubicBezTo>
                  <a:pt x="2451191" y="2361400"/>
                  <a:pt x="2476117" y="2382431"/>
                  <a:pt x="2504158" y="2394895"/>
                </a:cubicBezTo>
                <a:cubicBezTo>
                  <a:pt x="2560236" y="2382431"/>
                  <a:pt x="2606972" y="2354390"/>
                  <a:pt x="2644359" y="2310773"/>
                </a:cubicBezTo>
                <a:lnTo>
                  <a:pt x="2728480" y="2235998"/>
                </a:lnTo>
                <a:cubicBezTo>
                  <a:pt x="2744057" y="2223536"/>
                  <a:pt x="2757299" y="2210294"/>
                  <a:pt x="2768206" y="2196274"/>
                </a:cubicBezTo>
                <a:cubicBezTo>
                  <a:pt x="2779107" y="2182253"/>
                  <a:pt x="2789235" y="2167454"/>
                  <a:pt x="2798581" y="2151875"/>
                </a:cubicBezTo>
                <a:lnTo>
                  <a:pt x="2878029" y="2035040"/>
                </a:lnTo>
                <a:cubicBezTo>
                  <a:pt x="2884260" y="2022578"/>
                  <a:pt x="2891269" y="2010895"/>
                  <a:pt x="2899058" y="1999990"/>
                </a:cubicBezTo>
                <a:cubicBezTo>
                  <a:pt x="2906850" y="1989086"/>
                  <a:pt x="2915414" y="1978960"/>
                  <a:pt x="2924763" y="1969614"/>
                </a:cubicBezTo>
                <a:cubicBezTo>
                  <a:pt x="2930993" y="1957150"/>
                  <a:pt x="2937227" y="1944689"/>
                  <a:pt x="2943455" y="1932225"/>
                </a:cubicBezTo>
                <a:cubicBezTo>
                  <a:pt x="2949688" y="1919762"/>
                  <a:pt x="2959034" y="1910416"/>
                  <a:pt x="2971498" y="1904186"/>
                </a:cubicBezTo>
                <a:cubicBezTo>
                  <a:pt x="2974614" y="1904186"/>
                  <a:pt x="2979288" y="1896396"/>
                  <a:pt x="2985518" y="1880820"/>
                </a:cubicBezTo>
                <a:cubicBezTo>
                  <a:pt x="2991748" y="1855893"/>
                  <a:pt x="3001874" y="1834084"/>
                  <a:pt x="3015893" y="1815390"/>
                </a:cubicBezTo>
                <a:cubicBezTo>
                  <a:pt x="3029915" y="1796697"/>
                  <a:pt x="3040041" y="1774888"/>
                  <a:pt x="3046271" y="1749965"/>
                </a:cubicBezTo>
                <a:cubicBezTo>
                  <a:pt x="3046271" y="1743731"/>
                  <a:pt x="3047828" y="1739058"/>
                  <a:pt x="3050944" y="1735942"/>
                </a:cubicBezTo>
                <a:cubicBezTo>
                  <a:pt x="3054060" y="1732828"/>
                  <a:pt x="3057178" y="1728153"/>
                  <a:pt x="3060290" y="1721924"/>
                </a:cubicBezTo>
                <a:cubicBezTo>
                  <a:pt x="3063406" y="1715692"/>
                  <a:pt x="3066523" y="1711797"/>
                  <a:pt x="3069639" y="1710239"/>
                </a:cubicBezTo>
                <a:cubicBezTo>
                  <a:pt x="3072755" y="1708680"/>
                  <a:pt x="3074314" y="1706344"/>
                  <a:pt x="3074312" y="1703228"/>
                </a:cubicBezTo>
                <a:cubicBezTo>
                  <a:pt x="3071196" y="1684535"/>
                  <a:pt x="3075093" y="1668957"/>
                  <a:pt x="3085995" y="1656494"/>
                </a:cubicBezTo>
                <a:cubicBezTo>
                  <a:pt x="3096900" y="1644032"/>
                  <a:pt x="3105467" y="1630012"/>
                  <a:pt x="3111701" y="1614434"/>
                </a:cubicBezTo>
                <a:lnTo>
                  <a:pt x="3181801" y="1474233"/>
                </a:lnTo>
                <a:lnTo>
                  <a:pt x="3270595" y="1305989"/>
                </a:lnTo>
                <a:lnTo>
                  <a:pt x="3298636" y="1263928"/>
                </a:lnTo>
                <a:cubicBezTo>
                  <a:pt x="3314214" y="1257696"/>
                  <a:pt x="3326677" y="1259253"/>
                  <a:pt x="3336025" y="1268601"/>
                </a:cubicBezTo>
                <a:lnTo>
                  <a:pt x="3334266" y="1291777"/>
                </a:lnTo>
                <a:lnTo>
                  <a:pt x="3335184" y="1289631"/>
                </a:lnTo>
                <a:cubicBezTo>
                  <a:pt x="3336743" y="1284957"/>
                  <a:pt x="3337521" y="1281064"/>
                  <a:pt x="3337521" y="1277948"/>
                </a:cubicBezTo>
                <a:cubicBezTo>
                  <a:pt x="3337521" y="1253023"/>
                  <a:pt x="3339080" y="1234330"/>
                  <a:pt x="3342194" y="1221868"/>
                </a:cubicBezTo>
                <a:cubicBezTo>
                  <a:pt x="3342194" y="1243676"/>
                  <a:pt x="3351542" y="1257696"/>
                  <a:pt x="3370237" y="1263928"/>
                </a:cubicBezTo>
                <a:cubicBezTo>
                  <a:pt x="3379585" y="1245234"/>
                  <a:pt x="3379583" y="1224982"/>
                  <a:pt x="3370237" y="1203173"/>
                </a:cubicBezTo>
                <a:cubicBezTo>
                  <a:pt x="3357772" y="1209405"/>
                  <a:pt x="3348428" y="1212519"/>
                  <a:pt x="3342196" y="1212519"/>
                </a:cubicBezTo>
                <a:cubicBezTo>
                  <a:pt x="3348428" y="1175132"/>
                  <a:pt x="3354657" y="1138524"/>
                  <a:pt x="3360888" y="1102694"/>
                </a:cubicBezTo>
                <a:cubicBezTo>
                  <a:pt x="3367119" y="1066866"/>
                  <a:pt x="3373351" y="1028699"/>
                  <a:pt x="3379583" y="988196"/>
                </a:cubicBezTo>
                <a:lnTo>
                  <a:pt x="3398276" y="960157"/>
                </a:lnTo>
                <a:cubicBezTo>
                  <a:pt x="3426317" y="953925"/>
                  <a:pt x="3450462" y="955482"/>
                  <a:pt x="3470716" y="964832"/>
                </a:cubicBezTo>
                <a:cubicBezTo>
                  <a:pt x="3490965" y="974176"/>
                  <a:pt x="3510438" y="986641"/>
                  <a:pt x="3529130" y="1002217"/>
                </a:cubicBezTo>
                <a:cubicBezTo>
                  <a:pt x="3566518" y="1027144"/>
                  <a:pt x="3580539" y="1058297"/>
                  <a:pt x="3571193" y="1095686"/>
                </a:cubicBezTo>
                <a:cubicBezTo>
                  <a:pt x="3564961" y="1105031"/>
                  <a:pt x="3561067" y="1115938"/>
                  <a:pt x="3559510" y="1128399"/>
                </a:cubicBezTo>
                <a:cubicBezTo>
                  <a:pt x="3557951" y="1140861"/>
                  <a:pt x="3555614" y="1153323"/>
                  <a:pt x="3552500" y="1165786"/>
                </a:cubicBezTo>
                <a:cubicBezTo>
                  <a:pt x="3552498" y="1175132"/>
                  <a:pt x="3557171" y="1181364"/>
                  <a:pt x="3566518" y="1184480"/>
                </a:cubicBezTo>
                <a:lnTo>
                  <a:pt x="3585212" y="1170459"/>
                </a:lnTo>
                <a:lnTo>
                  <a:pt x="3631946" y="1114379"/>
                </a:lnTo>
                <a:cubicBezTo>
                  <a:pt x="3647524" y="1092570"/>
                  <a:pt x="3657650" y="1075433"/>
                  <a:pt x="3662325" y="1062972"/>
                </a:cubicBezTo>
                <a:cubicBezTo>
                  <a:pt x="3666997" y="1050510"/>
                  <a:pt x="3670892" y="1041162"/>
                  <a:pt x="3674008" y="1034931"/>
                </a:cubicBezTo>
                <a:cubicBezTo>
                  <a:pt x="3677122" y="1028699"/>
                  <a:pt x="3681796" y="1020912"/>
                  <a:pt x="3688028" y="1011564"/>
                </a:cubicBezTo>
                <a:cubicBezTo>
                  <a:pt x="3694258" y="1002217"/>
                  <a:pt x="3706720" y="988198"/>
                  <a:pt x="3725415" y="969503"/>
                </a:cubicBezTo>
                <a:lnTo>
                  <a:pt x="3814211" y="894728"/>
                </a:lnTo>
                <a:cubicBezTo>
                  <a:pt x="3842250" y="863571"/>
                  <a:pt x="3879639" y="847995"/>
                  <a:pt x="3926371" y="847995"/>
                </a:cubicBezTo>
                <a:cubicBezTo>
                  <a:pt x="3948180" y="854225"/>
                  <a:pt x="3966874" y="863571"/>
                  <a:pt x="3982453" y="876036"/>
                </a:cubicBezTo>
                <a:cubicBezTo>
                  <a:pt x="3998032" y="885384"/>
                  <a:pt x="4008937" y="899402"/>
                  <a:pt x="4015165" y="918096"/>
                </a:cubicBezTo>
                <a:cubicBezTo>
                  <a:pt x="4021398" y="936789"/>
                  <a:pt x="4019842" y="953926"/>
                  <a:pt x="4010492" y="969503"/>
                </a:cubicBezTo>
                <a:cubicBezTo>
                  <a:pt x="3994916" y="988196"/>
                  <a:pt x="3982453" y="1017016"/>
                  <a:pt x="3973105" y="1055961"/>
                </a:cubicBezTo>
                <a:cubicBezTo>
                  <a:pt x="3963758" y="1094907"/>
                  <a:pt x="3961424" y="1136967"/>
                  <a:pt x="3966095" y="1182142"/>
                </a:cubicBezTo>
                <a:cubicBezTo>
                  <a:pt x="3970768" y="1227318"/>
                  <a:pt x="3984791" y="1269379"/>
                  <a:pt x="4008158" y="1308325"/>
                </a:cubicBezTo>
                <a:cubicBezTo>
                  <a:pt x="4019842" y="1327798"/>
                  <a:pt x="4035223" y="1344739"/>
                  <a:pt x="4054308" y="1359149"/>
                </a:cubicBezTo>
                <a:lnTo>
                  <a:pt x="4058435" y="1361743"/>
                </a:lnTo>
                <a:lnTo>
                  <a:pt x="4059520" y="1357396"/>
                </a:lnTo>
                <a:cubicBezTo>
                  <a:pt x="4059520" y="1335587"/>
                  <a:pt x="4062636" y="1318451"/>
                  <a:pt x="4068866" y="1305989"/>
                </a:cubicBezTo>
                <a:cubicBezTo>
                  <a:pt x="4075098" y="1293526"/>
                  <a:pt x="4078213" y="1284180"/>
                  <a:pt x="4078213" y="1277948"/>
                </a:cubicBezTo>
                <a:cubicBezTo>
                  <a:pt x="4078213" y="1253023"/>
                  <a:pt x="4079773" y="1234330"/>
                  <a:pt x="4082886" y="1221868"/>
                </a:cubicBezTo>
                <a:cubicBezTo>
                  <a:pt x="4082886" y="1243676"/>
                  <a:pt x="4092234" y="1257696"/>
                  <a:pt x="4110927" y="1263928"/>
                </a:cubicBezTo>
                <a:cubicBezTo>
                  <a:pt x="4120273" y="1245234"/>
                  <a:pt x="4120273" y="1224982"/>
                  <a:pt x="4110927" y="1203173"/>
                </a:cubicBezTo>
                <a:cubicBezTo>
                  <a:pt x="4098464" y="1209405"/>
                  <a:pt x="4089118" y="1212519"/>
                  <a:pt x="4082886" y="1212521"/>
                </a:cubicBezTo>
                <a:cubicBezTo>
                  <a:pt x="4089118" y="1175132"/>
                  <a:pt x="4095350" y="1138524"/>
                  <a:pt x="4101580" y="1102694"/>
                </a:cubicBezTo>
                <a:cubicBezTo>
                  <a:pt x="4107811" y="1066866"/>
                  <a:pt x="4114045" y="1028699"/>
                  <a:pt x="4120273" y="988196"/>
                </a:cubicBezTo>
                <a:lnTo>
                  <a:pt x="4138968" y="960157"/>
                </a:lnTo>
                <a:cubicBezTo>
                  <a:pt x="4167009" y="953925"/>
                  <a:pt x="4191156" y="955482"/>
                  <a:pt x="4211406" y="964830"/>
                </a:cubicBezTo>
                <a:cubicBezTo>
                  <a:pt x="4231659" y="974176"/>
                  <a:pt x="4251130" y="986641"/>
                  <a:pt x="4269822" y="1002217"/>
                </a:cubicBezTo>
                <a:cubicBezTo>
                  <a:pt x="4307210" y="1027142"/>
                  <a:pt x="4321233" y="1058297"/>
                  <a:pt x="4311885" y="1095684"/>
                </a:cubicBezTo>
                <a:cubicBezTo>
                  <a:pt x="4305653" y="1105031"/>
                  <a:pt x="4301759" y="1115936"/>
                  <a:pt x="4300200" y="1128400"/>
                </a:cubicBezTo>
                <a:cubicBezTo>
                  <a:pt x="4298643" y="1140861"/>
                  <a:pt x="4296306" y="1153325"/>
                  <a:pt x="4293190" y="1165786"/>
                </a:cubicBezTo>
                <a:cubicBezTo>
                  <a:pt x="4293192" y="1175132"/>
                  <a:pt x="4297863" y="1181364"/>
                  <a:pt x="4307210" y="1184480"/>
                </a:cubicBezTo>
                <a:lnTo>
                  <a:pt x="4325904" y="1170459"/>
                </a:lnTo>
                <a:lnTo>
                  <a:pt x="4372638" y="1114379"/>
                </a:lnTo>
                <a:cubicBezTo>
                  <a:pt x="4388216" y="1092568"/>
                  <a:pt x="4398342" y="1075435"/>
                  <a:pt x="4403015" y="1062970"/>
                </a:cubicBezTo>
                <a:cubicBezTo>
                  <a:pt x="4407689" y="1050508"/>
                  <a:pt x="4411584" y="1041162"/>
                  <a:pt x="4414698" y="1034931"/>
                </a:cubicBezTo>
                <a:cubicBezTo>
                  <a:pt x="4417816" y="1028699"/>
                  <a:pt x="4422489" y="1020912"/>
                  <a:pt x="4428720" y="1011565"/>
                </a:cubicBezTo>
                <a:cubicBezTo>
                  <a:pt x="4434950" y="1002217"/>
                  <a:pt x="4447413" y="988196"/>
                  <a:pt x="4466107" y="969503"/>
                </a:cubicBezTo>
                <a:lnTo>
                  <a:pt x="4554901" y="894728"/>
                </a:lnTo>
                <a:cubicBezTo>
                  <a:pt x="4582942" y="863571"/>
                  <a:pt x="4620329" y="847995"/>
                  <a:pt x="4667063" y="847995"/>
                </a:cubicBezTo>
                <a:cubicBezTo>
                  <a:pt x="4688874" y="854225"/>
                  <a:pt x="4707568" y="863571"/>
                  <a:pt x="4723143" y="876034"/>
                </a:cubicBezTo>
                <a:cubicBezTo>
                  <a:pt x="4738722" y="885384"/>
                  <a:pt x="4749627" y="899402"/>
                  <a:pt x="4755857" y="918096"/>
                </a:cubicBezTo>
                <a:cubicBezTo>
                  <a:pt x="4762089" y="936791"/>
                  <a:pt x="4760530" y="953925"/>
                  <a:pt x="4751184" y="969503"/>
                </a:cubicBezTo>
                <a:cubicBezTo>
                  <a:pt x="4735607" y="988196"/>
                  <a:pt x="4723143" y="1017016"/>
                  <a:pt x="4713797" y="1055962"/>
                </a:cubicBezTo>
                <a:cubicBezTo>
                  <a:pt x="4704450" y="1094909"/>
                  <a:pt x="4702114" y="1136969"/>
                  <a:pt x="4706787" y="1182142"/>
                </a:cubicBezTo>
                <a:cubicBezTo>
                  <a:pt x="4711460" y="1227318"/>
                  <a:pt x="4725482" y="1269381"/>
                  <a:pt x="4748847" y="1308325"/>
                </a:cubicBezTo>
                <a:cubicBezTo>
                  <a:pt x="4772215" y="1347270"/>
                  <a:pt x="4810384" y="1376090"/>
                  <a:pt x="4863346" y="1394783"/>
                </a:cubicBezTo>
                <a:lnTo>
                  <a:pt x="4869871" y="1402758"/>
                </a:lnTo>
                <a:lnTo>
                  <a:pt x="4931066" y="1315335"/>
                </a:lnTo>
                <a:lnTo>
                  <a:pt x="5005841" y="1217193"/>
                </a:lnTo>
                <a:cubicBezTo>
                  <a:pt x="5043228" y="1167345"/>
                  <a:pt x="5094637" y="1139304"/>
                  <a:pt x="5160065" y="1133072"/>
                </a:cubicBezTo>
                <a:cubicBezTo>
                  <a:pt x="5175642" y="1129957"/>
                  <a:pt x="5190441" y="1127619"/>
                  <a:pt x="5204464" y="1126062"/>
                </a:cubicBezTo>
                <a:cubicBezTo>
                  <a:pt x="5218484" y="1124505"/>
                  <a:pt x="5233281" y="1120611"/>
                  <a:pt x="5248861" y="1114379"/>
                </a:cubicBezTo>
                <a:cubicBezTo>
                  <a:pt x="5264438" y="1108147"/>
                  <a:pt x="5283132" y="1109708"/>
                  <a:pt x="5304939" y="1119052"/>
                </a:cubicBezTo>
                <a:cubicBezTo>
                  <a:pt x="5314289" y="1125284"/>
                  <a:pt x="5323634" y="1132294"/>
                  <a:pt x="5332980" y="1140081"/>
                </a:cubicBezTo>
                <a:cubicBezTo>
                  <a:pt x="5342328" y="1147871"/>
                  <a:pt x="5350116" y="1157997"/>
                  <a:pt x="5356348" y="1170459"/>
                </a:cubicBezTo>
                <a:cubicBezTo>
                  <a:pt x="5371926" y="1189154"/>
                  <a:pt x="5380493" y="1210183"/>
                  <a:pt x="5382050" y="1233552"/>
                </a:cubicBezTo>
                <a:cubicBezTo>
                  <a:pt x="5383611" y="1256918"/>
                  <a:pt x="5392176" y="1279505"/>
                  <a:pt x="5407757" y="1301315"/>
                </a:cubicBezTo>
                <a:cubicBezTo>
                  <a:pt x="5404642" y="1320008"/>
                  <a:pt x="5403082" y="1338703"/>
                  <a:pt x="5403082" y="1357396"/>
                </a:cubicBezTo>
                <a:cubicBezTo>
                  <a:pt x="5403082" y="1376090"/>
                  <a:pt x="5399965" y="1394783"/>
                  <a:pt x="5393737" y="1413478"/>
                </a:cubicBezTo>
                <a:cubicBezTo>
                  <a:pt x="5387503" y="1429054"/>
                  <a:pt x="5382052" y="1444633"/>
                  <a:pt x="5377377" y="1460211"/>
                </a:cubicBezTo>
                <a:cubicBezTo>
                  <a:pt x="5372706" y="1475790"/>
                  <a:pt x="5373484" y="1492925"/>
                  <a:pt x="5379716" y="1511620"/>
                </a:cubicBezTo>
                <a:cubicBezTo>
                  <a:pt x="5379714" y="1517850"/>
                  <a:pt x="5377379" y="1525640"/>
                  <a:pt x="5372704" y="1534986"/>
                </a:cubicBezTo>
                <a:cubicBezTo>
                  <a:pt x="5368031" y="1544332"/>
                  <a:pt x="5362580" y="1553679"/>
                  <a:pt x="5356348" y="1563027"/>
                </a:cubicBezTo>
                <a:cubicBezTo>
                  <a:pt x="5340771" y="1597298"/>
                  <a:pt x="5324411" y="1632349"/>
                  <a:pt x="5307278" y="1668177"/>
                </a:cubicBezTo>
                <a:cubicBezTo>
                  <a:pt x="5290140" y="1704007"/>
                  <a:pt x="5269111" y="1739058"/>
                  <a:pt x="5244186" y="1773329"/>
                </a:cubicBezTo>
                <a:cubicBezTo>
                  <a:pt x="5237954" y="1785792"/>
                  <a:pt x="5234840" y="1793581"/>
                  <a:pt x="5234838" y="1796697"/>
                </a:cubicBezTo>
                <a:cubicBezTo>
                  <a:pt x="5222375" y="1837200"/>
                  <a:pt x="5202124" y="1869914"/>
                  <a:pt x="5174085" y="1894839"/>
                </a:cubicBezTo>
                <a:cubicBezTo>
                  <a:pt x="5146044" y="1919762"/>
                  <a:pt x="5116446" y="1944689"/>
                  <a:pt x="5085289" y="1969614"/>
                </a:cubicBezTo>
                <a:lnTo>
                  <a:pt x="5019862" y="2016348"/>
                </a:lnTo>
                <a:cubicBezTo>
                  <a:pt x="5001170" y="2019464"/>
                  <a:pt x="4983253" y="2021800"/>
                  <a:pt x="4966117" y="2023357"/>
                </a:cubicBezTo>
                <a:cubicBezTo>
                  <a:pt x="4948981" y="2024914"/>
                  <a:pt x="4931066" y="2025694"/>
                  <a:pt x="4912375" y="2025694"/>
                </a:cubicBezTo>
                <a:cubicBezTo>
                  <a:pt x="4887449" y="2031924"/>
                  <a:pt x="4865640" y="2028810"/>
                  <a:pt x="4846945" y="2016349"/>
                </a:cubicBezTo>
                <a:cubicBezTo>
                  <a:pt x="4837599" y="2007001"/>
                  <a:pt x="4828254" y="2005442"/>
                  <a:pt x="4818904" y="2011674"/>
                </a:cubicBezTo>
                <a:cubicBezTo>
                  <a:pt x="4812674" y="2045946"/>
                  <a:pt x="4811895" y="2082555"/>
                  <a:pt x="4816568" y="2121500"/>
                </a:cubicBezTo>
                <a:cubicBezTo>
                  <a:pt x="4821241" y="2160444"/>
                  <a:pt x="4830589" y="2197831"/>
                  <a:pt x="4844609" y="2233663"/>
                </a:cubicBezTo>
                <a:cubicBezTo>
                  <a:pt x="4858628" y="2269490"/>
                  <a:pt x="4876543" y="2302204"/>
                  <a:pt x="4898354" y="2331802"/>
                </a:cubicBezTo>
                <a:cubicBezTo>
                  <a:pt x="4920163" y="2361400"/>
                  <a:pt x="4945088" y="2382431"/>
                  <a:pt x="4973127" y="2394894"/>
                </a:cubicBezTo>
                <a:cubicBezTo>
                  <a:pt x="5029209" y="2382431"/>
                  <a:pt x="5075944" y="2354392"/>
                  <a:pt x="5113330" y="2310774"/>
                </a:cubicBezTo>
                <a:lnTo>
                  <a:pt x="5197451" y="2235998"/>
                </a:lnTo>
                <a:cubicBezTo>
                  <a:pt x="5213029" y="2223536"/>
                  <a:pt x="5226271" y="2210294"/>
                  <a:pt x="5237176" y="2196276"/>
                </a:cubicBezTo>
                <a:cubicBezTo>
                  <a:pt x="5248080" y="2182253"/>
                  <a:pt x="5258207" y="2167454"/>
                  <a:pt x="5267552" y="2151875"/>
                </a:cubicBezTo>
                <a:lnTo>
                  <a:pt x="5347000" y="2035040"/>
                </a:lnTo>
                <a:cubicBezTo>
                  <a:pt x="5353232" y="2022578"/>
                  <a:pt x="5360242" y="2010895"/>
                  <a:pt x="5368033" y="1999990"/>
                </a:cubicBezTo>
                <a:cubicBezTo>
                  <a:pt x="5375820" y="1989086"/>
                  <a:pt x="5384389" y="1978960"/>
                  <a:pt x="5393735" y="1969616"/>
                </a:cubicBezTo>
                <a:cubicBezTo>
                  <a:pt x="5399965" y="1957151"/>
                  <a:pt x="5406198" y="1944691"/>
                  <a:pt x="5412430" y="1932225"/>
                </a:cubicBezTo>
                <a:cubicBezTo>
                  <a:pt x="5418660" y="1919762"/>
                  <a:pt x="5428006" y="1910416"/>
                  <a:pt x="5440471" y="1904187"/>
                </a:cubicBezTo>
                <a:cubicBezTo>
                  <a:pt x="5443585" y="1904186"/>
                  <a:pt x="5448258" y="1896396"/>
                  <a:pt x="5454488" y="1880818"/>
                </a:cubicBezTo>
                <a:cubicBezTo>
                  <a:pt x="5460721" y="1855893"/>
                  <a:pt x="5470846" y="1834084"/>
                  <a:pt x="5484866" y="1815390"/>
                </a:cubicBezTo>
                <a:cubicBezTo>
                  <a:pt x="5498887" y="1796697"/>
                  <a:pt x="5509011" y="1774888"/>
                  <a:pt x="5515243" y="1749963"/>
                </a:cubicBezTo>
                <a:cubicBezTo>
                  <a:pt x="5515243" y="1743731"/>
                  <a:pt x="5516801" y="1739058"/>
                  <a:pt x="5519917" y="1735944"/>
                </a:cubicBezTo>
                <a:cubicBezTo>
                  <a:pt x="5523033" y="1732828"/>
                  <a:pt x="5526149" y="1728153"/>
                  <a:pt x="5529263" y="1721922"/>
                </a:cubicBezTo>
                <a:cubicBezTo>
                  <a:pt x="5532379" y="1715692"/>
                  <a:pt x="5535495" y="1711798"/>
                  <a:pt x="5538611" y="1710239"/>
                </a:cubicBezTo>
                <a:cubicBezTo>
                  <a:pt x="5541727" y="1708680"/>
                  <a:pt x="5543284" y="1706346"/>
                  <a:pt x="5543284" y="1703230"/>
                </a:cubicBezTo>
                <a:cubicBezTo>
                  <a:pt x="5540168" y="1684535"/>
                  <a:pt x="5544064" y="1668957"/>
                  <a:pt x="5554967" y="1656494"/>
                </a:cubicBezTo>
                <a:cubicBezTo>
                  <a:pt x="5565873" y="1644032"/>
                  <a:pt x="5574441" y="1630012"/>
                  <a:pt x="5580674" y="1614434"/>
                </a:cubicBezTo>
                <a:lnTo>
                  <a:pt x="5650771" y="1474231"/>
                </a:lnTo>
                <a:lnTo>
                  <a:pt x="5739391" y="1306320"/>
                </a:lnTo>
                <a:lnTo>
                  <a:pt x="5736979" y="1289631"/>
                </a:lnTo>
                <a:cubicBezTo>
                  <a:pt x="5736588" y="1274054"/>
                  <a:pt x="5737951" y="1257696"/>
                  <a:pt x="5741067" y="1240560"/>
                </a:cubicBezTo>
                <a:cubicBezTo>
                  <a:pt x="5747297" y="1200059"/>
                  <a:pt x="5759761" y="1162670"/>
                  <a:pt x="5778454" y="1128399"/>
                </a:cubicBezTo>
                <a:cubicBezTo>
                  <a:pt x="5790917" y="1109706"/>
                  <a:pt x="5802600" y="1090234"/>
                  <a:pt x="5813505" y="1069980"/>
                </a:cubicBezTo>
                <a:cubicBezTo>
                  <a:pt x="5824408" y="1049730"/>
                  <a:pt x="5837650" y="1031815"/>
                  <a:pt x="5853231" y="1016237"/>
                </a:cubicBezTo>
                <a:cubicBezTo>
                  <a:pt x="5906193" y="957041"/>
                  <a:pt x="5961495" y="900959"/>
                  <a:pt x="6019134" y="847995"/>
                </a:cubicBezTo>
                <a:cubicBezTo>
                  <a:pt x="6076773" y="795029"/>
                  <a:pt x="6136749" y="743622"/>
                  <a:pt x="6199061" y="693771"/>
                </a:cubicBezTo>
                <a:lnTo>
                  <a:pt x="6222427" y="675078"/>
                </a:lnTo>
                <a:cubicBezTo>
                  <a:pt x="6256700" y="662615"/>
                  <a:pt x="6287857" y="647037"/>
                  <a:pt x="6315896" y="628344"/>
                </a:cubicBezTo>
                <a:cubicBezTo>
                  <a:pt x="6343937" y="609650"/>
                  <a:pt x="6373535" y="592514"/>
                  <a:pt x="6404692" y="576936"/>
                </a:cubicBezTo>
                <a:cubicBezTo>
                  <a:pt x="6432731" y="562916"/>
                  <a:pt x="6461648" y="556782"/>
                  <a:pt x="6491440" y="558535"/>
                </a:cubicBezTo>
                <a:close/>
                <a:moveTo>
                  <a:pt x="944031" y="511509"/>
                </a:moveTo>
                <a:cubicBezTo>
                  <a:pt x="965839" y="511509"/>
                  <a:pt x="986869" y="513066"/>
                  <a:pt x="1007122" y="516182"/>
                </a:cubicBezTo>
                <a:cubicBezTo>
                  <a:pt x="1027374" y="519297"/>
                  <a:pt x="1046846" y="523972"/>
                  <a:pt x="1065539" y="530202"/>
                </a:cubicBezTo>
                <a:cubicBezTo>
                  <a:pt x="1090464" y="555127"/>
                  <a:pt x="1103704" y="580831"/>
                  <a:pt x="1105263" y="607313"/>
                </a:cubicBezTo>
                <a:cubicBezTo>
                  <a:pt x="1106820" y="633795"/>
                  <a:pt x="1101367" y="659499"/>
                  <a:pt x="1088907" y="684424"/>
                </a:cubicBezTo>
                <a:cubicBezTo>
                  <a:pt x="1067096" y="749852"/>
                  <a:pt x="1044508" y="814503"/>
                  <a:pt x="1021142" y="878370"/>
                </a:cubicBezTo>
                <a:cubicBezTo>
                  <a:pt x="997774" y="942242"/>
                  <a:pt x="973627" y="1006890"/>
                  <a:pt x="948702" y="1072320"/>
                </a:cubicBezTo>
                <a:cubicBezTo>
                  <a:pt x="933125" y="1106592"/>
                  <a:pt x="920663" y="1141642"/>
                  <a:pt x="911315" y="1177469"/>
                </a:cubicBezTo>
                <a:cubicBezTo>
                  <a:pt x="901968" y="1213299"/>
                  <a:pt x="891065" y="1248350"/>
                  <a:pt x="878601" y="1282621"/>
                </a:cubicBezTo>
                <a:cubicBezTo>
                  <a:pt x="863024" y="1332471"/>
                  <a:pt x="849782" y="1382321"/>
                  <a:pt x="838878" y="1432172"/>
                </a:cubicBezTo>
                <a:cubicBezTo>
                  <a:pt x="827973" y="1482020"/>
                  <a:pt x="814733" y="1530313"/>
                  <a:pt x="799155" y="1577046"/>
                </a:cubicBezTo>
                <a:cubicBezTo>
                  <a:pt x="792924" y="1592625"/>
                  <a:pt x="789027" y="1606644"/>
                  <a:pt x="787470" y="1619107"/>
                </a:cubicBezTo>
                <a:cubicBezTo>
                  <a:pt x="785915" y="1631569"/>
                  <a:pt x="783578" y="1645591"/>
                  <a:pt x="780462" y="1661167"/>
                </a:cubicBezTo>
                <a:cubicBezTo>
                  <a:pt x="774228" y="1673630"/>
                  <a:pt x="770336" y="1686092"/>
                  <a:pt x="768777" y="1698555"/>
                </a:cubicBezTo>
                <a:cubicBezTo>
                  <a:pt x="767218" y="1711017"/>
                  <a:pt x="763324" y="1725038"/>
                  <a:pt x="757094" y="1740615"/>
                </a:cubicBezTo>
                <a:cubicBezTo>
                  <a:pt x="750862" y="1756194"/>
                  <a:pt x="746189" y="1770215"/>
                  <a:pt x="743073" y="1782677"/>
                </a:cubicBezTo>
                <a:cubicBezTo>
                  <a:pt x="739959" y="1795140"/>
                  <a:pt x="736843" y="1809159"/>
                  <a:pt x="733726" y="1824738"/>
                </a:cubicBezTo>
                <a:cubicBezTo>
                  <a:pt x="733726" y="1834084"/>
                  <a:pt x="732167" y="1843432"/>
                  <a:pt x="729055" y="1852781"/>
                </a:cubicBezTo>
                <a:cubicBezTo>
                  <a:pt x="725937" y="1862125"/>
                  <a:pt x="722823" y="1871472"/>
                  <a:pt x="719705" y="1880818"/>
                </a:cubicBezTo>
                <a:cubicBezTo>
                  <a:pt x="713477" y="1902627"/>
                  <a:pt x="708801" y="1922878"/>
                  <a:pt x="705685" y="1941573"/>
                </a:cubicBezTo>
                <a:cubicBezTo>
                  <a:pt x="702569" y="1960266"/>
                  <a:pt x="701012" y="1980517"/>
                  <a:pt x="701012" y="2002326"/>
                </a:cubicBezTo>
                <a:lnTo>
                  <a:pt x="686993" y="2067756"/>
                </a:lnTo>
                <a:cubicBezTo>
                  <a:pt x="680761" y="2092679"/>
                  <a:pt x="673753" y="2116825"/>
                  <a:pt x="665963" y="2140194"/>
                </a:cubicBezTo>
                <a:cubicBezTo>
                  <a:pt x="658174" y="2163560"/>
                  <a:pt x="655838" y="2187705"/>
                  <a:pt x="658952" y="2212630"/>
                </a:cubicBezTo>
                <a:cubicBezTo>
                  <a:pt x="643375" y="2237555"/>
                  <a:pt x="640257" y="2264037"/>
                  <a:pt x="649604" y="2292078"/>
                </a:cubicBezTo>
                <a:cubicBezTo>
                  <a:pt x="649604" y="2298310"/>
                  <a:pt x="648826" y="2305320"/>
                  <a:pt x="647267" y="2313109"/>
                </a:cubicBezTo>
                <a:cubicBezTo>
                  <a:pt x="645710" y="2320898"/>
                  <a:pt x="644930" y="2327908"/>
                  <a:pt x="644930" y="2334138"/>
                </a:cubicBezTo>
                <a:cubicBezTo>
                  <a:pt x="638700" y="2377758"/>
                  <a:pt x="632468" y="2421375"/>
                  <a:pt x="626240" y="2464995"/>
                </a:cubicBezTo>
                <a:cubicBezTo>
                  <a:pt x="620006" y="2508612"/>
                  <a:pt x="615332" y="2552232"/>
                  <a:pt x="612218" y="2595850"/>
                </a:cubicBezTo>
                <a:cubicBezTo>
                  <a:pt x="612216" y="2605198"/>
                  <a:pt x="611439" y="2614544"/>
                  <a:pt x="609880" y="2623890"/>
                </a:cubicBezTo>
                <a:cubicBezTo>
                  <a:pt x="608323" y="2633237"/>
                  <a:pt x="607545" y="2642583"/>
                  <a:pt x="607543" y="2651931"/>
                </a:cubicBezTo>
                <a:cubicBezTo>
                  <a:pt x="601313" y="2670624"/>
                  <a:pt x="599756" y="2684645"/>
                  <a:pt x="602870" y="2693994"/>
                </a:cubicBezTo>
                <a:cubicBezTo>
                  <a:pt x="609102" y="2731379"/>
                  <a:pt x="607543" y="2768766"/>
                  <a:pt x="598199" y="2806154"/>
                </a:cubicBezTo>
                <a:cubicBezTo>
                  <a:pt x="588850" y="2843543"/>
                  <a:pt x="582618" y="2882485"/>
                  <a:pt x="579504" y="2922991"/>
                </a:cubicBezTo>
                <a:cubicBezTo>
                  <a:pt x="579504" y="2932335"/>
                  <a:pt x="577945" y="2940124"/>
                  <a:pt x="574829" y="2946357"/>
                </a:cubicBezTo>
                <a:lnTo>
                  <a:pt x="551463" y="2965051"/>
                </a:lnTo>
                <a:cubicBezTo>
                  <a:pt x="542117" y="2961933"/>
                  <a:pt x="536666" y="2957262"/>
                  <a:pt x="535107" y="2951030"/>
                </a:cubicBezTo>
                <a:cubicBezTo>
                  <a:pt x="533548" y="2944798"/>
                  <a:pt x="532769" y="2938567"/>
                  <a:pt x="532769" y="2932335"/>
                </a:cubicBezTo>
                <a:cubicBezTo>
                  <a:pt x="526538" y="2913642"/>
                  <a:pt x="524204" y="2894948"/>
                  <a:pt x="525759" y="2876255"/>
                </a:cubicBezTo>
                <a:cubicBezTo>
                  <a:pt x="527316" y="2857562"/>
                  <a:pt x="524981" y="2837309"/>
                  <a:pt x="518751" y="2815500"/>
                </a:cubicBezTo>
                <a:cubicBezTo>
                  <a:pt x="512517" y="2799922"/>
                  <a:pt x="510180" y="2782008"/>
                  <a:pt x="511739" y="2761757"/>
                </a:cubicBezTo>
                <a:cubicBezTo>
                  <a:pt x="513298" y="2741505"/>
                  <a:pt x="512517" y="2722033"/>
                  <a:pt x="509403" y="2703338"/>
                </a:cubicBezTo>
                <a:cubicBezTo>
                  <a:pt x="509403" y="2690878"/>
                  <a:pt x="509403" y="2684645"/>
                  <a:pt x="509403" y="2684645"/>
                </a:cubicBezTo>
                <a:cubicBezTo>
                  <a:pt x="515633" y="2650372"/>
                  <a:pt x="517194" y="2617658"/>
                  <a:pt x="514076" y="2586503"/>
                </a:cubicBezTo>
                <a:cubicBezTo>
                  <a:pt x="510962" y="2555348"/>
                  <a:pt x="510962" y="2522636"/>
                  <a:pt x="514078" y="2488361"/>
                </a:cubicBezTo>
                <a:cubicBezTo>
                  <a:pt x="520308" y="2432281"/>
                  <a:pt x="527318" y="2376199"/>
                  <a:pt x="535105" y="2320119"/>
                </a:cubicBezTo>
                <a:cubicBezTo>
                  <a:pt x="542894" y="2264037"/>
                  <a:pt x="549904" y="2207957"/>
                  <a:pt x="556136" y="2151875"/>
                </a:cubicBezTo>
                <a:cubicBezTo>
                  <a:pt x="559252" y="2136300"/>
                  <a:pt x="561589" y="2119163"/>
                  <a:pt x="563148" y="2100468"/>
                </a:cubicBezTo>
                <a:cubicBezTo>
                  <a:pt x="564703" y="2081776"/>
                  <a:pt x="565483" y="2063083"/>
                  <a:pt x="565483" y="2044387"/>
                </a:cubicBezTo>
                <a:cubicBezTo>
                  <a:pt x="556136" y="2059965"/>
                  <a:pt x="550684" y="2074764"/>
                  <a:pt x="549127" y="2088787"/>
                </a:cubicBezTo>
                <a:cubicBezTo>
                  <a:pt x="547569" y="2102805"/>
                  <a:pt x="545231" y="2117604"/>
                  <a:pt x="542117" y="2133184"/>
                </a:cubicBezTo>
                <a:cubicBezTo>
                  <a:pt x="532769" y="2201725"/>
                  <a:pt x="523422" y="2268710"/>
                  <a:pt x="514078" y="2334140"/>
                </a:cubicBezTo>
                <a:cubicBezTo>
                  <a:pt x="504728" y="2399569"/>
                  <a:pt x="496942" y="2466552"/>
                  <a:pt x="490708" y="2535096"/>
                </a:cubicBezTo>
                <a:cubicBezTo>
                  <a:pt x="478247" y="2644142"/>
                  <a:pt x="476689" y="2762536"/>
                  <a:pt x="486035" y="2890275"/>
                </a:cubicBezTo>
                <a:cubicBezTo>
                  <a:pt x="486035" y="2905855"/>
                  <a:pt x="487594" y="2920652"/>
                  <a:pt x="490708" y="2934672"/>
                </a:cubicBezTo>
                <a:cubicBezTo>
                  <a:pt x="493824" y="2948693"/>
                  <a:pt x="498499" y="2963492"/>
                  <a:pt x="504728" y="2979071"/>
                </a:cubicBezTo>
                <a:cubicBezTo>
                  <a:pt x="504729" y="2985301"/>
                  <a:pt x="507844" y="2991533"/>
                  <a:pt x="514076" y="2997763"/>
                </a:cubicBezTo>
                <a:cubicBezTo>
                  <a:pt x="529652" y="3010226"/>
                  <a:pt x="538221" y="3023468"/>
                  <a:pt x="539778" y="3037487"/>
                </a:cubicBezTo>
                <a:cubicBezTo>
                  <a:pt x="541337" y="3051507"/>
                  <a:pt x="542117" y="3066308"/>
                  <a:pt x="542119" y="3081886"/>
                </a:cubicBezTo>
                <a:cubicBezTo>
                  <a:pt x="529652" y="3081884"/>
                  <a:pt x="521867" y="3080327"/>
                  <a:pt x="518751" y="3077213"/>
                </a:cubicBezTo>
                <a:cubicBezTo>
                  <a:pt x="484478" y="3039824"/>
                  <a:pt x="462667" y="2986858"/>
                  <a:pt x="453323" y="2918316"/>
                </a:cubicBezTo>
                <a:cubicBezTo>
                  <a:pt x="443974" y="2846657"/>
                  <a:pt x="440079" y="2771882"/>
                  <a:pt x="441638" y="2693992"/>
                </a:cubicBezTo>
                <a:cubicBezTo>
                  <a:pt x="443197" y="2616101"/>
                  <a:pt x="448648" y="2539769"/>
                  <a:pt x="457994" y="2464995"/>
                </a:cubicBezTo>
                <a:cubicBezTo>
                  <a:pt x="467340" y="2365295"/>
                  <a:pt x="481362" y="2268710"/>
                  <a:pt x="500054" y="2175243"/>
                </a:cubicBezTo>
                <a:cubicBezTo>
                  <a:pt x="506287" y="2140972"/>
                  <a:pt x="510960" y="2109037"/>
                  <a:pt x="514076" y="2079437"/>
                </a:cubicBezTo>
                <a:cubicBezTo>
                  <a:pt x="517194" y="2049839"/>
                  <a:pt x="521865" y="2019464"/>
                  <a:pt x="528095" y="1988307"/>
                </a:cubicBezTo>
                <a:cubicBezTo>
                  <a:pt x="537442" y="1954035"/>
                  <a:pt x="544453" y="1922101"/>
                  <a:pt x="549128" y="1892501"/>
                </a:cubicBezTo>
                <a:cubicBezTo>
                  <a:pt x="553802" y="1862903"/>
                  <a:pt x="559252" y="1832529"/>
                  <a:pt x="565483" y="1801370"/>
                </a:cubicBezTo>
                <a:cubicBezTo>
                  <a:pt x="571715" y="1785792"/>
                  <a:pt x="574829" y="1770215"/>
                  <a:pt x="574831" y="1754636"/>
                </a:cubicBezTo>
                <a:cubicBezTo>
                  <a:pt x="574831" y="1739058"/>
                  <a:pt x="576388" y="1723479"/>
                  <a:pt x="579506" y="1707905"/>
                </a:cubicBezTo>
                <a:cubicBezTo>
                  <a:pt x="582620" y="1692324"/>
                  <a:pt x="585736" y="1676746"/>
                  <a:pt x="588852" y="1661167"/>
                </a:cubicBezTo>
                <a:cubicBezTo>
                  <a:pt x="591966" y="1645591"/>
                  <a:pt x="596640" y="1630014"/>
                  <a:pt x="602870" y="1614434"/>
                </a:cubicBezTo>
                <a:cubicBezTo>
                  <a:pt x="609102" y="1580162"/>
                  <a:pt x="616890" y="1546669"/>
                  <a:pt x="626238" y="1513955"/>
                </a:cubicBezTo>
                <a:cubicBezTo>
                  <a:pt x="635586" y="1481243"/>
                  <a:pt x="643375" y="1447749"/>
                  <a:pt x="649605" y="1413480"/>
                </a:cubicBezTo>
                <a:cubicBezTo>
                  <a:pt x="649605" y="1394783"/>
                  <a:pt x="654279" y="1376090"/>
                  <a:pt x="663627" y="1357396"/>
                </a:cubicBezTo>
                <a:cubicBezTo>
                  <a:pt x="679202" y="1316892"/>
                  <a:pt x="690886" y="1276391"/>
                  <a:pt x="698677" y="1235887"/>
                </a:cubicBezTo>
                <a:cubicBezTo>
                  <a:pt x="706467" y="1195384"/>
                  <a:pt x="716591" y="1153323"/>
                  <a:pt x="729055" y="1109706"/>
                </a:cubicBezTo>
                <a:cubicBezTo>
                  <a:pt x="735284" y="1100358"/>
                  <a:pt x="739179" y="1090234"/>
                  <a:pt x="740736" y="1079328"/>
                </a:cubicBezTo>
                <a:cubicBezTo>
                  <a:pt x="742293" y="1068423"/>
                  <a:pt x="744632" y="1058297"/>
                  <a:pt x="747746" y="1048951"/>
                </a:cubicBezTo>
                <a:cubicBezTo>
                  <a:pt x="750864" y="1042719"/>
                  <a:pt x="753980" y="1035709"/>
                  <a:pt x="757092" y="1027920"/>
                </a:cubicBezTo>
                <a:cubicBezTo>
                  <a:pt x="760210" y="1020132"/>
                  <a:pt x="761766" y="1013121"/>
                  <a:pt x="761766" y="1006890"/>
                </a:cubicBezTo>
                <a:cubicBezTo>
                  <a:pt x="758653" y="981965"/>
                  <a:pt x="760990" y="959379"/>
                  <a:pt x="768777" y="939126"/>
                </a:cubicBezTo>
                <a:cubicBezTo>
                  <a:pt x="776565" y="918874"/>
                  <a:pt x="783578" y="896286"/>
                  <a:pt x="789806" y="871363"/>
                </a:cubicBezTo>
                <a:cubicBezTo>
                  <a:pt x="805385" y="827743"/>
                  <a:pt x="819405" y="784124"/>
                  <a:pt x="831869" y="740508"/>
                </a:cubicBezTo>
                <a:cubicBezTo>
                  <a:pt x="844329" y="696887"/>
                  <a:pt x="855235" y="653269"/>
                  <a:pt x="864581" y="609650"/>
                </a:cubicBezTo>
                <a:lnTo>
                  <a:pt x="883277" y="553570"/>
                </a:lnTo>
                <a:close/>
                <a:moveTo>
                  <a:pt x="1203403" y="135300"/>
                </a:moveTo>
                <a:cubicBezTo>
                  <a:pt x="1239235" y="135300"/>
                  <a:pt x="1274286" y="137636"/>
                  <a:pt x="1308555" y="142310"/>
                </a:cubicBezTo>
                <a:cubicBezTo>
                  <a:pt x="1370869" y="151656"/>
                  <a:pt x="1430064" y="167234"/>
                  <a:pt x="1486145" y="189043"/>
                </a:cubicBezTo>
                <a:cubicBezTo>
                  <a:pt x="1520418" y="198390"/>
                  <a:pt x="1553133" y="211632"/>
                  <a:pt x="1584288" y="228767"/>
                </a:cubicBezTo>
                <a:cubicBezTo>
                  <a:pt x="1615445" y="245903"/>
                  <a:pt x="1645041" y="265375"/>
                  <a:pt x="1673084" y="287186"/>
                </a:cubicBezTo>
                <a:cubicBezTo>
                  <a:pt x="1729162" y="327687"/>
                  <a:pt x="1774338" y="371306"/>
                  <a:pt x="1808612" y="418040"/>
                </a:cubicBezTo>
                <a:cubicBezTo>
                  <a:pt x="1824190" y="442965"/>
                  <a:pt x="1837430" y="467892"/>
                  <a:pt x="1848335" y="492815"/>
                </a:cubicBezTo>
                <a:cubicBezTo>
                  <a:pt x="1859239" y="517740"/>
                  <a:pt x="1867808" y="544223"/>
                  <a:pt x="1874038" y="572262"/>
                </a:cubicBezTo>
                <a:cubicBezTo>
                  <a:pt x="1877154" y="594071"/>
                  <a:pt x="1880270" y="615102"/>
                  <a:pt x="1883384" y="635354"/>
                </a:cubicBezTo>
                <a:cubicBezTo>
                  <a:pt x="1886500" y="655606"/>
                  <a:pt x="1894290" y="676635"/>
                  <a:pt x="1906752" y="698448"/>
                </a:cubicBezTo>
                <a:cubicBezTo>
                  <a:pt x="1912984" y="710908"/>
                  <a:pt x="1909868" y="723371"/>
                  <a:pt x="1897406" y="735833"/>
                </a:cubicBezTo>
                <a:cubicBezTo>
                  <a:pt x="1888059" y="748295"/>
                  <a:pt x="1880272" y="759978"/>
                  <a:pt x="1874040" y="770884"/>
                </a:cubicBezTo>
                <a:cubicBezTo>
                  <a:pt x="1867808" y="781787"/>
                  <a:pt x="1866249" y="795029"/>
                  <a:pt x="1869366" y="810608"/>
                </a:cubicBezTo>
                <a:cubicBezTo>
                  <a:pt x="1869365" y="819954"/>
                  <a:pt x="1867808" y="827743"/>
                  <a:pt x="1864693" y="833973"/>
                </a:cubicBezTo>
                <a:cubicBezTo>
                  <a:pt x="1839769" y="877593"/>
                  <a:pt x="1818737" y="921210"/>
                  <a:pt x="1801600" y="964830"/>
                </a:cubicBezTo>
                <a:cubicBezTo>
                  <a:pt x="1784464" y="1008449"/>
                  <a:pt x="1763435" y="1052067"/>
                  <a:pt x="1738508" y="1095684"/>
                </a:cubicBezTo>
                <a:cubicBezTo>
                  <a:pt x="1726048" y="1123725"/>
                  <a:pt x="1712026" y="1150207"/>
                  <a:pt x="1696448" y="1175132"/>
                </a:cubicBezTo>
                <a:lnTo>
                  <a:pt x="1654387" y="1226541"/>
                </a:lnTo>
                <a:lnTo>
                  <a:pt x="1645041" y="1217193"/>
                </a:lnTo>
                <a:cubicBezTo>
                  <a:pt x="1645041" y="1201616"/>
                  <a:pt x="1645822" y="1187595"/>
                  <a:pt x="1647378" y="1175132"/>
                </a:cubicBezTo>
                <a:cubicBezTo>
                  <a:pt x="1648935" y="1162672"/>
                  <a:pt x="1649716" y="1148650"/>
                  <a:pt x="1649716" y="1133072"/>
                </a:cubicBezTo>
                <a:cubicBezTo>
                  <a:pt x="1655946" y="1126841"/>
                  <a:pt x="1661399" y="1123725"/>
                  <a:pt x="1666072" y="1123725"/>
                </a:cubicBezTo>
                <a:cubicBezTo>
                  <a:pt x="1670747" y="1123725"/>
                  <a:pt x="1676196" y="1123725"/>
                  <a:pt x="1682428" y="1123725"/>
                </a:cubicBezTo>
                <a:cubicBezTo>
                  <a:pt x="1698007" y="1117493"/>
                  <a:pt x="1702680" y="1108147"/>
                  <a:pt x="1696450" y="1095686"/>
                </a:cubicBezTo>
                <a:cubicBezTo>
                  <a:pt x="1690219" y="1089454"/>
                  <a:pt x="1682428" y="1086340"/>
                  <a:pt x="1673082" y="1086338"/>
                </a:cubicBezTo>
                <a:cubicBezTo>
                  <a:pt x="1629462" y="1086338"/>
                  <a:pt x="1595191" y="1105031"/>
                  <a:pt x="1570268" y="1142418"/>
                </a:cubicBezTo>
                <a:cubicBezTo>
                  <a:pt x="1548458" y="1176691"/>
                  <a:pt x="1525092" y="1211742"/>
                  <a:pt x="1500165" y="1247570"/>
                </a:cubicBezTo>
                <a:cubicBezTo>
                  <a:pt x="1475242" y="1283400"/>
                  <a:pt x="1450317" y="1318451"/>
                  <a:pt x="1425390" y="1352723"/>
                </a:cubicBezTo>
                <a:cubicBezTo>
                  <a:pt x="1403582" y="1380764"/>
                  <a:pt x="1381773" y="1407246"/>
                  <a:pt x="1359962" y="1432170"/>
                </a:cubicBezTo>
                <a:cubicBezTo>
                  <a:pt x="1338153" y="1457095"/>
                  <a:pt x="1316345" y="1483579"/>
                  <a:pt x="1294536" y="1511618"/>
                </a:cubicBezTo>
                <a:cubicBezTo>
                  <a:pt x="1269611" y="1539659"/>
                  <a:pt x="1244688" y="1566921"/>
                  <a:pt x="1219763" y="1593404"/>
                </a:cubicBezTo>
                <a:cubicBezTo>
                  <a:pt x="1194838" y="1619888"/>
                  <a:pt x="1169911" y="1647148"/>
                  <a:pt x="1144987" y="1675189"/>
                </a:cubicBezTo>
                <a:cubicBezTo>
                  <a:pt x="1129408" y="1684535"/>
                  <a:pt x="1121621" y="1696998"/>
                  <a:pt x="1121619" y="1712576"/>
                </a:cubicBezTo>
                <a:cubicBezTo>
                  <a:pt x="1134081" y="1718806"/>
                  <a:pt x="1142650" y="1718029"/>
                  <a:pt x="1147323" y="1710239"/>
                </a:cubicBezTo>
                <a:cubicBezTo>
                  <a:pt x="1151996" y="1702450"/>
                  <a:pt x="1157449" y="1696998"/>
                  <a:pt x="1163681" y="1693881"/>
                </a:cubicBezTo>
                <a:cubicBezTo>
                  <a:pt x="1169911" y="1690765"/>
                  <a:pt x="1176142" y="1687651"/>
                  <a:pt x="1182374" y="1684535"/>
                </a:cubicBezTo>
                <a:cubicBezTo>
                  <a:pt x="1188606" y="1681419"/>
                  <a:pt x="1194836" y="1676746"/>
                  <a:pt x="1201068" y="1670516"/>
                </a:cubicBezTo>
                <a:cubicBezTo>
                  <a:pt x="1207301" y="1654937"/>
                  <a:pt x="1215866" y="1640138"/>
                  <a:pt x="1226771" y="1626117"/>
                </a:cubicBezTo>
                <a:cubicBezTo>
                  <a:pt x="1237675" y="1612099"/>
                  <a:pt x="1250918" y="1600414"/>
                  <a:pt x="1266497" y="1591066"/>
                </a:cubicBezTo>
                <a:cubicBezTo>
                  <a:pt x="1282073" y="1581720"/>
                  <a:pt x="1294536" y="1569257"/>
                  <a:pt x="1303882" y="1553679"/>
                </a:cubicBezTo>
                <a:cubicBezTo>
                  <a:pt x="1313230" y="1538102"/>
                  <a:pt x="1327248" y="1527197"/>
                  <a:pt x="1345944" y="1520966"/>
                </a:cubicBezTo>
                <a:cubicBezTo>
                  <a:pt x="1352177" y="1508504"/>
                  <a:pt x="1358405" y="1496819"/>
                  <a:pt x="1364637" y="1485916"/>
                </a:cubicBezTo>
                <a:cubicBezTo>
                  <a:pt x="1370867" y="1475010"/>
                  <a:pt x="1377101" y="1463329"/>
                  <a:pt x="1383330" y="1450867"/>
                </a:cubicBezTo>
                <a:cubicBezTo>
                  <a:pt x="1392678" y="1447749"/>
                  <a:pt x="1402802" y="1445412"/>
                  <a:pt x="1413707" y="1443855"/>
                </a:cubicBezTo>
                <a:cubicBezTo>
                  <a:pt x="1424611" y="1442296"/>
                  <a:pt x="1436298" y="1433731"/>
                  <a:pt x="1448760" y="1418151"/>
                </a:cubicBezTo>
                <a:cubicBezTo>
                  <a:pt x="1439412" y="1464885"/>
                  <a:pt x="1426949" y="1497599"/>
                  <a:pt x="1411373" y="1516291"/>
                </a:cubicBezTo>
                <a:cubicBezTo>
                  <a:pt x="1398910" y="1528754"/>
                  <a:pt x="1389564" y="1541216"/>
                  <a:pt x="1383330" y="1553679"/>
                </a:cubicBezTo>
                <a:cubicBezTo>
                  <a:pt x="1377100" y="1566141"/>
                  <a:pt x="1369312" y="1578603"/>
                  <a:pt x="1359962" y="1591066"/>
                </a:cubicBezTo>
                <a:lnTo>
                  <a:pt x="1308555" y="1647148"/>
                </a:lnTo>
                <a:lnTo>
                  <a:pt x="1144987" y="1801370"/>
                </a:lnTo>
                <a:cubicBezTo>
                  <a:pt x="1132524" y="1813833"/>
                  <a:pt x="1120062" y="1824738"/>
                  <a:pt x="1107601" y="1834084"/>
                </a:cubicBezTo>
                <a:cubicBezTo>
                  <a:pt x="1095137" y="1843431"/>
                  <a:pt x="1082674" y="1852779"/>
                  <a:pt x="1070212" y="1862125"/>
                </a:cubicBezTo>
                <a:cubicBezTo>
                  <a:pt x="1063980" y="1865239"/>
                  <a:pt x="1058527" y="1868355"/>
                  <a:pt x="1053856" y="1871472"/>
                </a:cubicBezTo>
                <a:cubicBezTo>
                  <a:pt x="1049183" y="1874588"/>
                  <a:pt x="1043730" y="1873029"/>
                  <a:pt x="1037500" y="1866798"/>
                </a:cubicBezTo>
                <a:cubicBezTo>
                  <a:pt x="1028153" y="1860566"/>
                  <a:pt x="1025813" y="1851999"/>
                  <a:pt x="1030490" y="1841094"/>
                </a:cubicBezTo>
                <a:cubicBezTo>
                  <a:pt x="1035163" y="1830191"/>
                  <a:pt x="1034382" y="1821622"/>
                  <a:pt x="1028152" y="1815390"/>
                </a:cubicBezTo>
                <a:cubicBezTo>
                  <a:pt x="1018803" y="1812275"/>
                  <a:pt x="1012573" y="1813833"/>
                  <a:pt x="1009457" y="1820065"/>
                </a:cubicBezTo>
                <a:cubicBezTo>
                  <a:pt x="1006341" y="1826295"/>
                  <a:pt x="1001668" y="1830970"/>
                  <a:pt x="995437" y="1834084"/>
                </a:cubicBezTo>
                <a:lnTo>
                  <a:pt x="958050" y="1866798"/>
                </a:lnTo>
                <a:cubicBezTo>
                  <a:pt x="923777" y="1901071"/>
                  <a:pt x="886390" y="1924437"/>
                  <a:pt x="845890" y="1936900"/>
                </a:cubicBezTo>
                <a:cubicBezTo>
                  <a:pt x="845890" y="1936900"/>
                  <a:pt x="838099" y="1936900"/>
                  <a:pt x="822522" y="1936900"/>
                </a:cubicBezTo>
                <a:cubicBezTo>
                  <a:pt x="822521" y="1927552"/>
                  <a:pt x="824857" y="1919762"/>
                  <a:pt x="829532" y="1913532"/>
                </a:cubicBezTo>
                <a:cubicBezTo>
                  <a:pt x="834205" y="1907302"/>
                  <a:pt x="839656" y="1901070"/>
                  <a:pt x="845888" y="1894839"/>
                </a:cubicBezTo>
                <a:cubicBezTo>
                  <a:pt x="849002" y="1885491"/>
                  <a:pt x="856794" y="1874588"/>
                  <a:pt x="869256" y="1862125"/>
                </a:cubicBezTo>
                <a:cubicBezTo>
                  <a:pt x="925338" y="1812275"/>
                  <a:pt x="978302" y="1760089"/>
                  <a:pt x="1028152" y="1705566"/>
                </a:cubicBezTo>
                <a:cubicBezTo>
                  <a:pt x="1078003" y="1651041"/>
                  <a:pt x="1127849" y="1595741"/>
                  <a:pt x="1177703" y="1539659"/>
                </a:cubicBezTo>
                <a:cubicBezTo>
                  <a:pt x="1211974" y="1499156"/>
                  <a:pt x="1245466" y="1458654"/>
                  <a:pt x="1278178" y="1418151"/>
                </a:cubicBezTo>
                <a:cubicBezTo>
                  <a:pt x="1310892" y="1377648"/>
                  <a:pt x="1342827" y="1335589"/>
                  <a:pt x="1373985" y="1291967"/>
                </a:cubicBezTo>
                <a:cubicBezTo>
                  <a:pt x="1411371" y="1239003"/>
                  <a:pt x="1448760" y="1186817"/>
                  <a:pt x="1486145" y="1135410"/>
                </a:cubicBezTo>
                <a:cubicBezTo>
                  <a:pt x="1523533" y="1084001"/>
                  <a:pt x="1556249" y="1028699"/>
                  <a:pt x="1584288" y="969503"/>
                </a:cubicBezTo>
                <a:cubicBezTo>
                  <a:pt x="1587404" y="950808"/>
                  <a:pt x="1596750" y="936789"/>
                  <a:pt x="1612329" y="927443"/>
                </a:cubicBezTo>
                <a:cubicBezTo>
                  <a:pt x="1637252" y="893170"/>
                  <a:pt x="1652832" y="849552"/>
                  <a:pt x="1659062" y="796586"/>
                </a:cubicBezTo>
                <a:cubicBezTo>
                  <a:pt x="1665293" y="765431"/>
                  <a:pt x="1671523" y="738947"/>
                  <a:pt x="1677755" y="717138"/>
                </a:cubicBezTo>
                <a:cubicBezTo>
                  <a:pt x="1680871" y="704678"/>
                  <a:pt x="1690217" y="689097"/>
                  <a:pt x="1705798" y="670405"/>
                </a:cubicBezTo>
                <a:cubicBezTo>
                  <a:pt x="1702680" y="642364"/>
                  <a:pt x="1704239" y="613545"/>
                  <a:pt x="1710469" y="583945"/>
                </a:cubicBezTo>
                <a:cubicBezTo>
                  <a:pt x="1716699" y="554347"/>
                  <a:pt x="1715144" y="523972"/>
                  <a:pt x="1705796" y="492815"/>
                </a:cubicBezTo>
                <a:lnTo>
                  <a:pt x="1673082" y="450754"/>
                </a:lnTo>
                <a:cubicBezTo>
                  <a:pt x="1654387" y="416485"/>
                  <a:pt x="1631801" y="388442"/>
                  <a:pt x="1605317" y="366633"/>
                </a:cubicBezTo>
                <a:cubicBezTo>
                  <a:pt x="1578837" y="344823"/>
                  <a:pt x="1551574" y="321457"/>
                  <a:pt x="1523533" y="296532"/>
                </a:cubicBezTo>
                <a:cubicBezTo>
                  <a:pt x="1511072" y="290300"/>
                  <a:pt x="1495494" y="284069"/>
                  <a:pt x="1476799" y="277837"/>
                </a:cubicBezTo>
                <a:cubicBezTo>
                  <a:pt x="1271170" y="215527"/>
                  <a:pt x="1079558" y="242011"/>
                  <a:pt x="901968" y="357285"/>
                </a:cubicBezTo>
                <a:cubicBezTo>
                  <a:pt x="774228" y="438292"/>
                  <a:pt x="658952" y="534875"/>
                  <a:pt x="556136" y="647039"/>
                </a:cubicBezTo>
                <a:cubicBezTo>
                  <a:pt x="475130" y="728044"/>
                  <a:pt x="405032" y="823070"/>
                  <a:pt x="345834" y="932116"/>
                </a:cubicBezTo>
                <a:cubicBezTo>
                  <a:pt x="327139" y="969503"/>
                  <a:pt x="309224" y="1005331"/>
                  <a:pt x="292091" y="1039604"/>
                </a:cubicBezTo>
                <a:cubicBezTo>
                  <a:pt x="274953" y="1073877"/>
                  <a:pt x="258597" y="1111263"/>
                  <a:pt x="243018" y="1151766"/>
                </a:cubicBezTo>
                <a:cubicBezTo>
                  <a:pt x="236788" y="1176693"/>
                  <a:pt x="230556" y="1200057"/>
                  <a:pt x="224324" y="1221870"/>
                </a:cubicBezTo>
                <a:cubicBezTo>
                  <a:pt x="218094" y="1243676"/>
                  <a:pt x="211861" y="1267044"/>
                  <a:pt x="205631" y="1291967"/>
                </a:cubicBezTo>
                <a:lnTo>
                  <a:pt x="177592" y="1432170"/>
                </a:lnTo>
                <a:cubicBezTo>
                  <a:pt x="158897" y="1444633"/>
                  <a:pt x="137866" y="1453979"/>
                  <a:pt x="114499" y="1460213"/>
                </a:cubicBezTo>
                <a:cubicBezTo>
                  <a:pt x="91131" y="1466442"/>
                  <a:pt x="68544" y="1472674"/>
                  <a:pt x="46734" y="1478904"/>
                </a:cubicBezTo>
                <a:cubicBezTo>
                  <a:pt x="37387" y="1482022"/>
                  <a:pt x="28821" y="1479684"/>
                  <a:pt x="21031" y="1471894"/>
                </a:cubicBezTo>
                <a:cubicBezTo>
                  <a:pt x="13242" y="1464105"/>
                  <a:pt x="7791" y="1457095"/>
                  <a:pt x="4673" y="1450865"/>
                </a:cubicBezTo>
                <a:cubicBezTo>
                  <a:pt x="4673" y="1444633"/>
                  <a:pt x="3894" y="1440739"/>
                  <a:pt x="2338" y="1439180"/>
                </a:cubicBezTo>
                <a:cubicBezTo>
                  <a:pt x="780" y="1437623"/>
                  <a:pt x="0" y="1435286"/>
                  <a:pt x="0" y="1432170"/>
                </a:cubicBezTo>
                <a:cubicBezTo>
                  <a:pt x="6232" y="1335587"/>
                  <a:pt x="20252" y="1243676"/>
                  <a:pt x="42061" y="1156439"/>
                </a:cubicBezTo>
                <a:cubicBezTo>
                  <a:pt x="57639" y="1115936"/>
                  <a:pt x="72438" y="1076212"/>
                  <a:pt x="86458" y="1037268"/>
                </a:cubicBezTo>
                <a:cubicBezTo>
                  <a:pt x="100479" y="998322"/>
                  <a:pt x="118392" y="961714"/>
                  <a:pt x="140205" y="927443"/>
                </a:cubicBezTo>
                <a:cubicBezTo>
                  <a:pt x="165128" y="880707"/>
                  <a:pt x="190832" y="835532"/>
                  <a:pt x="217314" y="791913"/>
                </a:cubicBezTo>
                <a:cubicBezTo>
                  <a:pt x="243796" y="748295"/>
                  <a:pt x="274174" y="704676"/>
                  <a:pt x="308445" y="661058"/>
                </a:cubicBezTo>
                <a:lnTo>
                  <a:pt x="476690" y="483468"/>
                </a:lnTo>
                <a:cubicBezTo>
                  <a:pt x="495381" y="464774"/>
                  <a:pt x="510960" y="452311"/>
                  <a:pt x="523424" y="446081"/>
                </a:cubicBezTo>
                <a:cubicBezTo>
                  <a:pt x="554579" y="427388"/>
                  <a:pt x="579504" y="405578"/>
                  <a:pt x="598197" y="380653"/>
                </a:cubicBezTo>
                <a:cubicBezTo>
                  <a:pt x="613777" y="358844"/>
                  <a:pt x="638700" y="340149"/>
                  <a:pt x="672971" y="324573"/>
                </a:cubicBezTo>
                <a:lnTo>
                  <a:pt x="752419" y="277837"/>
                </a:lnTo>
                <a:cubicBezTo>
                  <a:pt x="796039" y="252912"/>
                  <a:pt x="839658" y="229547"/>
                  <a:pt x="883276" y="207738"/>
                </a:cubicBezTo>
                <a:cubicBezTo>
                  <a:pt x="926893" y="185927"/>
                  <a:pt x="973627" y="170349"/>
                  <a:pt x="1023477" y="161002"/>
                </a:cubicBezTo>
                <a:lnTo>
                  <a:pt x="1093578" y="142310"/>
                </a:lnTo>
                <a:cubicBezTo>
                  <a:pt x="1130965" y="137636"/>
                  <a:pt x="1167575" y="135300"/>
                  <a:pt x="1203403" y="135300"/>
                </a:cubicBezTo>
                <a:close/>
                <a:moveTo>
                  <a:pt x="5769129" y="4"/>
                </a:moveTo>
                <a:cubicBezTo>
                  <a:pt x="5774146" y="-82"/>
                  <a:pt x="5779521" y="1054"/>
                  <a:pt x="5785116" y="3142"/>
                </a:cubicBezTo>
                <a:cubicBezTo>
                  <a:pt x="5818685" y="15673"/>
                  <a:pt x="5860170" y="62458"/>
                  <a:pt x="5879790" y="85095"/>
                </a:cubicBezTo>
                <a:cubicBezTo>
                  <a:pt x="5905948" y="115280"/>
                  <a:pt x="5913425" y="147216"/>
                  <a:pt x="5912236" y="185301"/>
                </a:cubicBezTo>
                <a:cubicBezTo>
                  <a:pt x="5911047" y="223387"/>
                  <a:pt x="5886482" y="263949"/>
                  <a:pt x="5872657" y="313603"/>
                </a:cubicBezTo>
                <a:cubicBezTo>
                  <a:pt x="5858828" y="363258"/>
                  <a:pt x="5848613" y="449121"/>
                  <a:pt x="5815499" y="481954"/>
                </a:cubicBezTo>
                <a:cubicBezTo>
                  <a:pt x="5782387" y="514787"/>
                  <a:pt x="5696572" y="554347"/>
                  <a:pt x="5673976" y="510600"/>
                </a:cubicBezTo>
                <a:cubicBezTo>
                  <a:pt x="5651382" y="466855"/>
                  <a:pt x="5666374" y="303884"/>
                  <a:pt x="5679927" y="219484"/>
                </a:cubicBezTo>
                <a:cubicBezTo>
                  <a:pt x="5693478" y="135081"/>
                  <a:pt x="5721978" y="26595"/>
                  <a:pt x="5755288" y="4197"/>
                </a:cubicBezTo>
                <a:cubicBezTo>
                  <a:pt x="5759452" y="1397"/>
                  <a:pt x="5764112" y="89"/>
                  <a:pt x="5769129" y="4"/>
                </a:cubicBezTo>
                <a:close/>
              </a:path>
            </a:pathLst>
          </a:cu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3AF4A755-3507-4F77-97D3-BB03A2B87EC0}"/>
              </a:ext>
            </a:extLst>
          </p:cNvPr>
          <p:cNvSpPr txBox="1"/>
          <p:nvPr/>
        </p:nvSpPr>
        <p:spPr>
          <a:xfrm>
            <a:off x="3861532" y="4073353"/>
            <a:ext cx="6175938" cy="923330"/>
          </a:xfrm>
          <a:prstGeom prst="rect">
            <a:avLst/>
          </a:prstGeom>
          <a:noFill/>
        </p:spPr>
        <p:txBody>
          <a:bodyPr wrap="square" rtlCol="0">
            <a:spAutoFit/>
          </a:bodyPr>
          <a:lstStyle/>
          <a:p>
            <a:r>
              <a:rPr lang="en-GB" sz="5400" i="1" spc="-150" dirty="0">
                <a:solidFill>
                  <a:srgbClr val="A7BA62"/>
                </a:solidFill>
                <a:latin typeface="Cavolini" panose="020B0502040204020203" pitchFamily="66" charset="0"/>
                <a:ea typeface="Source Sans Pro" panose="020B0503030403020204" pitchFamily="34" charset="0"/>
                <a:cs typeface="Cavolini" panose="020B0502040204020203" pitchFamily="66" charset="0"/>
              </a:rPr>
              <a:t>Artisan Tile Co.</a:t>
            </a:r>
            <a:endParaRPr lang="en-GB" sz="5400" i="1" dirty="0">
              <a:solidFill>
                <a:srgbClr val="A7BA62"/>
              </a:solidFill>
              <a:latin typeface="Cavolini" panose="020B0502040204020203" pitchFamily="66" charset="0"/>
              <a:ea typeface="Source Sans Pro" panose="020B0503030403020204" pitchFamily="34" charset="0"/>
              <a:cs typeface="Cavolini" panose="020B0502040204020203" pitchFamily="66" charset="0"/>
            </a:endParaRPr>
          </a:p>
        </p:txBody>
      </p:sp>
      <p:grpSp>
        <p:nvGrpSpPr>
          <p:cNvPr id="6" name="Group 5">
            <a:extLst>
              <a:ext uri="{FF2B5EF4-FFF2-40B4-BE49-F238E27FC236}">
                <a16:creationId xmlns:a16="http://schemas.microsoft.com/office/drawing/2014/main" id="{B6A4D86A-9595-45AB-A60F-19B25F59008A}"/>
              </a:ext>
            </a:extLst>
          </p:cNvPr>
          <p:cNvGrpSpPr/>
          <p:nvPr/>
        </p:nvGrpSpPr>
        <p:grpSpPr>
          <a:xfrm>
            <a:off x="-3893713" y="3212976"/>
            <a:ext cx="6732765" cy="3293725"/>
            <a:chOff x="3071664" y="1484784"/>
            <a:chExt cx="6732765" cy="3293725"/>
          </a:xfrm>
        </p:grpSpPr>
        <p:sp>
          <p:nvSpPr>
            <p:cNvPr id="9" name="Freeform: Shape 8">
              <a:extLst>
                <a:ext uri="{FF2B5EF4-FFF2-40B4-BE49-F238E27FC236}">
                  <a16:creationId xmlns:a16="http://schemas.microsoft.com/office/drawing/2014/main" id="{C2A03878-54D9-4032-A1C9-BE3A38A6D665}"/>
                </a:ext>
              </a:extLst>
            </p:cNvPr>
            <p:cNvSpPr/>
            <p:nvPr/>
          </p:nvSpPr>
          <p:spPr>
            <a:xfrm>
              <a:off x="3071664" y="1484784"/>
              <a:ext cx="6732765" cy="3081886"/>
            </a:xfrm>
            <a:custGeom>
              <a:avLst/>
              <a:gdLst>
                <a:gd name="connsiteX0" fmla="*/ 5990802 w 6732765"/>
                <a:gd name="connsiteY0" fmla="*/ 2327129 h 3081886"/>
                <a:gd name="connsiteX1" fmla="*/ 5984083 w 6732765"/>
                <a:gd name="connsiteY1" fmla="*/ 2329467 h 3081886"/>
                <a:gd name="connsiteX2" fmla="*/ 5956046 w 6732765"/>
                <a:gd name="connsiteY2" fmla="*/ 2376199 h 3081886"/>
                <a:gd name="connsiteX3" fmla="*/ 5965393 w 6732765"/>
                <a:gd name="connsiteY3" fmla="*/ 2399567 h 3081886"/>
                <a:gd name="connsiteX4" fmla="*/ 6007451 w 6732765"/>
                <a:gd name="connsiteY4" fmla="*/ 2348160 h 3081886"/>
                <a:gd name="connsiteX5" fmla="*/ 5990802 w 6732765"/>
                <a:gd name="connsiteY5" fmla="*/ 2327129 h 3081886"/>
                <a:gd name="connsiteX6" fmla="*/ 1734189 w 6732765"/>
                <a:gd name="connsiteY6" fmla="*/ 2259364 h 3081886"/>
                <a:gd name="connsiteX7" fmla="*/ 1734189 w 6732765"/>
                <a:gd name="connsiteY7" fmla="*/ 2310773 h 3081886"/>
                <a:gd name="connsiteX8" fmla="*/ 1738864 w 6732765"/>
                <a:gd name="connsiteY8" fmla="*/ 2315446 h 3081886"/>
                <a:gd name="connsiteX9" fmla="*/ 1738864 w 6732765"/>
                <a:gd name="connsiteY9" fmla="*/ 2259366 h 3081886"/>
                <a:gd name="connsiteX10" fmla="*/ 6119615 w 6732765"/>
                <a:gd name="connsiteY10" fmla="*/ 1974287 h 3081886"/>
                <a:gd name="connsiteX11" fmla="*/ 6075216 w 6732765"/>
                <a:gd name="connsiteY11" fmla="*/ 2009338 h 3081886"/>
                <a:gd name="connsiteX12" fmla="*/ 6030819 w 6732765"/>
                <a:gd name="connsiteY12" fmla="*/ 2035040 h 3081886"/>
                <a:gd name="connsiteX13" fmla="*/ 5998103 w 6732765"/>
                <a:gd name="connsiteY13" fmla="*/ 2063081 h 3081886"/>
                <a:gd name="connsiteX14" fmla="*/ 5820517 w 6732765"/>
                <a:gd name="connsiteY14" fmla="*/ 2207957 h 3081886"/>
                <a:gd name="connsiteX15" fmla="*/ 5778456 w 6732765"/>
                <a:gd name="connsiteY15" fmla="*/ 2247681 h 3081886"/>
                <a:gd name="connsiteX16" fmla="*/ 5741067 w 6732765"/>
                <a:gd name="connsiteY16" fmla="*/ 2292078 h 3081886"/>
                <a:gd name="connsiteX17" fmla="*/ 5675639 w 6732765"/>
                <a:gd name="connsiteY17" fmla="*/ 2385549 h 3081886"/>
                <a:gd name="connsiteX18" fmla="*/ 5661619 w 6732765"/>
                <a:gd name="connsiteY18" fmla="*/ 2450974 h 3081886"/>
                <a:gd name="connsiteX19" fmla="*/ 5680312 w 6732765"/>
                <a:gd name="connsiteY19" fmla="*/ 2455649 h 3081886"/>
                <a:gd name="connsiteX20" fmla="*/ 5778454 w 6732765"/>
                <a:gd name="connsiteY20" fmla="*/ 2439291 h 3081886"/>
                <a:gd name="connsiteX21" fmla="*/ 5862575 w 6732765"/>
                <a:gd name="connsiteY21" fmla="*/ 2385547 h 3081886"/>
                <a:gd name="connsiteX22" fmla="*/ 5874258 w 6732765"/>
                <a:gd name="connsiteY22" fmla="*/ 2376199 h 3081886"/>
                <a:gd name="connsiteX23" fmla="*/ 5885945 w 6732765"/>
                <a:gd name="connsiteY23" fmla="*/ 2371526 h 3081886"/>
                <a:gd name="connsiteX24" fmla="*/ 5923330 w 6732765"/>
                <a:gd name="connsiteY24" fmla="*/ 2338812 h 3081886"/>
                <a:gd name="connsiteX25" fmla="*/ 5998103 w 6732765"/>
                <a:gd name="connsiteY25" fmla="*/ 2247683 h 3081886"/>
                <a:gd name="connsiteX26" fmla="*/ 6063531 w 6732765"/>
                <a:gd name="connsiteY26" fmla="*/ 2151875 h 3081886"/>
                <a:gd name="connsiteX27" fmla="*/ 6100920 w 6732765"/>
                <a:gd name="connsiteY27" fmla="*/ 2077103 h 3081886"/>
                <a:gd name="connsiteX28" fmla="*/ 6124286 w 6732765"/>
                <a:gd name="connsiteY28" fmla="*/ 1997653 h 3081886"/>
                <a:gd name="connsiteX29" fmla="*/ 6119615 w 6732765"/>
                <a:gd name="connsiteY29" fmla="*/ 1974287 h 3081886"/>
                <a:gd name="connsiteX30" fmla="*/ 570156 w 6732765"/>
                <a:gd name="connsiteY30" fmla="*/ 1964939 h 3081886"/>
                <a:gd name="connsiteX31" fmla="*/ 570156 w 6732765"/>
                <a:gd name="connsiteY31" fmla="*/ 1999990 h 3081886"/>
                <a:gd name="connsiteX32" fmla="*/ 565483 w 6732765"/>
                <a:gd name="connsiteY32" fmla="*/ 2039713 h 3081886"/>
                <a:gd name="connsiteX33" fmla="*/ 584177 w 6732765"/>
                <a:gd name="connsiteY33" fmla="*/ 2025694 h 3081886"/>
                <a:gd name="connsiteX34" fmla="*/ 570156 w 6732765"/>
                <a:gd name="connsiteY34" fmla="*/ 1964939 h 3081886"/>
                <a:gd name="connsiteX35" fmla="*/ 3975397 w 6732765"/>
                <a:gd name="connsiteY35" fmla="*/ 1843431 h 3081886"/>
                <a:gd name="connsiteX36" fmla="*/ 3973062 w 6732765"/>
                <a:gd name="connsiteY36" fmla="*/ 1855114 h 3081886"/>
                <a:gd name="connsiteX37" fmla="*/ 3970724 w 6732765"/>
                <a:gd name="connsiteY37" fmla="*/ 1862125 h 3081886"/>
                <a:gd name="connsiteX38" fmla="*/ 3970724 w 6732765"/>
                <a:gd name="connsiteY38" fmla="*/ 1843432 h 3081886"/>
                <a:gd name="connsiteX39" fmla="*/ 3230032 w 6732765"/>
                <a:gd name="connsiteY39" fmla="*/ 1843431 h 3081886"/>
                <a:gd name="connsiteX40" fmla="*/ 3234709 w 6732765"/>
                <a:gd name="connsiteY40" fmla="*/ 1843431 h 3081886"/>
                <a:gd name="connsiteX41" fmla="*/ 3232371 w 6732765"/>
                <a:gd name="connsiteY41" fmla="*/ 1855114 h 3081886"/>
                <a:gd name="connsiteX42" fmla="*/ 3230032 w 6732765"/>
                <a:gd name="connsiteY42" fmla="*/ 1862125 h 3081886"/>
                <a:gd name="connsiteX43" fmla="*/ 4018679 w 6732765"/>
                <a:gd name="connsiteY43" fmla="*/ 1818316 h 3081886"/>
                <a:gd name="connsiteX44" fmla="*/ 4013836 w 6732765"/>
                <a:gd name="connsiteY44" fmla="*/ 1828738 h 3081886"/>
                <a:gd name="connsiteX45" fmla="*/ 4020799 w 6732765"/>
                <a:gd name="connsiteY45" fmla="*/ 1846284 h 3081886"/>
                <a:gd name="connsiteX46" fmla="*/ 4027854 w 6732765"/>
                <a:gd name="connsiteY46" fmla="*/ 1828776 h 3081886"/>
                <a:gd name="connsiteX47" fmla="*/ 4024149 w 6732765"/>
                <a:gd name="connsiteY47" fmla="*/ 1820690 h 3081886"/>
                <a:gd name="connsiteX48" fmla="*/ 1079560 w 6732765"/>
                <a:gd name="connsiteY48" fmla="*/ 1745290 h 3081886"/>
                <a:gd name="connsiteX49" fmla="*/ 1065537 w 6732765"/>
                <a:gd name="connsiteY49" fmla="*/ 1759310 h 3081886"/>
                <a:gd name="connsiteX50" fmla="*/ 1060864 w 6732765"/>
                <a:gd name="connsiteY50" fmla="*/ 1768656 h 3081886"/>
                <a:gd name="connsiteX51" fmla="*/ 1067875 w 6732765"/>
                <a:gd name="connsiteY51" fmla="*/ 1770993 h 3081886"/>
                <a:gd name="connsiteX52" fmla="*/ 1074887 w 6732765"/>
                <a:gd name="connsiteY52" fmla="*/ 1773331 h 3081886"/>
                <a:gd name="connsiteX53" fmla="*/ 1088905 w 6732765"/>
                <a:gd name="connsiteY53" fmla="*/ 1754636 h 3081886"/>
                <a:gd name="connsiteX54" fmla="*/ 3304809 w 6732765"/>
                <a:gd name="connsiteY54" fmla="*/ 1735944 h 3081886"/>
                <a:gd name="connsiteX55" fmla="*/ 3300135 w 6732765"/>
                <a:gd name="connsiteY55" fmla="*/ 1763983 h 3081886"/>
                <a:gd name="connsiteX56" fmla="*/ 3300135 w 6732765"/>
                <a:gd name="connsiteY56" fmla="*/ 1820065 h 3081886"/>
                <a:gd name="connsiteX57" fmla="*/ 3295460 w 6732765"/>
                <a:gd name="connsiteY57" fmla="*/ 1871472 h 3081886"/>
                <a:gd name="connsiteX58" fmla="*/ 3293124 w 6732765"/>
                <a:gd name="connsiteY58" fmla="*/ 1885491 h 3081886"/>
                <a:gd name="connsiteX59" fmla="*/ 3295460 w 6732765"/>
                <a:gd name="connsiteY59" fmla="*/ 1894839 h 3081886"/>
                <a:gd name="connsiteX60" fmla="*/ 3307145 w 6732765"/>
                <a:gd name="connsiteY60" fmla="*/ 1897178 h 3081886"/>
                <a:gd name="connsiteX61" fmla="*/ 3318828 w 6732765"/>
                <a:gd name="connsiteY61" fmla="*/ 1894839 h 3081886"/>
                <a:gd name="connsiteX62" fmla="*/ 3323501 w 6732765"/>
                <a:gd name="connsiteY62" fmla="*/ 1815390 h 3081886"/>
                <a:gd name="connsiteX63" fmla="*/ 3304809 w 6732765"/>
                <a:gd name="connsiteY63" fmla="*/ 1735944 h 3081886"/>
                <a:gd name="connsiteX64" fmla="*/ 616890 w 6732765"/>
                <a:gd name="connsiteY64" fmla="*/ 1731271 h 3081886"/>
                <a:gd name="connsiteX65" fmla="*/ 600533 w 6732765"/>
                <a:gd name="connsiteY65" fmla="*/ 1810716 h 3081886"/>
                <a:gd name="connsiteX66" fmla="*/ 584179 w 6732765"/>
                <a:gd name="connsiteY66" fmla="*/ 1890164 h 3081886"/>
                <a:gd name="connsiteX67" fmla="*/ 586514 w 6732765"/>
                <a:gd name="connsiteY67" fmla="*/ 1897176 h 3081886"/>
                <a:gd name="connsiteX68" fmla="*/ 588850 w 6732765"/>
                <a:gd name="connsiteY68" fmla="*/ 1908861 h 3081886"/>
                <a:gd name="connsiteX69" fmla="*/ 616890 w 6732765"/>
                <a:gd name="connsiteY69" fmla="*/ 1731271 h 3081886"/>
                <a:gd name="connsiteX70" fmla="*/ 4063181 w 6732765"/>
                <a:gd name="connsiteY70" fmla="*/ 1720208 h 3081886"/>
                <a:gd name="connsiteX71" fmla="*/ 4057305 w 6732765"/>
                <a:gd name="connsiteY71" fmla="*/ 1734214 h 3081886"/>
                <a:gd name="connsiteX72" fmla="*/ 4057541 w 6732765"/>
                <a:gd name="connsiteY72" fmla="*/ 1739195 h 3081886"/>
                <a:gd name="connsiteX73" fmla="*/ 4060674 w 6732765"/>
                <a:gd name="connsiteY73" fmla="*/ 1739863 h 3081886"/>
                <a:gd name="connsiteX74" fmla="*/ 4060796 w 6732765"/>
                <a:gd name="connsiteY74" fmla="*/ 1738897 h 3081886"/>
                <a:gd name="connsiteX75" fmla="*/ 4063181 w 6732765"/>
                <a:gd name="connsiteY75" fmla="*/ 1720208 h 3081886"/>
                <a:gd name="connsiteX76" fmla="*/ 3281443 w 6732765"/>
                <a:gd name="connsiteY76" fmla="*/ 1698556 h 3081886"/>
                <a:gd name="connsiteX77" fmla="*/ 3267421 w 6732765"/>
                <a:gd name="connsiteY77" fmla="*/ 1742954 h 3081886"/>
                <a:gd name="connsiteX78" fmla="*/ 3253402 w 6732765"/>
                <a:gd name="connsiteY78" fmla="*/ 1796697 h 3081886"/>
                <a:gd name="connsiteX79" fmla="*/ 3262748 w 6732765"/>
                <a:gd name="connsiteY79" fmla="*/ 1801370 h 3081886"/>
                <a:gd name="connsiteX80" fmla="*/ 3267423 w 6732765"/>
                <a:gd name="connsiteY80" fmla="*/ 1796697 h 3081886"/>
                <a:gd name="connsiteX81" fmla="*/ 3283779 w 6732765"/>
                <a:gd name="connsiteY81" fmla="*/ 1747629 h 3081886"/>
                <a:gd name="connsiteX82" fmla="*/ 3281443 w 6732765"/>
                <a:gd name="connsiteY82" fmla="*/ 1698556 h 3081886"/>
                <a:gd name="connsiteX83" fmla="*/ 4044654 w 6732765"/>
                <a:gd name="connsiteY83" fmla="*/ 1654732 h 3081886"/>
                <a:gd name="connsiteX84" fmla="*/ 4039969 w 6732765"/>
                <a:gd name="connsiteY84" fmla="*/ 1659394 h 3081886"/>
                <a:gd name="connsiteX85" fmla="*/ 4023487 w 6732765"/>
                <a:gd name="connsiteY85" fmla="*/ 1708424 h 3081886"/>
                <a:gd name="connsiteX86" fmla="*/ 4024522 w 6732765"/>
                <a:gd name="connsiteY86" fmla="*/ 1731437 h 3081886"/>
                <a:gd name="connsiteX87" fmla="*/ 4034727 w 6732765"/>
                <a:gd name="connsiteY87" fmla="*/ 1733844 h 3081886"/>
                <a:gd name="connsiteX88" fmla="*/ 4039830 w 6732765"/>
                <a:gd name="connsiteY88" fmla="*/ 1713139 h 3081886"/>
                <a:gd name="connsiteX89" fmla="*/ 4053989 w 6732765"/>
                <a:gd name="connsiteY89" fmla="*/ 1659431 h 3081886"/>
                <a:gd name="connsiteX90" fmla="*/ 3318828 w 6732765"/>
                <a:gd name="connsiteY90" fmla="*/ 1581720 h 3081886"/>
                <a:gd name="connsiteX91" fmla="*/ 3300133 w 6732765"/>
                <a:gd name="connsiteY91" fmla="*/ 1600416 h 3081886"/>
                <a:gd name="connsiteX92" fmla="*/ 3295460 w 6732765"/>
                <a:gd name="connsiteY92" fmla="*/ 1614434 h 3081886"/>
                <a:gd name="connsiteX93" fmla="*/ 3304807 w 6732765"/>
                <a:gd name="connsiteY93" fmla="*/ 1614436 h 3081886"/>
                <a:gd name="connsiteX94" fmla="*/ 3309482 w 6732765"/>
                <a:gd name="connsiteY94" fmla="*/ 1614434 h 3081886"/>
                <a:gd name="connsiteX95" fmla="*/ 3323501 w 6732765"/>
                <a:gd name="connsiteY95" fmla="*/ 1609760 h 3081886"/>
                <a:gd name="connsiteX96" fmla="*/ 3351542 w 6732765"/>
                <a:gd name="connsiteY96" fmla="*/ 1651821 h 3081886"/>
                <a:gd name="connsiteX97" fmla="*/ 3351544 w 6732765"/>
                <a:gd name="connsiteY97" fmla="*/ 1591066 h 3081886"/>
                <a:gd name="connsiteX98" fmla="*/ 3332849 w 6732765"/>
                <a:gd name="connsiteY98" fmla="*/ 1600414 h 3081886"/>
                <a:gd name="connsiteX99" fmla="*/ 3332848 w 6732765"/>
                <a:gd name="connsiteY99" fmla="*/ 1595741 h 3081886"/>
                <a:gd name="connsiteX100" fmla="*/ 4049564 w 6732765"/>
                <a:gd name="connsiteY100" fmla="*/ 1561277 h 3081886"/>
                <a:gd name="connsiteX101" fmla="*/ 4049410 w 6732765"/>
                <a:gd name="connsiteY101" fmla="*/ 1622032 h 3081886"/>
                <a:gd name="connsiteX102" fmla="*/ 4068128 w 6732765"/>
                <a:gd name="connsiteY102" fmla="*/ 1612731 h 3081886"/>
                <a:gd name="connsiteX103" fmla="*/ 4068116 w 6732765"/>
                <a:gd name="connsiteY103" fmla="*/ 1617403 h 3081886"/>
                <a:gd name="connsiteX104" fmla="*/ 4082100 w 6732765"/>
                <a:gd name="connsiteY104" fmla="*/ 1631460 h 3081886"/>
                <a:gd name="connsiteX105" fmla="*/ 4100840 w 6732765"/>
                <a:gd name="connsiteY105" fmla="*/ 1612814 h 3081886"/>
                <a:gd name="connsiteX106" fmla="*/ 4105551 w 6732765"/>
                <a:gd name="connsiteY106" fmla="*/ 1598806 h 3081886"/>
                <a:gd name="connsiteX107" fmla="*/ 4096203 w 6732765"/>
                <a:gd name="connsiteY107" fmla="*/ 1598781 h 3081886"/>
                <a:gd name="connsiteX108" fmla="*/ 4091528 w 6732765"/>
                <a:gd name="connsiteY108" fmla="*/ 1598770 h 3081886"/>
                <a:gd name="connsiteX109" fmla="*/ 4077498 w 6732765"/>
                <a:gd name="connsiteY109" fmla="*/ 1603410 h 3081886"/>
                <a:gd name="connsiteX110" fmla="*/ 4049564 w 6732765"/>
                <a:gd name="connsiteY110" fmla="*/ 1561277 h 3081886"/>
                <a:gd name="connsiteX111" fmla="*/ 3374908 w 6732765"/>
                <a:gd name="connsiteY111" fmla="*/ 1455538 h 3081886"/>
                <a:gd name="connsiteX112" fmla="*/ 3360888 w 6732765"/>
                <a:gd name="connsiteY112" fmla="*/ 1499937 h 3081886"/>
                <a:gd name="connsiteX113" fmla="*/ 3346869 w 6732765"/>
                <a:gd name="connsiteY113" fmla="*/ 1553679 h 3081886"/>
                <a:gd name="connsiteX114" fmla="*/ 3356215 w 6732765"/>
                <a:gd name="connsiteY114" fmla="*/ 1558354 h 3081886"/>
                <a:gd name="connsiteX115" fmla="*/ 3360888 w 6732765"/>
                <a:gd name="connsiteY115" fmla="*/ 1553680 h 3081886"/>
                <a:gd name="connsiteX116" fmla="*/ 3377245 w 6732765"/>
                <a:gd name="connsiteY116" fmla="*/ 1504608 h 3081886"/>
                <a:gd name="connsiteX117" fmla="*/ 3374908 w 6732765"/>
                <a:gd name="connsiteY117" fmla="*/ 1455538 h 3081886"/>
                <a:gd name="connsiteX118" fmla="*/ 3342196 w 6732765"/>
                <a:gd name="connsiteY118" fmla="*/ 1455538 h 3081886"/>
                <a:gd name="connsiteX119" fmla="*/ 3339859 w 6732765"/>
                <a:gd name="connsiteY119" fmla="*/ 1474233 h 3081886"/>
                <a:gd name="connsiteX120" fmla="*/ 3337521 w 6732765"/>
                <a:gd name="connsiteY120" fmla="*/ 1492925 h 3081886"/>
                <a:gd name="connsiteX121" fmla="*/ 3342196 w 6732765"/>
                <a:gd name="connsiteY121" fmla="*/ 1455538 h 3081886"/>
                <a:gd name="connsiteX122" fmla="*/ 4138739 w 6732765"/>
                <a:gd name="connsiteY122" fmla="*/ 1411954 h 3081886"/>
                <a:gd name="connsiteX123" fmla="*/ 4134053 w 6732765"/>
                <a:gd name="connsiteY123" fmla="*/ 1416615 h 3081886"/>
                <a:gd name="connsiteX124" fmla="*/ 4117571 w 6732765"/>
                <a:gd name="connsiteY124" fmla="*/ 1465643 h 3081886"/>
                <a:gd name="connsiteX125" fmla="*/ 4119783 w 6732765"/>
                <a:gd name="connsiteY125" fmla="*/ 1514721 h 3081886"/>
                <a:gd name="connsiteX126" fmla="*/ 4133917 w 6732765"/>
                <a:gd name="connsiteY126" fmla="*/ 1470360 h 3081886"/>
                <a:gd name="connsiteX127" fmla="*/ 4147365 w 6732765"/>
                <a:gd name="connsiteY127" fmla="*/ 1419337 h 3081886"/>
                <a:gd name="connsiteX128" fmla="*/ 4147803 w 6732765"/>
                <a:gd name="connsiteY128" fmla="*/ 1416515 h 3081886"/>
                <a:gd name="connsiteX129" fmla="*/ 4094585 w 6732765"/>
                <a:gd name="connsiteY129" fmla="*/ 1316035 h 3081886"/>
                <a:gd name="connsiteX130" fmla="*/ 4082893 w 6732765"/>
                <a:gd name="connsiteY130" fmla="*/ 1318343 h 3081886"/>
                <a:gd name="connsiteX131" fmla="*/ 4078019 w 6732765"/>
                <a:gd name="connsiteY131" fmla="*/ 1397779 h 3081886"/>
                <a:gd name="connsiteX132" fmla="*/ 4096511 w 6732765"/>
                <a:gd name="connsiteY132" fmla="*/ 1477275 h 3081886"/>
                <a:gd name="connsiteX133" fmla="*/ 4101256 w 6732765"/>
                <a:gd name="connsiteY133" fmla="*/ 1449246 h 3081886"/>
                <a:gd name="connsiteX134" fmla="*/ 4101398 w 6732765"/>
                <a:gd name="connsiteY134" fmla="*/ 1393164 h 3081886"/>
                <a:gd name="connsiteX135" fmla="*/ 4106200 w 6732765"/>
                <a:gd name="connsiteY135" fmla="*/ 1341769 h 3081886"/>
                <a:gd name="connsiteX136" fmla="*/ 4108573 w 6732765"/>
                <a:gd name="connsiteY136" fmla="*/ 1327756 h 3081886"/>
                <a:gd name="connsiteX137" fmla="*/ 4106261 w 6732765"/>
                <a:gd name="connsiteY137" fmla="*/ 1318402 h 3081886"/>
                <a:gd name="connsiteX138" fmla="*/ 4094585 w 6732765"/>
                <a:gd name="connsiteY138" fmla="*/ 1316035 h 3081886"/>
                <a:gd name="connsiteX139" fmla="*/ 1546900 w 6732765"/>
                <a:gd name="connsiteY139" fmla="*/ 1287294 h 3081886"/>
                <a:gd name="connsiteX140" fmla="*/ 1551575 w 6732765"/>
                <a:gd name="connsiteY140" fmla="*/ 1301315 h 3081886"/>
                <a:gd name="connsiteX141" fmla="*/ 1539889 w 6732765"/>
                <a:gd name="connsiteY141" fmla="*/ 1320008 h 3081886"/>
                <a:gd name="connsiteX142" fmla="*/ 1523535 w 6732765"/>
                <a:gd name="connsiteY142" fmla="*/ 1338703 h 3081886"/>
                <a:gd name="connsiteX143" fmla="*/ 1511852 w 6732765"/>
                <a:gd name="connsiteY143" fmla="*/ 1359732 h 3081886"/>
                <a:gd name="connsiteX144" fmla="*/ 1495492 w 6732765"/>
                <a:gd name="connsiteY144" fmla="*/ 1380764 h 3081886"/>
                <a:gd name="connsiteX145" fmla="*/ 1481474 w 6732765"/>
                <a:gd name="connsiteY145" fmla="*/ 1371415 h 3081886"/>
                <a:gd name="connsiteX146" fmla="*/ 1514186 w 6732765"/>
                <a:gd name="connsiteY146" fmla="*/ 1310662 h 3081886"/>
                <a:gd name="connsiteX147" fmla="*/ 1546900 w 6732765"/>
                <a:gd name="connsiteY147" fmla="*/ 1287294 h 3081886"/>
                <a:gd name="connsiteX148" fmla="*/ 2761194 w 6732765"/>
                <a:gd name="connsiteY148" fmla="*/ 1273276 h 3081886"/>
                <a:gd name="connsiteX149" fmla="*/ 2716797 w 6732765"/>
                <a:gd name="connsiteY149" fmla="*/ 1310664 h 3081886"/>
                <a:gd name="connsiteX150" fmla="*/ 2677071 w 6732765"/>
                <a:gd name="connsiteY150" fmla="*/ 1352725 h 3081886"/>
                <a:gd name="connsiteX151" fmla="*/ 2630338 w 6732765"/>
                <a:gd name="connsiteY151" fmla="*/ 1397120 h 3081886"/>
                <a:gd name="connsiteX152" fmla="*/ 2588277 w 6732765"/>
                <a:gd name="connsiteY152" fmla="*/ 1441517 h 3081886"/>
                <a:gd name="connsiteX153" fmla="*/ 2492472 w 6732765"/>
                <a:gd name="connsiteY153" fmla="*/ 1570037 h 3081886"/>
                <a:gd name="connsiteX154" fmla="*/ 2420034 w 6732765"/>
                <a:gd name="connsiteY154" fmla="*/ 1707905 h 3081886"/>
                <a:gd name="connsiteX155" fmla="*/ 2384985 w 6732765"/>
                <a:gd name="connsiteY155" fmla="*/ 1806043 h 3081886"/>
                <a:gd name="connsiteX156" fmla="*/ 2359280 w 6732765"/>
                <a:gd name="connsiteY156" fmla="*/ 1904186 h 3081886"/>
                <a:gd name="connsiteX157" fmla="*/ 2363953 w 6732765"/>
                <a:gd name="connsiteY157" fmla="*/ 1927553 h 3081886"/>
                <a:gd name="connsiteX158" fmla="*/ 2377975 w 6732765"/>
                <a:gd name="connsiteY158" fmla="*/ 1929890 h 3081886"/>
                <a:gd name="connsiteX159" fmla="*/ 2391993 w 6732765"/>
                <a:gd name="connsiteY159" fmla="*/ 1927552 h 3081886"/>
                <a:gd name="connsiteX160" fmla="*/ 2499481 w 6732765"/>
                <a:gd name="connsiteY160" fmla="*/ 1857452 h 3081886"/>
                <a:gd name="connsiteX161" fmla="*/ 2569585 w 6732765"/>
                <a:gd name="connsiteY161" fmla="*/ 1780341 h 3081886"/>
                <a:gd name="connsiteX162" fmla="*/ 2630340 w 6732765"/>
                <a:gd name="connsiteY162" fmla="*/ 1698556 h 3081886"/>
                <a:gd name="connsiteX163" fmla="*/ 2707449 w 6732765"/>
                <a:gd name="connsiteY163" fmla="*/ 1577046 h 3081886"/>
                <a:gd name="connsiteX164" fmla="*/ 2775214 w 6732765"/>
                <a:gd name="connsiteY164" fmla="*/ 1450865 h 3081886"/>
                <a:gd name="connsiteX165" fmla="*/ 2796243 w 6732765"/>
                <a:gd name="connsiteY165" fmla="*/ 1383100 h 3081886"/>
                <a:gd name="connsiteX166" fmla="*/ 2779887 w 6732765"/>
                <a:gd name="connsiteY166" fmla="*/ 1315335 h 3081886"/>
                <a:gd name="connsiteX167" fmla="*/ 2779887 w 6732765"/>
                <a:gd name="connsiteY167" fmla="*/ 1291967 h 3081886"/>
                <a:gd name="connsiteX168" fmla="*/ 2770541 w 6732765"/>
                <a:gd name="connsiteY168" fmla="*/ 1280284 h 3081886"/>
                <a:gd name="connsiteX169" fmla="*/ 2761194 w 6732765"/>
                <a:gd name="connsiteY169" fmla="*/ 1273276 h 3081886"/>
                <a:gd name="connsiteX170" fmla="*/ 5230166 w 6732765"/>
                <a:gd name="connsiteY170" fmla="*/ 1273275 h 3081886"/>
                <a:gd name="connsiteX171" fmla="*/ 5185768 w 6732765"/>
                <a:gd name="connsiteY171" fmla="*/ 1310662 h 3081886"/>
                <a:gd name="connsiteX172" fmla="*/ 5146044 w 6732765"/>
                <a:gd name="connsiteY172" fmla="*/ 1352723 h 3081886"/>
                <a:gd name="connsiteX173" fmla="*/ 5099310 w 6732765"/>
                <a:gd name="connsiteY173" fmla="*/ 1397122 h 3081886"/>
                <a:gd name="connsiteX174" fmla="*/ 5057250 w 6732765"/>
                <a:gd name="connsiteY174" fmla="*/ 1441517 h 3081886"/>
                <a:gd name="connsiteX175" fmla="*/ 4961444 w 6732765"/>
                <a:gd name="connsiteY175" fmla="*/ 1570037 h 3081886"/>
                <a:gd name="connsiteX176" fmla="*/ 4889006 w 6732765"/>
                <a:gd name="connsiteY176" fmla="*/ 1707903 h 3081886"/>
                <a:gd name="connsiteX177" fmla="*/ 4853957 w 6732765"/>
                <a:gd name="connsiteY177" fmla="*/ 1806043 h 3081886"/>
                <a:gd name="connsiteX178" fmla="*/ 4828253 w 6732765"/>
                <a:gd name="connsiteY178" fmla="*/ 1904186 h 3081886"/>
                <a:gd name="connsiteX179" fmla="*/ 4832926 w 6732765"/>
                <a:gd name="connsiteY179" fmla="*/ 1927552 h 3081886"/>
                <a:gd name="connsiteX180" fmla="*/ 4846947 w 6732765"/>
                <a:gd name="connsiteY180" fmla="*/ 1929888 h 3081886"/>
                <a:gd name="connsiteX181" fmla="*/ 4860965 w 6732765"/>
                <a:gd name="connsiteY181" fmla="*/ 1927553 h 3081886"/>
                <a:gd name="connsiteX182" fmla="*/ 4968454 w 6732765"/>
                <a:gd name="connsiteY182" fmla="*/ 1857452 h 3081886"/>
                <a:gd name="connsiteX183" fmla="*/ 5038555 w 6732765"/>
                <a:gd name="connsiteY183" fmla="*/ 1780341 h 3081886"/>
                <a:gd name="connsiteX184" fmla="*/ 5099310 w 6732765"/>
                <a:gd name="connsiteY184" fmla="*/ 1698555 h 3081886"/>
                <a:gd name="connsiteX185" fmla="*/ 5176421 w 6732765"/>
                <a:gd name="connsiteY185" fmla="*/ 1577046 h 3081886"/>
                <a:gd name="connsiteX186" fmla="*/ 5244186 w 6732765"/>
                <a:gd name="connsiteY186" fmla="*/ 1450865 h 3081886"/>
                <a:gd name="connsiteX187" fmla="*/ 5265215 w 6732765"/>
                <a:gd name="connsiteY187" fmla="*/ 1383100 h 3081886"/>
                <a:gd name="connsiteX188" fmla="*/ 5248859 w 6732765"/>
                <a:gd name="connsiteY188" fmla="*/ 1315335 h 3081886"/>
                <a:gd name="connsiteX189" fmla="*/ 5248859 w 6732765"/>
                <a:gd name="connsiteY189" fmla="*/ 1291967 h 3081886"/>
                <a:gd name="connsiteX190" fmla="*/ 5239513 w 6732765"/>
                <a:gd name="connsiteY190" fmla="*/ 1280284 h 3081886"/>
                <a:gd name="connsiteX191" fmla="*/ 5230166 w 6732765"/>
                <a:gd name="connsiteY191" fmla="*/ 1273275 h 3081886"/>
                <a:gd name="connsiteX192" fmla="*/ 4134294 w 6732765"/>
                <a:gd name="connsiteY192" fmla="*/ 1067643 h 3081886"/>
                <a:gd name="connsiteX193" fmla="*/ 4120275 w 6732765"/>
                <a:gd name="connsiteY193" fmla="*/ 1112042 h 3081886"/>
                <a:gd name="connsiteX194" fmla="*/ 4106255 w 6732765"/>
                <a:gd name="connsiteY194" fmla="*/ 1165786 h 3081886"/>
                <a:gd name="connsiteX195" fmla="*/ 4115602 w 6732765"/>
                <a:gd name="connsiteY195" fmla="*/ 1170459 h 3081886"/>
                <a:gd name="connsiteX196" fmla="*/ 4120273 w 6732765"/>
                <a:gd name="connsiteY196" fmla="*/ 1165786 h 3081886"/>
                <a:gd name="connsiteX197" fmla="*/ 4136633 w 6732765"/>
                <a:gd name="connsiteY197" fmla="*/ 1116716 h 3081886"/>
                <a:gd name="connsiteX198" fmla="*/ 4134294 w 6732765"/>
                <a:gd name="connsiteY198" fmla="*/ 1067643 h 3081886"/>
                <a:gd name="connsiteX199" fmla="*/ 3393603 w 6732765"/>
                <a:gd name="connsiteY199" fmla="*/ 1067643 h 3081886"/>
                <a:gd name="connsiteX200" fmla="*/ 3379583 w 6732765"/>
                <a:gd name="connsiteY200" fmla="*/ 1112044 h 3081886"/>
                <a:gd name="connsiteX201" fmla="*/ 3365562 w 6732765"/>
                <a:gd name="connsiteY201" fmla="*/ 1165786 h 3081886"/>
                <a:gd name="connsiteX202" fmla="*/ 3374908 w 6732765"/>
                <a:gd name="connsiteY202" fmla="*/ 1170459 h 3081886"/>
                <a:gd name="connsiteX203" fmla="*/ 3379583 w 6732765"/>
                <a:gd name="connsiteY203" fmla="*/ 1165788 h 3081886"/>
                <a:gd name="connsiteX204" fmla="*/ 3395939 w 6732765"/>
                <a:gd name="connsiteY204" fmla="*/ 1116716 h 3081886"/>
                <a:gd name="connsiteX205" fmla="*/ 3393603 w 6732765"/>
                <a:gd name="connsiteY205" fmla="*/ 1067643 h 3081886"/>
                <a:gd name="connsiteX206" fmla="*/ 6044838 w 6732765"/>
                <a:gd name="connsiteY206" fmla="*/ 876036 h 3081886"/>
                <a:gd name="connsiteX207" fmla="*/ 6023807 w 6732765"/>
                <a:gd name="connsiteY207" fmla="*/ 890055 h 3081886"/>
                <a:gd name="connsiteX208" fmla="*/ 6026144 w 6732765"/>
                <a:gd name="connsiteY208" fmla="*/ 908748 h 3081886"/>
                <a:gd name="connsiteX209" fmla="*/ 6047177 w 6732765"/>
                <a:gd name="connsiteY209" fmla="*/ 894730 h 3081886"/>
                <a:gd name="connsiteX210" fmla="*/ 6044838 w 6732765"/>
                <a:gd name="connsiteY210" fmla="*/ 876036 h 3081886"/>
                <a:gd name="connsiteX211" fmla="*/ 2166478 w 6732765"/>
                <a:gd name="connsiteY211" fmla="*/ 647037 h 3081886"/>
                <a:gd name="connsiteX212" fmla="*/ 2210879 w 6732765"/>
                <a:gd name="connsiteY212" fmla="*/ 656383 h 3081886"/>
                <a:gd name="connsiteX213" fmla="*/ 2248266 w 6732765"/>
                <a:gd name="connsiteY213" fmla="*/ 670407 h 3081886"/>
                <a:gd name="connsiteX214" fmla="*/ 2285654 w 6732765"/>
                <a:gd name="connsiteY214" fmla="*/ 689097 h 3081886"/>
                <a:gd name="connsiteX215" fmla="*/ 2318366 w 6732765"/>
                <a:gd name="connsiteY215" fmla="*/ 735833 h 3081886"/>
                <a:gd name="connsiteX216" fmla="*/ 2313693 w 6732765"/>
                <a:gd name="connsiteY216" fmla="*/ 791913 h 3081886"/>
                <a:gd name="connsiteX217" fmla="*/ 2273969 w 6732765"/>
                <a:gd name="connsiteY217" fmla="*/ 862016 h 3081886"/>
                <a:gd name="connsiteX218" fmla="*/ 2215550 w 6732765"/>
                <a:gd name="connsiteY218" fmla="*/ 918096 h 3081886"/>
                <a:gd name="connsiteX219" fmla="*/ 2199194 w 6732765"/>
                <a:gd name="connsiteY219" fmla="*/ 927443 h 3081886"/>
                <a:gd name="connsiteX220" fmla="*/ 2182836 w 6732765"/>
                <a:gd name="connsiteY220" fmla="*/ 932116 h 3081886"/>
                <a:gd name="connsiteX221" fmla="*/ 2108064 w 6732765"/>
                <a:gd name="connsiteY221" fmla="*/ 960157 h 3081886"/>
                <a:gd name="connsiteX222" fmla="*/ 2061330 w 6732765"/>
                <a:gd name="connsiteY222" fmla="*/ 941462 h 3081886"/>
                <a:gd name="connsiteX223" fmla="*/ 2080021 w 6732765"/>
                <a:gd name="connsiteY223" fmla="*/ 796586 h 3081886"/>
                <a:gd name="connsiteX224" fmla="*/ 2122081 w 6732765"/>
                <a:gd name="connsiteY224" fmla="*/ 665732 h 3081886"/>
                <a:gd name="connsiteX225" fmla="*/ 2166478 w 6732765"/>
                <a:gd name="connsiteY225" fmla="*/ 647037 h 3081886"/>
                <a:gd name="connsiteX226" fmla="*/ 6491440 w 6732765"/>
                <a:gd name="connsiteY226" fmla="*/ 558535 h 3081886"/>
                <a:gd name="connsiteX227" fmla="*/ 6521527 w 6732765"/>
                <a:gd name="connsiteY227" fmla="*/ 562916 h 3081886"/>
                <a:gd name="connsiteX228" fmla="*/ 6619667 w 6732765"/>
                <a:gd name="connsiteY228" fmla="*/ 590959 h 3081886"/>
                <a:gd name="connsiteX229" fmla="*/ 6701452 w 6732765"/>
                <a:gd name="connsiteY229" fmla="*/ 661058 h 3081886"/>
                <a:gd name="connsiteX230" fmla="*/ 6731831 w 6732765"/>
                <a:gd name="connsiteY230" fmla="*/ 768545 h 3081886"/>
                <a:gd name="connsiteX231" fmla="*/ 6717810 w 6732765"/>
                <a:gd name="connsiteY231" fmla="*/ 901738 h 3081886"/>
                <a:gd name="connsiteX232" fmla="*/ 6661730 w 6732765"/>
                <a:gd name="connsiteY232" fmla="*/ 1025583 h 3081886"/>
                <a:gd name="connsiteX233" fmla="*/ 6584617 w 6732765"/>
                <a:gd name="connsiteY233" fmla="*/ 1133074 h 3081886"/>
                <a:gd name="connsiteX234" fmla="*/ 6502832 w 6732765"/>
                <a:gd name="connsiteY234" fmla="*/ 1235887 h 3081886"/>
                <a:gd name="connsiteX235" fmla="*/ 6402353 w 6732765"/>
                <a:gd name="connsiteY235" fmla="*/ 1334030 h 3081886"/>
                <a:gd name="connsiteX236" fmla="*/ 6287855 w 6732765"/>
                <a:gd name="connsiteY236" fmla="*/ 1418151 h 3081886"/>
                <a:gd name="connsiteX237" fmla="*/ 6243458 w 6732765"/>
                <a:gd name="connsiteY237" fmla="*/ 1439180 h 3081886"/>
                <a:gd name="connsiteX238" fmla="*/ 6199061 w 6732765"/>
                <a:gd name="connsiteY238" fmla="*/ 1455538 h 3081886"/>
                <a:gd name="connsiteX239" fmla="*/ 6110267 w 6732765"/>
                <a:gd name="connsiteY239" fmla="*/ 1446192 h 3081886"/>
                <a:gd name="connsiteX240" fmla="*/ 6047175 w 6732765"/>
                <a:gd name="connsiteY240" fmla="*/ 1399456 h 3081886"/>
                <a:gd name="connsiteX241" fmla="*/ 5988757 w 6732765"/>
                <a:gd name="connsiteY241" fmla="*/ 1348051 h 3081886"/>
                <a:gd name="connsiteX242" fmla="*/ 5970064 w 6732765"/>
                <a:gd name="connsiteY242" fmla="*/ 1329355 h 3081886"/>
                <a:gd name="connsiteX243" fmla="*/ 5993430 w 6732765"/>
                <a:gd name="connsiteY243" fmla="*/ 1282621 h 3081886"/>
                <a:gd name="connsiteX244" fmla="*/ 6002778 w 6732765"/>
                <a:gd name="connsiteY244" fmla="*/ 1282621 h 3081886"/>
                <a:gd name="connsiteX245" fmla="*/ 6042502 w 6732765"/>
                <a:gd name="connsiteY245" fmla="*/ 1312998 h 3081886"/>
                <a:gd name="connsiteX246" fmla="*/ 6091572 w 6732765"/>
                <a:gd name="connsiteY246" fmla="*/ 1338703 h 3081886"/>
                <a:gd name="connsiteX247" fmla="*/ 6157000 w 6732765"/>
                <a:gd name="connsiteY247" fmla="*/ 1305989 h 3081886"/>
                <a:gd name="connsiteX248" fmla="*/ 6222427 w 6732765"/>
                <a:gd name="connsiteY248" fmla="*/ 1263928 h 3081886"/>
                <a:gd name="connsiteX249" fmla="*/ 6367305 w 6732765"/>
                <a:gd name="connsiteY249" fmla="*/ 1140083 h 3081886"/>
                <a:gd name="connsiteX250" fmla="*/ 6488813 w 6732765"/>
                <a:gd name="connsiteY250" fmla="*/ 997544 h 3081886"/>
                <a:gd name="connsiteX251" fmla="*/ 6586953 w 6732765"/>
                <a:gd name="connsiteY251" fmla="*/ 815281 h 3081886"/>
                <a:gd name="connsiteX252" fmla="*/ 6577607 w 6732765"/>
                <a:gd name="connsiteY252" fmla="*/ 749852 h 3081886"/>
                <a:gd name="connsiteX253" fmla="*/ 6577607 w 6732765"/>
                <a:gd name="connsiteY253" fmla="*/ 698448 h 3081886"/>
                <a:gd name="connsiteX254" fmla="*/ 6554239 w 6732765"/>
                <a:gd name="connsiteY254" fmla="*/ 679751 h 3081886"/>
                <a:gd name="connsiteX255" fmla="*/ 6484140 w 6732765"/>
                <a:gd name="connsiteY255" fmla="*/ 700782 h 3081886"/>
                <a:gd name="connsiteX256" fmla="*/ 6418711 w 6732765"/>
                <a:gd name="connsiteY256" fmla="*/ 735833 h 3081886"/>
                <a:gd name="connsiteX257" fmla="*/ 6346273 w 6732765"/>
                <a:gd name="connsiteY257" fmla="*/ 777893 h 3081886"/>
                <a:gd name="connsiteX258" fmla="*/ 6278509 w 6732765"/>
                <a:gd name="connsiteY258" fmla="*/ 819956 h 3081886"/>
                <a:gd name="connsiteX259" fmla="*/ 6105592 w 6732765"/>
                <a:gd name="connsiteY259" fmla="*/ 974178 h 3081886"/>
                <a:gd name="connsiteX260" fmla="*/ 6021471 w 6732765"/>
                <a:gd name="connsiteY260" fmla="*/ 1067643 h 3081886"/>
                <a:gd name="connsiteX261" fmla="*/ 5895291 w 6732765"/>
                <a:gd name="connsiteY261" fmla="*/ 1268601 h 3081886"/>
                <a:gd name="connsiteX262" fmla="*/ 5883604 w 6732765"/>
                <a:gd name="connsiteY262" fmla="*/ 1350386 h 3081886"/>
                <a:gd name="connsiteX263" fmla="*/ 5895289 w 6732765"/>
                <a:gd name="connsiteY263" fmla="*/ 1432170 h 3081886"/>
                <a:gd name="connsiteX264" fmla="*/ 5937350 w 6732765"/>
                <a:gd name="connsiteY264" fmla="*/ 1530313 h 3081886"/>
                <a:gd name="connsiteX265" fmla="*/ 6002778 w 6732765"/>
                <a:gd name="connsiteY265" fmla="*/ 1614436 h 3081886"/>
                <a:gd name="connsiteX266" fmla="*/ 6138308 w 6732765"/>
                <a:gd name="connsiteY266" fmla="*/ 1740615 h 3081886"/>
                <a:gd name="connsiteX267" fmla="*/ 6231775 w 6732765"/>
                <a:gd name="connsiteY267" fmla="*/ 1843431 h 3081886"/>
                <a:gd name="connsiteX268" fmla="*/ 6273835 w 6732765"/>
                <a:gd name="connsiteY268" fmla="*/ 2100468 h 3081886"/>
                <a:gd name="connsiteX269" fmla="*/ 6231775 w 6732765"/>
                <a:gd name="connsiteY269" fmla="*/ 2198611 h 3081886"/>
                <a:gd name="connsiteX270" fmla="*/ 6161675 w 6732765"/>
                <a:gd name="connsiteY270" fmla="*/ 2320119 h 3081886"/>
                <a:gd name="connsiteX271" fmla="*/ 5979412 w 6732765"/>
                <a:gd name="connsiteY271" fmla="*/ 2507055 h 3081886"/>
                <a:gd name="connsiteX272" fmla="*/ 5916319 w 6732765"/>
                <a:gd name="connsiteY272" fmla="*/ 2542106 h 3081886"/>
                <a:gd name="connsiteX273" fmla="*/ 5848556 w 6732765"/>
                <a:gd name="connsiteY273" fmla="*/ 2563135 h 3081886"/>
                <a:gd name="connsiteX274" fmla="*/ 5738730 w 6732765"/>
                <a:gd name="connsiteY274" fmla="*/ 2581830 h 3081886"/>
                <a:gd name="connsiteX275" fmla="*/ 5633580 w 6732765"/>
                <a:gd name="connsiteY275" fmla="*/ 2553791 h 3081886"/>
                <a:gd name="connsiteX276" fmla="*/ 5612547 w 6732765"/>
                <a:gd name="connsiteY276" fmla="*/ 2542106 h 3081886"/>
                <a:gd name="connsiteX277" fmla="*/ 5591518 w 6732765"/>
                <a:gd name="connsiteY277" fmla="*/ 2530423 h 3081886"/>
                <a:gd name="connsiteX278" fmla="*/ 5498049 w 6732765"/>
                <a:gd name="connsiteY278" fmla="*/ 2455649 h 3081886"/>
                <a:gd name="connsiteX279" fmla="*/ 5493375 w 6732765"/>
                <a:gd name="connsiteY279" fmla="*/ 2385547 h 3081886"/>
                <a:gd name="connsiteX280" fmla="*/ 5521416 w 6732765"/>
                <a:gd name="connsiteY280" fmla="*/ 2324792 h 3081886"/>
                <a:gd name="connsiteX281" fmla="*/ 5642925 w 6732765"/>
                <a:gd name="connsiteY281" fmla="*/ 2170570 h 3081886"/>
                <a:gd name="connsiteX282" fmla="*/ 5848557 w 6732765"/>
                <a:gd name="connsiteY282" fmla="*/ 1997653 h 3081886"/>
                <a:gd name="connsiteX283" fmla="*/ 6082228 w 6732765"/>
                <a:gd name="connsiteY283" fmla="*/ 1862125 h 3081886"/>
                <a:gd name="connsiteX284" fmla="*/ 6114940 w 6732765"/>
                <a:gd name="connsiteY284" fmla="*/ 1838757 h 3081886"/>
                <a:gd name="connsiteX285" fmla="*/ 6077554 w 6732765"/>
                <a:gd name="connsiteY285" fmla="*/ 1778002 h 3081886"/>
                <a:gd name="connsiteX286" fmla="*/ 6030817 w 6732765"/>
                <a:gd name="connsiteY286" fmla="*/ 1731269 h 3081886"/>
                <a:gd name="connsiteX287" fmla="*/ 5932678 w 6732765"/>
                <a:gd name="connsiteY287" fmla="*/ 1642475 h 3081886"/>
                <a:gd name="connsiteX288" fmla="*/ 5862575 w 6732765"/>
                <a:gd name="connsiteY288" fmla="*/ 1567700 h 3081886"/>
                <a:gd name="connsiteX289" fmla="*/ 5806495 w 6732765"/>
                <a:gd name="connsiteY289" fmla="*/ 1483579 h 3081886"/>
                <a:gd name="connsiteX290" fmla="*/ 5794810 w 6732765"/>
                <a:gd name="connsiteY290" fmla="*/ 1467221 h 3081886"/>
                <a:gd name="connsiteX291" fmla="*/ 5783127 w 6732765"/>
                <a:gd name="connsiteY291" fmla="*/ 1450865 h 3081886"/>
                <a:gd name="connsiteX292" fmla="*/ 5770402 w 6732765"/>
                <a:gd name="connsiteY292" fmla="*/ 1436018 h 3081886"/>
                <a:gd name="connsiteX293" fmla="*/ 5767610 w 6732765"/>
                <a:gd name="connsiteY293" fmla="*/ 1441517 h 3081886"/>
                <a:gd name="connsiteX294" fmla="*/ 5674139 w 6732765"/>
                <a:gd name="connsiteY294" fmla="*/ 1642476 h 3081886"/>
                <a:gd name="connsiteX295" fmla="*/ 5632078 w 6732765"/>
                <a:gd name="connsiteY295" fmla="*/ 1707903 h 3081886"/>
                <a:gd name="connsiteX296" fmla="*/ 5615722 w 6732765"/>
                <a:gd name="connsiteY296" fmla="*/ 1754636 h 3081886"/>
                <a:gd name="connsiteX297" fmla="*/ 5622732 w 6732765"/>
                <a:gd name="connsiteY297" fmla="*/ 1806043 h 3081886"/>
                <a:gd name="connsiteX298" fmla="*/ 5627405 w 6732765"/>
                <a:gd name="connsiteY298" fmla="*/ 1810716 h 3081886"/>
                <a:gd name="connsiteX299" fmla="*/ 5662458 w 6732765"/>
                <a:gd name="connsiteY299" fmla="*/ 1733605 h 3081886"/>
                <a:gd name="connsiteX300" fmla="*/ 5702180 w 6732765"/>
                <a:gd name="connsiteY300" fmla="*/ 1656494 h 3081886"/>
                <a:gd name="connsiteX301" fmla="*/ 5720873 w 6732765"/>
                <a:gd name="connsiteY301" fmla="*/ 1637801 h 3081886"/>
                <a:gd name="connsiteX302" fmla="*/ 5725548 w 6732765"/>
                <a:gd name="connsiteY302" fmla="*/ 1665841 h 3081886"/>
                <a:gd name="connsiteX303" fmla="*/ 5713863 w 6732765"/>
                <a:gd name="connsiteY303" fmla="*/ 1700891 h 3081886"/>
                <a:gd name="connsiteX304" fmla="*/ 5706853 w 6732765"/>
                <a:gd name="connsiteY304" fmla="*/ 1731269 h 3081886"/>
                <a:gd name="connsiteX305" fmla="*/ 5697507 w 6732765"/>
                <a:gd name="connsiteY305" fmla="*/ 1763983 h 3081886"/>
                <a:gd name="connsiteX306" fmla="*/ 5655446 w 6732765"/>
                <a:gd name="connsiteY306" fmla="*/ 1834084 h 3081886"/>
                <a:gd name="connsiteX307" fmla="*/ 5622732 w 6732765"/>
                <a:gd name="connsiteY307" fmla="*/ 1908859 h 3081886"/>
                <a:gd name="connsiteX308" fmla="*/ 5449815 w 6732765"/>
                <a:gd name="connsiteY308" fmla="*/ 2198611 h 3081886"/>
                <a:gd name="connsiteX309" fmla="*/ 5370367 w 6732765"/>
                <a:gd name="connsiteY309" fmla="*/ 2306098 h 3081886"/>
                <a:gd name="connsiteX310" fmla="*/ 5276902 w 6732765"/>
                <a:gd name="connsiteY310" fmla="*/ 2399567 h 3081886"/>
                <a:gd name="connsiteX311" fmla="*/ 5197451 w 6732765"/>
                <a:gd name="connsiteY311" fmla="*/ 2450974 h 3081886"/>
                <a:gd name="connsiteX312" fmla="*/ 5108656 w 6732765"/>
                <a:gd name="connsiteY312" fmla="*/ 2483688 h 3081886"/>
                <a:gd name="connsiteX313" fmla="*/ 5043228 w 6732765"/>
                <a:gd name="connsiteY313" fmla="*/ 2483689 h 3081886"/>
                <a:gd name="connsiteX314" fmla="*/ 4921720 w 6732765"/>
                <a:gd name="connsiteY314" fmla="*/ 2446300 h 3081886"/>
                <a:gd name="connsiteX315" fmla="*/ 4814231 w 6732765"/>
                <a:gd name="connsiteY315" fmla="*/ 2376199 h 3081886"/>
                <a:gd name="connsiteX316" fmla="*/ 4797877 w 6732765"/>
                <a:gd name="connsiteY316" fmla="*/ 2362179 h 3081886"/>
                <a:gd name="connsiteX317" fmla="*/ 4786190 w 6732765"/>
                <a:gd name="connsiteY317" fmla="*/ 2348160 h 3081886"/>
                <a:gd name="connsiteX318" fmla="*/ 4695060 w 6732765"/>
                <a:gd name="connsiteY318" fmla="*/ 2200947 h 3081886"/>
                <a:gd name="connsiteX319" fmla="*/ 4655338 w 6732765"/>
                <a:gd name="connsiteY319" fmla="*/ 2030367 h 3081886"/>
                <a:gd name="connsiteX320" fmla="*/ 4660009 w 6732765"/>
                <a:gd name="connsiteY320" fmla="*/ 1932227 h 3081886"/>
                <a:gd name="connsiteX321" fmla="*/ 4678703 w 6732765"/>
                <a:gd name="connsiteY321" fmla="*/ 1834086 h 3081886"/>
                <a:gd name="connsiteX322" fmla="*/ 4699733 w 6732765"/>
                <a:gd name="connsiteY322" fmla="*/ 1747627 h 3081886"/>
                <a:gd name="connsiteX323" fmla="*/ 4725439 w 6732765"/>
                <a:gd name="connsiteY323" fmla="*/ 1661167 h 3081886"/>
                <a:gd name="connsiteX324" fmla="*/ 4737122 w 6732765"/>
                <a:gd name="connsiteY324" fmla="*/ 1633128 h 3081886"/>
                <a:gd name="connsiteX325" fmla="*/ 4748803 w 6732765"/>
                <a:gd name="connsiteY325" fmla="*/ 1609760 h 3081886"/>
                <a:gd name="connsiteX326" fmla="*/ 4808392 w 6732765"/>
                <a:gd name="connsiteY326" fmla="*/ 1503440 h 3081886"/>
                <a:gd name="connsiteX327" fmla="*/ 4826047 w 6732765"/>
                <a:gd name="connsiteY327" fmla="*/ 1474251 h 3081886"/>
                <a:gd name="connsiteX328" fmla="*/ 4825959 w 6732765"/>
                <a:gd name="connsiteY328" fmla="*/ 1474231 h 3081886"/>
                <a:gd name="connsiteX329" fmla="*/ 4737164 w 6732765"/>
                <a:gd name="connsiteY329" fmla="*/ 1455540 h 3081886"/>
                <a:gd name="connsiteX330" fmla="*/ 4648370 w 6732765"/>
                <a:gd name="connsiteY330" fmla="*/ 1434507 h 3081886"/>
                <a:gd name="connsiteX331" fmla="*/ 4592288 w 6732765"/>
                <a:gd name="connsiteY331" fmla="*/ 1413478 h 3081886"/>
                <a:gd name="connsiteX332" fmla="*/ 4526860 w 6732765"/>
                <a:gd name="connsiteY332" fmla="*/ 1305990 h 3081886"/>
                <a:gd name="connsiteX333" fmla="*/ 4517514 w 6732765"/>
                <a:gd name="connsiteY333" fmla="*/ 1249907 h 3081886"/>
                <a:gd name="connsiteX334" fmla="*/ 4512841 w 6732765"/>
                <a:gd name="connsiteY334" fmla="*/ 1184480 h 3081886"/>
                <a:gd name="connsiteX335" fmla="*/ 4461432 w 6732765"/>
                <a:gd name="connsiteY335" fmla="*/ 1245234 h 3081886"/>
                <a:gd name="connsiteX336" fmla="*/ 4412364 w 6732765"/>
                <a:gd name="connsiteY336" fmla="*/ 1320008 h 3081886"/>
                <a:gd name="connsiteX337" fmla="*/ 4367967 w 6732765"/>
                <a:gd name="connsiteY337" fmla="*/ 1399456 h 3081886"/>
                <a:gd name="connsiteX338" fmla="*/ 4321233 w 6732765"/>
                <a:gd name="connsiteY338" fmla="*/ 1506945 h 3081886"/>
                <a:gd name="connsiteX339" fmla="*/ 4279171 w 6732765"/>
                <a:gd name="connsiteY339" fmla="*/ 1614434 h 3081886"/>
                <a:gd name="connsiteX340" fmla="*/ 4223089 w 6732765"/>
                <a:gd name="connsiteY340" fmla="*/ 1820065 h 3081886"/>
                <a:gd name="connsiteX341" fmla="*/ 4192713 w 6732765"/>
                <a:gd name="connsiteY341" fmla="*/ 1974287 h 3081886"/>
                <a:gd name="connsiteX342" fmla="*/ 4157660 w 6732765"/>
                <a:gd name="connsiteY342" fmla="*/ 2128509 h 3081886"/>
                <a:gd name="connsiteX343" fmla="*/ 4143641 w 6732765"/>
                <a:gd name="connsiteY343" fmla="*/ 2179916 h 3081886"/>
                <a:gd name="connsiteX344" fmla="*/ 4096909 w 6732765"/>
                <a:gd name="connsiteY344" fmla="*/ 2189263 h 3081886"/>
                <a:gd name="connsiteX345" fmla="*/ 3966052 w 6732765"/>
                <a:gd name="connsiteY345" fmla="*/ 2128509 h 3081886"/>
                <a:gd name="connsiteX346" fmla="*/ 3966051 w 6732765"/>
                <a:gd name="connsiteY346" fmla="*/ 2137856 h 3081886"/>
                <a:gd name="connsiteX347" fmla="*/ 3954368 w 6732765"/>
                <a:gd name="connsiteY347" fmla="*/ 2140192 h 3081886"/>
                <a:gd name="connsiteX348" fmla="*/ 3942685 w 6732765"/>
                <a:gd name="connsiteY348" fmla="*/ 2137856 h 3081886"/>
                <a:gd name="connsiteX349" fmla="*/ 3940348 w 6732765"/>
                <a:gd name="connsiteY349" fmla="*/ 2128509 h 3081886"/>
                <a:gd name="connsiteX350" fmla="*/ 3942685 w 6732765"/>
                <a:gd name="connsiteY350" fmla="*/ 2114488 h 3081886"/>
                <a:gd name="connsiteX351" fmla="*/ 3947360 w 6732765"/>
                <a:gd name="connsiteY351" fmla="*/ 2063081 h 3081886"/>
                <a:gd name="connsiteX352" fmla="*/ 3947360 w 6732765"/>
                <a:gd name="connsiteY352" fmla="*/ 2007001 h 3081886"/>
                <a:gd name="connsiteX353" fmla="*/ 3952031 w 6732765"/>
                <a:gd name="connsiteY353" fmla="*/ 1978960 h 3081886"/>
                <a:gd name="connsiteX354" fmla="*/ 3966051 w 6732765"/>
                <a:gd name="connsiteY354" fmla="*/ 2011676 h 3081886"/>
                <a:gd name="connsiteX355" fmla="*/ 3966051 w 6732765"/>
                <a:gd name="connsiteY355" fmla="*/ 1950921 h 3081886"/>
                <a:gd name="connsiteX356" fmla="*/ 3966051 w 6732765"/>
                <a:gd name="connsiteY356" fmla="*/ 1906522 h 3081886"/>
                <a:gd name="connsiteX357" fmla="*/ 3970724 w 6732765"/>
                <a:gd name="connsiteY357" fmla="*/ 1862125 h 3081886"/>
                <a:gd name="connsiteX358" fmla="*/ 3998765 w 6732765"/>
                <a:gd name="connsiteY358" fmla="*/ 1894839 h 3081886"/>
                <a:gd name="connsiteX359" fmla="*/ 3998767 w 6732765"/>
                <a:gd name="connsiteY359" fmla="*/ 1834084 h 3081886"/>
                <a:gd name="connsiteX360" fmla="*/ 3975397 w 6732765"/>
                <a:gd name="connsiteY360" fmla="*/ 1843431 h 3081886"/>
                <a:gd name="connsiteX361" fmla="*/ 3977733 w 6732765"/>
                <a:gd name="connsiteY361" fmla="*/ 1829411 h 3081886"/>
                <a:gd name="connsiteX362" fmla="*/ 3980072 w 6732765"/>
                <a:gd name="connsiteY362" fmla="*/ 1815392 h 3081886"/>
                <a:gd name="connsiteX363" fmla="*/ 4005776 w 6732765"/>
                <a:gd name="connsiteY363" fmla="*/ 1647148 h 3081886"/>
                <a:gd name="connsiteX364" fmla="*/ 4036152 w 6732765"/>
                <a:gd name="connsiteY364" fmla="*/ 1474233 h 3081886"/>
                <a:gd name="connsiteX365" fmla="*/ 4038046 w 6732765"/>
                <a:gd name="connsiteY365" fmla="*/ 1464290 h 3081886"/>
                <a:gd name="connsiteX366" fmla="*/ 3996475 w 6732765"/>
                <a:gd name="connsiteY366" fmla="*/ 1455538 h 3081886"/>
                <a:gd name="connsiteX367" fmla="*/ 3907680 w 6732765"/>
                <a:gd name="connsiteY367" fmla="*/ 1434507 h 3081886"/>
                <a:gd name="connsiteX368" fmla="*/ 3851596 w 6732765"/>
                <a:gd name="connsiteY368" fmla="*/ 1413478 h 3081886"/>
                <a:gd name="connsiteX369" fmla="*/ 3786168 w 6732765"/>
                <a:gd name="connsiteY369" fmla="*/ 1305989 h 3081886"/>
                <a:gd name="connsiteX370" fmla="*/ 3776822 w 6732765"/>
                <a:gd name="connsiteY370" fmla="*/ 1249907 h 3081886"/>
                <a:gd name="connsiteX371" fmla="*/ 3772151 w 6732765"/>
                <a:gd name="connsiteY371" fmla="*/ 1184480 h 3081886"/>
                <a:gd name="connsiteX372" fmla="*/ 3720744 w 6732765"/>
                <a:gd name="connsiteY372" fmla="*/ 1245234 h 3081886"/>
                <a:gd name="connsiteX373" fmla="*/ 3671670 w 6732765"/>
                <a:gd name="connsiteY373" fmla="*/ 1320008 h 3081886"/>
                <a:gd name="connsiteX374" fmla="*/ 3627273 w 6732765"/>
                <a:gd name="connsiteY374" fmla="*/ 1399458 h 3081886"/>
                <a:gd name="connsiteX375" fmla="*/ 3580539 w 6732765"/>
                <a:gd name="connsiteY375" fmla="*/ 1506945 h 3081886"/>
                <a:gd name="connsiteX376" fmla="*/ 3538479 w 6732765"/>
                <a:gd name="connsiteY376" fmla="*/ 1614434 h 3081886"/>
                <a:gd name="connsiteX377" fmla="*/ 3482397 w 6732765"/>
                <a:gd name="connsiteY377" fmla="*/ 1820065 h 3081886"/>
                <a:gd name="connsiteX378" fmla="*/ 3452019 w 6732765"/>
                <a:gd name="connsiteY378" fmla="*/ 1974287 h 3081886"/>
                <a:gd name="connsiteX379" fmla="*/ 3416968 w 6732765"/>
                <a:gd name="connsiteY379" fmla="*/ 2128509 h 3081886"/>
                <a:gd name="connsiteX380" fmla="*/ 3402949 w 6732765"/>
                <a:gd name="connsiteY380" fmla="*/ 2179916 h 3081886"/>
                <a:gd name="connsiteX381" fmla="*/ 3356215 w 6732765"/>
                <a:gd name="connsiteY381" fmla="*/ 2189263 h 3081886"/>
                <a:gd name="connsiteX382" fmla="*/ 3225359 w 6732765"/>
                <a:gd name="connsiteY382" fmla="*/ 2128509 h 3081886"/>
                <a:gd name="connsiteX383" fmla="*/ 3225361 w 6732765"/>
                <a:gd name="connsiteY383" fmla="*/ 2137856 h 3081886"/>
                <a:gd name="connsiteX384" fmla="*/ 3213678 w 6732765"/>
                <a:gd name="connsiteY384" fmla="*/ 2140194 h 3081886"/>
                <a:gd name="connsiteX385" fmla="*/ 3201995 w 6732765"/>
                <a:gd name="connsiteY385" fmla="*/ 2137856 h 3081886"/>
                <a:gd name="connsiteX386" fmla="*/ 3199657 w 6732765"/>
                <a:gd name="connsiteY386" fmla="*/ 2128509 h 3081886"/>
                <a:gd name="connsiteX387" fmla="*/ 3201993 w 6732765"/>
                <a:gd name="connsiteY387" fmla="*/ 2114488 h 3081886"/>
                <a:gd name="connsiteX388" fmla="*/ 3206666 w 6732765"/>
                <a:gd name="connsiteY388" fmla="*/ 2063081 h 3081886"/>
                <a:gd name="connsiteX389" fmla="*/ 3206666 w 6732765"/>
                <a:gd name="connsiteY389" fmla="*/ 2007001 h 3081886"/>
                <a:gd name="connsiteX390" fmla="*/ 3211339 w 6732765"/>
                <a:gd name="connsiteY390" fmla="*/ 1978960 h 3081886"/>
                <a:gd name="connsiteX391" fmla="*/ 3225361 w 6732765"/>
                <a:gd name="connsiteY391" fmla="*/ 2011674 h 3081886"/>
                <a:gd name="connsiteX392" fmla="*/ 3225361 w 6732765"/>
                <a:gd name="connsiteY392" fmla="*/ 1950919 h 3081886"/>
                <a:gd name="connsiteX393" fmla="*/ 3225361 w 6732765"/>
                <a:gd name="connsiteY393" fmla="*/ 1906522 h 3081886"/>
                <a:gd name="connsiteX394" fmla="*/ 3230032 w 6732765"/>
                <a:gd name="connsiteY394" fmla="*/ 1862125 h 3081886"/>
                <a:gd name="connsiteX395" fmla="*/ 3258073 w 6732765"/>
                <a:gd name="connsiteY395" fmla="*/ 1894839 h 3081886"/>
                <a:gd name="connsiteX396" fmla="*/ 3258073 w 6732765"/>
                <a:gd name="connsiteY396" fmla="*/ 1834084 h 3081886"/>
                <a:gd name="connsiteX397" fmla="*/ 3234709 w 6732765"/>
                <a:gd name="connsiteY397" fmla="*/ 1843431 h 3081886"/>
                <a:gd name="connsiteX398" fmla="*/ 3237046 w 6732765"/>
                <a:gd name="connsiteY398" fmla="*/ 1829411 h 3081886"/>
                <a:gd name="connsiteX399" fmla="*/ 3239380 w 6732765"/>
                <a:gd name="connsiteY399" fmla="*/ 1815392 h 3081886"/>
                <a:gd name="connsiteX400" fmla="*/ 3265083 w 6732765"/>
                <a:gd name="connsiteY400" fmla="*/ 1647148 h 3081886"/>
                <a:gd name="connsiteX401" fmla="*/ 3295462 w 6732765"/>
                <a:gd name="connsiteY401" fmla="*/ 1474231 h 3081886"/>
                <a:gd name="connsiteX402" fmla="*/ 3303525 w 6732765"/>
                <a:gd name="connsiteY402" fmla="*/ 1431891 h 3081886"/>
                <a:gd name="connsiteX403" fmla="*/ 3298636 w 6732765"/>
                <a:gd name="connsiteY403" fmla="*/ 1441517 h 3081886"/>
                <a:gd name="connsiteX404" fmla="*/ 3205167 w 6732765"/>
                <a:gd name="connsiteY404" fmla="*/ 1642475 h 3081886"/>
                <a:gd name="connsiteX405" fmla="*/ 3163106 w 6732765"/>
                <a:gd name="connsiteY405" fmla="*/ 1707903 h 3081886"/>
                <a:gd name="connsiteX406" fmla="*/ 3146752 w 6732765"/>
                <a:gd name="connsiteY406" fmla="*/ 1754636 h 3081886"/>
                <a:gd name="connsiteX407" fmla="*/ 3153761 w 6732765"/>
                <a:gd name="connsiteY407" fmla="*/ 1806043 h 3081886"/>
                <a:gd name="connsiteX408" fmla="*/ 3158433 w 6732765"/>
                <a:gd name="connsiteY408" fmla="*/ 1810718 h 3081886"/>
                <a:gd name="connsiteX409" fmla="*/ 3193485 w 6732765"/>
                <a:gd name="connsiteY409" fmla="*/ 1733605 h 3081886"/>
                <a:gd name="connsiteX410" fmla="*/ 3233207 w 6732765"/>
                <a:gd name="connsiteY410" fmla="*/ 1656494 h 3081886"/>
                <a:gd name="connsiteX411" fmla="*/ 3251902 w 6732765"/>
                <a:gd name="connsiteY411" fmla="*/ 1637801 h 3081886"/>
                <a:gd name="connsiteX412" fmla="*/ 3256573 w 6732765"/>
                <a:gd name="connsiteY412" fmla="*/ 1665841 h 3081886"/>
                <a:gd name="connsiteX413" fmla="*/ 3244891 w 6732765"/>
                <a:gd name="connsiteY413" fmla="*/ 1700891 h 3081886"/>
                <a:gd name="connsiteX414" fmla="*/ 3237881 w 6732765"/>
                <a:gd name="connsiteY414" fmla="*/ 1731269 h 3081886"/>
                <a:gd name="connsiteX415" fmla="*/ 3228534 w 6732765"/>
                <a:gd name="connsiteY415" fmla="*/ 1763983 h 3081886"/>
                <a:gd name="connsiteX416" fmla="*/ 3186476 w 6732765"/>
                <a:gd name="connsiteY416" fmla="*/ 1834084 h 3081886"/>
                <a:gd name="connsiteX417" fmla="*/ 3153760 w 6732765"/>
                <a:gd name="connsiteY417" fmla="*/ 1908859 h 3081886"/>
                <a:gd name="connsiteX418" fmla="*/ 2980843 w 6732765"/>
                <a:gd name="connsiteY418" fmla="*/ 2198611 h 3081886"/>
                <a:gd name="connsiteX419" fmla="*/ 2901395 w 6732765"/>
                <a:gd name="connsiteY419" fmla="*/ 2306098 h 3081886"/>
                <a:gd name="connsiteX420" fmla="*/ 2807930 w 6732765"/>
                <a:gd name="connsiteY420" fmla="*/ 2399567 h 3081886"/>
                <a:gd name="connsiteX421" fmla="*/ 2728480 w 6732765"/>
                <a:gd name="connsiteY421" fmla="*/ 2450974 h 3081886"/>
                <a:gd name="connsiteX422" fmla="*/ 2639684 w 6732765"/>
                <a:gd name="connsiteY422" fmla="*/ 2483688 h 3081886"/>
                <a:gd name="connsiteX423" fmla="*/ 2574256 w 6732765"/>
                <a:gd name="connsiteY423" fmla="*/ 2483688 h 3081886"/>
                <a:gd name="connsiteX424" fmla="*/ 2452748 w 6732765"/>
                <a:gd name="connsiteY424" fmla="*/ 2446302 h 3081886"/>
                <a:gd name="connsiteX425" fmla="*/ 2345259 w 6732765"/>
                <a:gd name="connsiteY425" fmla="*/ 2376201 h 3081886"/>
                <a:gd name="connsiteX426" fmla="*/ 2328904 w 6732765"/>
                <a:gd name="connsiteY426" fmla="*/ 2362179 h 3081886"/>
                <a:gd name="connsiteX427" fmla="*/ 2317220 w 6732765"/>
                <a:gd name="connsiteY427" fmla="*/ 2348160 h 3081886"/>
                <a:gd name="connsiteX428" fmla="*/ 2226087 w 6732765"/>
                <a:gd name="connsiteY428" fmla="*/ 2200947 h 3081886"/>
                <a:gd name="connsiteX429" fmla="*/ 2198633 w 6732765"/>
                <a:gd name="connsiteY429" fmla="*/ 2119746 h 3081886"/>
                <a:gd name="connsiteX430" fmla="*/ 2196656 w 6732765"/>
                <a:gd name="connsiteY430" fmla="*/ 2105353 h 3081886"/>
                <a:gd name="connsiteX431" fmla="*/ 2194521 w 6732765"/>
                <a:gd name="connsiteY431" fmla="*/ 2109817 h 3081886"/>
                <a:gd name="connsiteX432" fmla="*/ 2126754 w 6732765"/>
                <a:gd name="connsiteY432" fmla="*/ 2243008 h 3081886"/>
                <a:gd name="connsiteX433" fmla="*/ 2089369 w 6732765"/>
                <a:gd name="connsiteY433" fmla="*/ 2324792 h 3081886"/>
                <a:gd name="connsiteX434" fmla="*/ 2058993 w 6732765"/>
                <a:gd name="connsiteY434" fmla="*/ 2394894 h 3081886"/>
                <a:gd name="connsiteX435" fmla="*/ 2019269 w 6732765"/>
                <a:gd name="connsiteY435" fmla="*/ 2464997 h 3081886"/>
                <a:gd name="connsiteX436" fmla="*/ 1944491 w 6732765"/>
                <a:gd name="connsiteY436" fmla="*/ 2521075 h 3081886"/>
                <a:gd name="connsiteX437" fmla="*/ 1862709 w 6732765"/>
                <a:gd name="connsiteY437" fmla="*/ 2518738 h 3081886"/>
                <a:gd name="connsiteX438" fmla="*/ 1794944 w 6732765"/>
                <a:gd name="connsiteY438" fmla="*/ 2488361 h 3081886"/>
                <a:gd name="connsiteX439" fmla="*/ 1738864 w 6732765"/>
                <a:gd name="connsiteY439" fmla="*/ 2450974 h 3081886"/>
                <a:gd name="connsiteX440" fmla="*/ 1703811 w 6732765"/>
                <a:gd name="connsiteY440" fmla="*/ 2345823 h 3081886"/>
                <a:gd name="connsiteX441" fmla="*/ 1692128 w 6732765"/>
                <a:gd name="connsiteY441" fmla="*/ 2235998 h 3081886"/>
                <a:gd name="connsiteX442" fmla="*/ 1689792 w 6732765"/>
                <a:gd name="connsiteY442" fmla="*/ 2144865 h 3081886"/>
                <a:gd name="connsiteX443" fmla="*/ 1696801 w 6732765"/>
                <a:gd name="connsiteY443" fmla="*/ 2053735 h 3081886"/>
                <a:gd name="connsiteX444" fmla="*/ 1699138 w 6732765"/>
                <a:gd name="connsiteY444" fmla="*/ 2037379 h 3081886"/>
                <a:gd name="connsiteX445" fmla="*/ 1696801 w 6732765"/>
                <a:gd name="connsiteY445" fmla="*/ 2021021 h 3081886"/>
                <a:gd name="connsiteX446" fmla="*/ 1694465 w 6732765"/>
                <a:gd name="connsiteY446" fmla="*/ 2004663 h 3081886"/>
                <a:gd name="connsiteX447" fmla="*/ 1696803 w 6732765"/>
                <a:gd name="connsiteY447" fmla="*/ 1988308 h 3081886"/>
                <a:gd name="connsiteX448" fmla="*/ 1708486 w 6732765"/>
                <a:gd name="connsiteY448" fmla="*/ 1922878 h 3081886"/>
                <a:gd name="connsiteX449" fmla="*/ 1715494 w 6732765"/>
                <a:gd name="connsiteY449" fmla="*/ 1857452 h 3081886"/>
                <a:gd name="connsiteX450" fmla="*/ 1724842 w 6732765"/>
                <a:gd name="connsiteY450" fmla="*/ 1862125 h 3081886"/>
                <a:gd name="connsiteX451" fmla="*/ 1729517 w 6732765"/>
                <a:gd name="connsiteY451" fmla="*/ 1862125 h 3081886"/>
                <a:gd name="connsiteX452" fmla="*/ 1734191 w 6732765"/>
                <a:gd name="connsiteY452" fmla="*/ 1876145 h 3081886"/>
                <a:gd name="connsiteX453" fmla="*/ 1727181 w 6732765"/>
                <a:gd name="connsiteY453" fmla="*/ 1943910 h 3081886"/>
                <a:gd name="connsiteX454" fmla="*/ 1729517 w 6732765"/>
                <a:gd name="connsiteY454" fmla="*/ 2011674 h 3081886"/>
                <a:gd name="connsiteX455" fmla="*/ 1724842 w 6732765"/>
                <a:gd name="connsiteY455" fmla="*/ 2081776 h 3081886"/>
                <a:gd name="connsiteX456" fmla="*/ 1724844 w 6732765"/>
                <a:gd name="connsiteY456" fmla="*/ 2151877 h 3081886"/>
                <a:gd name="connsiteX457" fmla="*/ 1734189 w 6732765"/>
                <a:gd name="connsiteY457" fmla="*/ 2198611 h 3081886"/>
                <a:gd name="connsiteX458" fmla="*/ 1738864 w 6732765"/>
                <a:gd name="connsiteY458" fmla="*/ 2151875 h 3081886"/>
                <a:gd name="connsiteX459" fmla="*/ 1738864 w 6732765"/>
                <a:gd name="connsiteY459" fmla="*/ 2095795 h 3081886"/>
                <a:gd name="connsiteX460" fmla="*/ 1743535 w 6732765"/>
                <a:gd name="connsiteY460" fmla="*/ 1978960 h 3081886"/>
                <a:gd name="connsiteX461" fmla="*/ 1762231 w 6732765"/>
                <a:gd name="connsiteY461" fmla="*/ 1866798 h 3081886"/>
                <a:gd name="connsiteX462" fmla="*/ 1773913 w 6732765"/>
                <a:gd name="connsiteY462" fmla="*/ 1796697 h 3081886"/>
                <a:gd name="connsiteX463" fmla="*/ 1780924 w 6732765"/>
                <a:gd name="connsiteY463" fmla="*/ 1726597 h 3081886"/>
                <a:gd name="connsiteX464" fmla="*/ 1759893 w 6732765"/>
                <a:gd name="connsiteY464" fmla="*/ 1696218 h 3081886"/>
                <a:gd name="connsiteX465" fmla="*/ 1738862 w 6732765"/>
                <a:gd name="connsiteY465" fmla="*/ 1670516 h 3081886"/>
                <a:gd name="connsiteX466" fmla="*/ 1757558 w 6732765"/>
                <a:gd name="connsiteY466" fmla="*/ 1577046 h 3081886"/>
                <a:gd name="connsiteX467" fmla="*/ 1790271 w 6732765"/>
                <a:gd name="connsiteY467" fmla="*/ 1488252 h 3081886"/>
                <a:gd name="connsiteX468" fmla="*/ 1818310 w 6732765"/>
                <a:gd name="connsiteY468" fmla="*/ 1392448 h 3081886"/>
                <a:gd name="connsiteX469" fmla="*/ 1855699 w 6732765"/>
                <a:gd name="connsiteY469" fmla="*/ 1296642 h 3081886"/>
                <a:gd name="connsiteX470" fmla="*/ 1883738 w 6732765"/>
                <a:gd name="connsiteY470" fmla="*/ 1210183 h 3081886"/>
                <a:gd name="connsiteX471" fmla="*/ 1916454 w 6732765"/>
                <a:gd name="connsiteY471" fmla="*/ 1123727 h 3081886"/>
                <a:gd name="connsiteX472" fmla="*/ 1977207 w 6732765"/>
                <a:gd name="connsiteY472" fmla="*/ 1109706 h 3081886"/>
                <a:gd name="connsiteX473" fmla="*/ 2084694 w 6732765"/>
                <a:gd name="connsiteY473" fmla="*/ 1175132 h 3081886"/>
                <a:gd name="connsiteX474" fmla="*/ 2103390 w 6732765"/>
                <a:gd name="connsiteY474" fmla="*/ 1235887 h 3081886"/>
                <a:gd name="connsiteX475" fmla="*/ 2037960 w 6732765"/>
                <a:gd name="connsiteY475" fmla="*/ 1385437 h 3081886"/>
                <a:gd name="connsiteX476" fmla="*/ 1937481 w 6732765"/>
                <a:gd name="connsiteY476" fmla="*/ 1663504 h 3081886"/>
                <a:gd name="connsiteX477" fmla="*/ 1874392 w 6732765"/>
                <a:gd name="connsiteY477" fmla="*/ 1955592 h 3081886"/>
                <a:gd name="connsiteX478" fmla="*/ 1855699 w 6732765"/>
                <a:gd name="connsiteY478" fmla="*/ 2149539 h 3081886"/>
                <a:gd name="connsiteX479" fmla="*/ 1860370 w 6732765"/>
                <a:gd name="connsiteY479" fmla="*/ 2343487 h 3081886"/>
                <a:gd name="connsiteX480" fmla="*/ 1869720 w 6732765"/>
                <a:gd name="connsiteY480" fmla="*/ 2357506 h 3081886"/>
                <a:gd name="connsiteX481" fmla="*/ 1893084 w 6732765"/>
                <a:gd name="connsiteY481" fmla="*/ 2348160 h 3081886"/>
                <a:gd name="connsiteX482" fmla="*/ 1949168 w 6732765"/>
                <a:gd name="connsiteY482" fmla="*/ 2266374 h 3081886"/>
                <a:gd name="connsiteX483" fmla="*/ 2037960 w 6732765"/>
                <a:gd name="connsiteY483" fmla="*/ 2133182 h 3081886"/>
                <a:gd name="connsiteX484" fmla="*/ 2124418 w 6732765"/>
                <a:gd name="connsiteY484" fmla="*/ 2002326 h 3081886"/>
                <a:gd name="connsiteX485" fmla="*/ 2178165 w 6732765"/>
                <a:gd name="connsiteY485" fmla="*/ 1918205 h 3081886"/>
                <a:gd name="connsiteX486" fmla="*/ 2200937 w 6732765"/>
                <a:gd name="connsiteY486" fmla="*/ 1880248 h 3081886"/>
                <a:gd name="connsiteX487" fmla="*/ 2209731 w 6732765"/>
                <a:gd name="connsiteY487" fmla="*/ 1834084 h 3081886"/>
                <a:gd name="connsiteX488" fmla="*/ 2230760 w 6732765"/>
                <a:gd name="connsiteY488" fmla="*/ 1747627 h 3081886"/>
                <a:gd name="connsiteX489" fmla="*/ 2256467 w 6732765"/>
                <a:gd name="connsiteY489" fmla="*/ 1661167 h 3081886"/>
                <a:gd name="connsiteX490" fmla="*/ 2268148 w 6732765"/>
                <a:gd name="connsiteY490" fmla="*/ 1633128 h 3081886"/>
                <a:gd name="connsiteX491" fmla="*/ 2279831 w 6732765"/>
                <a:gd name="connsiteY491" fmla="*/ 1609760 h 3081886"/>
                <a:gd name="connsiteX492" fmla="*/ 2396667 w 6732765"/>
                <a:gd name="connsiteY492" fmla="*/ 1408805 h 3081886"/>
                <a:gd name="connsiteX493" fmla="*/ 2462094 w 6732765"/>
                <a:gd name="connsiteY493" fmla="*/ 1315335 h 3081886"/>
                <a:gd name="connsiteX494" fmla="*/ 2536870 w 6732765"/>
                <a:gd name="connsiteY494" fmla="*/ 1217193 h 3081886"/>
                <a:gd name="connsiteX495" fmla="*/ 2691093 w 6732765"/>
                <a:gd name="connsiteY495" fmla="*/ 1133072 h 3081886"/>
                <a:gd name="connsiteX496" fmla="*/ 2735492 w 6732765"/>
                <a:gd name="connsiteY496" fmla="*/ 1126062 h 3081886"/>
                <a:gd name="connsiteX497" fmla="*/ 2779887 w 6732765"/>
                <a:gd name="connsiteY497" fmla="*/ 1114379 h 3081886"/>
                <a:gd name="connsiteX498" fmla="*/ 2835969 w 6732765"/>
                <a:gd name="connsiteY498" fmla="*/ 1119052 h 3081886"/>
                <a:gd name="connsiteX499" fmla="*/ 2864008 w 6732765"/>
                <a:gd name="connsiteY499" fmla="*/ 1140081 h 3081886"/>
                <a:gd name="connsiteX500" fmla="*/ 2887377 w 6732765"/>
                <a:gd name="connsiteY500" fmla="*/ 1170459 h 3081886"/>
                <a:gd name="connsiteX501" fmla="*/ 2913078 w 6732765"/>
                <a:gd name="connsiteY501" fmla="*/ 1233551 h 3081886"/>
                <a:gd name="connsiteX502" fmla="*/ 2938782 w 6732765"/>
                <a:gd name="connsiteY502" fmla="*/ 1301315 h 3081886"/>
                <a:gd name="connsiteX503" fmla="*/ 2934109 w 6732765"/>
                <a:gd name="connsiteY503" fmla="*/ 1357396 h 3081886"/>
                <a:gd name="connsiteX504" fmla="*/ 2924764 w 6732765"/>
                <a:gd name="connsiteY504" fmla="*/ 1413478 h 3081886"/>
                <a:gd name="connsiteX505" fmla="*/ 2908405 w 6732765"/>
                <a:gd name="connsiteY505" fmla="*/ 1460213 h 3081886"/>
                <a:gd name="connsiteX506" fmla="*/ 2910743 w 6732765"/>
                <a:gd name="connsiteY506" fmla="*/ 1511618 h 3081886"/>
                <a:gd name="connsiteX507" fmla="*/ 2903731 w 6732765"/>
                <a:gd name="connsiteY507" fmla="*/ 1534986 h 3081886"/>
                <a:gd name="connsiteX508" fmla="*/ 2887377 w 6732765"/>
                <a:gd name="connsiteY508" fmla="*/ 1563029 h 3081886"/>
                <a:gd name="connsiteX509" fmla="*/ 2838304 w 6732765"/>
                <a:gd name="connsiteY509" fmla="*/ 1668177 h 3081886"/>
                <a:gd name="connsiteX510" fmla="*/ 2775214 w 6732765"/>
                <a:gd name="connsiteY510" fmla="*/ 1773329 h 3081886"/>
                <a:gd name="connsiteX511" fmla="*/ 2765867 w 6732765"/>
                <a:gd name="connsiteY511" fmla="*/ 1796697 h 3081886"/>
                <a:gd name="connsiteX512" fmla="*/ 2705112 w 6732765"/>
                <a:gd name="connsiteY512" fmla="*/ 1894839 h 3081886"/>
                <a:gd name="connsiteX513" fmla="*/ 2616318 w 6732765"/>
                <a:gd name="connsiteY513" fmla="*/ 1969616 h 3081886"/>
                <a:gd name="connsiteX514" fmla="*/ 2550890 w 6732765"/>
                <a:gd name="connsiteY514" fmla="*/ 2016348 h 3081886"/>
                <a:gd name="connsiteX515" fmla="*/ 2497145 w 6732765"/>
                <a:gd name="connsiteY515" fmla="*/ 2023357 h 3081886"/>
                <a:gd name="connsiteX516" fmla="*/ 2443403 w 6732765"/>
                <a:gd name="connsiteY516" fmla="*/ 2025694 h 3081886"/>
                <a:gd name="connsiteX517" fmla="*/ 2377973 w 6732765"/>
                <a:gd name="connsiteY517" fmla="*/ 2016348 h 3081886"/>
                <a:gd name="connsiteX518" fmla="*/ 2349932 w 6732765"/>
                <a:gd name="connsiteY518" fmla="*/ 2011674 h 3081886"/>
                <a:gd name="connsiteX519" fmla="*/ 2347596 w 6732765"/>
                <a:gd name="connsiteY519" fmla="*/ 2121500 h 3081886"/>
                <a:gd name="connsiteX520" fmla="*/ 2375636 w 6732765"/>
                <a:gd name="connsiteY520" fmla="*/ 2233661 h 3081886"/>
                <a:gd name="connsiteX521" fmla="*/ 2429380 w 6732765"/>
                <a:gd name="connsiteY521" fmla="*/ 2331802 h 3081886"/>
                <a:gd name="connsiteX522" fmla="*/ 2504158 w 6732765"/>
                <a:gd name="connsiteY522" fmla="*/ 2394895 h 3081886"/>
                <a:gd name="connsiteX523" fmla="*/ 2644359 w 6732765"/>
                <a:gd name="connsiteY523" fmla="*/ 2310773 h 3081886"/>
                <a:gd name="connsiteX524" fmla="*/ 2728480 w 6732765"/>
                <a:gd name="connsiteY524" fmla="*/ 2235998 h 3081886"/>
                <a:gd name="connsiteX525" fmla="*/ 2768206 w 6732765"/>
                <a:gd name="connsiteY525" fmla="*/ 2196274 h 3081886"/>
                <a:gd name="connsiteX526" fmla="*/ 2798581 w 6732765"/>
                <a:gd name="connsiteY526" fmla="*/ 2151875 h 3081886"/>
                <a:gd name="connsiteX527" fmla="*/ 2878029 w 6732765"/>
                <a:gd name="connsiteY527" fmla="*/ 2035040 h 3081886"/>
                <a:gd name="connsiteX528" fmla="*/ 2899058 w 6732765"/>
                <a:gd name="connsiteY528" fmla="*/ 1999990 h 3081886"/>
                <a:gd name="connsiteX529" fmla="*/ 2924763 w 6732765"/>
                <a:gd name="connsiteY529" fmla="*/ 1969614 h 3081886"/>
                <a:gd name="connsiteX530" fmla="*/ 2943455 w 6732765"/>
                <a:gd name="connsiteY530" fmla="*/ 1932225 h 3081886"/>
                <a:gd name="connsiteX531" fmla="*/ 2971498 w 6732765"/>
                <a:gd name="connsiteY531" fmla="*/ 1904186 h 3081886"/>
                <a:gd name="connsiteX532" fmla="*/ 2985518 w 6732765"/>
                <a:gd name="connsiteY532" fmla="*/ 1880820 h 3081886"/>
                <a:gd name="connsiteX533" fmla="*/ 3015893 w 6732765"/>
                <a:gd name="connsiteY533" fmla="*/ 1815390 h 3081886"/>
                <a:gd name="connsiteX534" fmla="*/ 3046271 w 6732765"/>
                <a:gd name="connsiteY534" fmla="*/ 1749965 h 3081886"/>
                <a:gd name="connsiteX535" fmla="*/ 3050944 w 6732765"/>
                <a:gd name="connsiteY535" fmla="*/ 1735942 h 3081886"/>
                <a:gd name="connsiteX536" fmla="*/ 3060290 w 6732765"/>
                <a:gd name="connsiteY536" fmla="*/ 1721924 h 3081886"/>
                <a:gd name="connsiteX537" fmla="*/ 3069639 w 6732765"/>
                <a:gd name="connsiteY537" fmla="*/ 1710239 h 3081886"/>
                <a:gd name="connsiteX538" fmla="*/ 3074312 w 6732765"/>
                <a:gd name="connsiteY538" fmla="*/ 1703228 h 3081886"/>
                <a:gd name="connsiteX539" fmla="*/ 3085995 w 6732765"/>
                <a:gd name="connsiteY539" fmla="*/ 1656494 h 3081886"/>
                <a:gd name="connsiteX540" fmla="*/ 3111701 w 6732765"/>
                <a:gd name="connsiteY540" fmla="*/ 1614434 h 3081886"/>
                <a:gd name="connsiteX541" fmla="*/ 3181801 w 6732765"/>
                <a:gd name="connsiteY541" fmla="*/ 1474233 h 3081886"/>
                <a:gd name="connsiteX542" fmla="*/ 3270595 w 6732765"/>
                <a:gd name="connsiteY542" fmla="*/ 1305989 h 3081886"/>
                <a:gd name="connsiteX543" fmla="*/ 3298636 w 6732765"/>
                <a:gd name="connsiteY543" fmla="*/ 1263928 h 3081886"/>
                <a:gd name="connsiteX544" fmla="*/ 3336025 w 6732765"/>
                <a:gd name="connsiteY544" fmla="*/ 1268601 h 3081886"/>
                <a:gd name="connsiteX545" fmla="*/ 3334266 w 6732765"/>
                <a:gd name="connsiteY545" fmla="*/ 1291777 h 3081886"/>
                <a:gd name="connsiteX546" fmla="*/ 3335184 w 6732765"/>
                <a:gd name="connsiteY546" fmla="*/ 1289631 h 3081886"/>
                <a:gd name="connsiteX547" fmla="*/ 3337521 w 6732765"/>
                <a:gd name="connsiteY547" fmla="*/ 1277948 h 3081886"/>
                <a:gd name="connsiteX548" fmla="*/ 3342194 w 6732765"/>
                <a:gd name="connsiteY548" fmla="*/ 1221868 h 3081886"/>
                <a:gd name="connsiteX549" fmla="*/ 3370237 w 6732765"/>
                <a:gd name="connsiteY549" fmla="*/ 1263928 h 3081886"/>
                <a:gd name="connsiteX550" fmla="*/ 3370237 w 6732765"/>
                <a:gd name="connsiteY550" fmla="*/ 1203173 h 3081886"/>
                <a:gd name="connsiteX551" fmla="*/ 3342196 w 6732765"/>
                <a:gd name="connsiteY551" fmla="*/ 1212519 h 3081886"/>
                <a:gd name="connsiteX552" fmla="*/ 3360888 w 6732765"/>
                <a:gd name="connsiteY552" fmla="*/ 1102694 h 3081886"/>
                <a:gd name="connsiteX553" fmla="*/ 3379583 w 6732765"/>
                <a:gd name="connsiteY553" fmla="*/ 988196 h 3081886"/>
                <a:gd name="connsiteX554" fmla="*/ 3398276 w 6732765"/>
                <a:gd name="connsiteY554" fmla="*/ 960157 h 3081886"/>
                <a:gd name="connsiteX555" fmla="*/ 3470716 w 6732765"/>
                <a:gd name="connsiteY555" fmla="*/ 964832 h 3081886"/>
                <a:gd name="connsiteX556" fmla="*/ 3529130 w 6732765"/>
                <a:gd name="connsiteY556" fmla="*/ 1002217 h 3081886"/>
                <a:gd name="connsiteX557" fmla="*/ 3571193 w 6732765"/>
                <a:gd name="connsiteY557" fmla="*/ 1095686 h 3081886"/>
                <a:gd name="connsiteX558" fmla="*/ 3559510 w 6732765"/>
                <a:gd name="connsiteY558" fmla="*/ 1128399 h 3081886"/>
                <a:gd name="connsiteX559" fmla="*/ 3552500 w 6732765"/>
                <a:gd name="connsiteY559" fmla="*/ 1165786 h 3081886"/>
                <a:gd name="connsiteX560" fmla="*/ 3566518 w 6732765"/>
                <a:gd name="connsiteY560" fmla="*/ 1184480 h 3081886"/>
                <a:gd name="connsiteX561" fmla="*/ 3585212 w 6732765"/>
                <a:gd name="connsiteY561" fmla="*/ 1170459 h 3081886"/>
                <a:gd name="connsiteX562" fmla="*/ 3631946 w 6732765"/>
                <a:gd name="connsiteY562" fmla="*/ 1114379 h 3081886"/>
                <a:gd name="connsiteX563" fmla="*/ 3662325 w 6732765"/>
                <a:gd name="connsiteY563" fmla="*/ 1062972 h 3081886"/>
                <a:gd name="connsiteX564" fmla="*/ 3674008 w 6732765"/>
                <a:gd name="connsiteY564" fmla="*/ 1034931 h 3081886"/>
                <a:gd name="connsiteX565" fmla="*/ 3688028 w 6732765"/>
                <a:gd name="connsiteY565" fmla="*/ 1011564 h 3081886"/>
                <a:gd name="connsiteX566" fmla="*/ 3725415 w 6732765"/>
                <a:gd name="connsiteY566" fmla="*/ 969503 h 3081886"/>
                <a:gd name="connsiteX567" fmla="*/ 3814211 w 6732765"/>
                <a:gd name="connsiteY567" fmla="*/ 894728 h 3081886"/>
                <a:gd name="connsiteX568" fmla="*/ 3926371 w 6732765"/>
                <a:gd name="connsiteY568" fmla="*/ 847995 h 3081886"/>
                <a:gd name="connsiteX569" fmla="*/ 3982453 w 6732765"/>
                <a:gd name="connsiteY569" fmla="*/ 876036 h 3081886"/>
                <a:gd name="connsiteX570" fmla="*/ 4015165 w 6732765"/>
                <a:gd name="connsiteY570" fmla="*/ 918096 h 3081886"/>
                <a:gd name="connsiteX571" fmla="*/ 4010492 w 6732765"/>
                <a:gd name="connsiteY571" fmla="*/ 969503 h 3081886"/>
                <a:gd name="connsiteX572" fmla="*/ 3973105 w 6732765"/>
                <a:gd name="connsiteY572" fmla="*/ 1055961 h 3081886"/>
                <a:gd name="connsiteX573" fmla="*/ 3966095 w 6732765"/>
                <a:gd name="connsiteY573" fmla="*/ 1182142 h 3081886"/>
                <a:gd name="connsiteX574" fmla="*/ 4008158 w 6732765"/>
                <a:gd name="connsiteY574" fmla="*/ 1308325 h 3081886"/>
                <a:gd name="connsiteX575" fmla="*/ 4054308 w 6732765"/>
                <a:gd name="connsiteY575" fmla="*/ 1359149 h 3081886"/>
                <a:gd name="connsiteX576" fmla="*/ 4058435 w 6732765"/>
                <a:gd name="connsiteY576" fmla="*/ 1361743 h 3081886"/>
                <a:gd name="connsiteX577" fmla="*/ 4059520 w 6732765"/>
                <a:gd name="connsiteY577" fmla="*/ 1357396 h 3081886"/>
                <a:gd name="connsiteX578" fmla="*/ 4068866 w 6732765"/>
                <a:gd name="connsiteY578" fmla="*/ 1305989 h 3081886"/>
                <a:gd name="connsiteX579" fmla="*/ 4078213 w 6732765"/>
                <a:gd name="connsiteY579" fmla="*/ 1277948 h 3081886"/>
                <a:gd name="connsiteX580" fmla="*/ 4082886 w 6732765"/>
                <a:gd name="connsiteY580" fmla="*/ 1221868 h 3081886"/>
                <a:gd name="connsiteX581" fmla="*/ 4110927 w 6732765"/>
                <a:gd name="connsiteY581" fmla="*/ 1263928 h 3081886"/>
                <a:gd name="connsiteX582" fmla="*/ 4110927 w 6732765"/>
                <a:gd name="connsiteY582" fmla="*/ 1203173 h 3081886"/>
                <a:gd name="connsiteX583" fmla="*/ 4082886 w 6732765"/>
                <a:gd name="connsiteY583" fmla="*/ 1212521 h 3081886"/>
                <a:gd name="connsiteX584" fmla="*/ 4101580 w 6732765"/>
                <a:gd name="connsiteY584" fmla="*/ 1102694 h 3081886"/>
                <a:gd name="connsiteX585" fmla="*/ 4120273 w 6732765"/>
                <a:gd name="connsiteY585" fmla="*/ 988196 h 3081886"/>
                <a:gd name="connsiteX586" fmla="*/ 4138968 w 6732765"/>
                <a:gd name="connsiteY586" fmla="*/ 960157 h 3081886"/>
                <a:gd name="connsiteX587" fmla="*/ 4211406 w 6732765"/>
                <a:gd name="connsiteY587" fmla="*/ 964830 h 3081886"/>
                <a:gd name="connsiteX588" fmla="*/ 4269822 w 6732765"/>
                <a:gd name="connsiteY588" fmla="*/ 1002217 h 3081886"/>
                <a:gd name="connsiteX589" fmla="*/ 4311885 w 6732765"/>
                <a:gd name="connsiteY589" fmla="*/ 1095684 h 3081886"/>
                <a:gd name="connsiteX590" fmla="*/ 4300200 w 6732765"/>
                <a:gd name="connsiteY590" fmla="*/ 1128400 h 3081886"/>
                <a:gd name="connsiteX591" fmla="*/ 4293190 w 6732765"/>
                <a:gd name="connsiteY591" fmla="*/ 1165786 h 3081886"/>
                <a:gd name="connsiteX592" fmla="*/ 4307210 w 6732765"/>
                <a:gd name="connsiteY592" fmla="*/ 1184480 h 3081886"/>
                <a:gd name="connsiteX593" fmla="*/ 4325904 w 6732765"/>
                <a:gd name="connsiteY593" fmla="*/ 1170459 h 3081886"/>
                <a:gd name="connsiteX594" fmla="*/ 4372638 w 6732765"/>
                <a:gd name="connsiteY594" fmla="*/ 1114379 h 3081886"/>
                <a:gd name="connsiteX595" fmla="*/ 4403015 w 6732765"/>
                <a:gd name="connsiteY595" fmla="*/ 1062970 h 3081886"/>
                <a:gd name="connsiteX596" fmla="*/ 4414698 w 6732765"/>
                <a:gd name="connsiteY596" fmla="*/ 1034931 h 3081886"/>
                <a:gd name="connsiteX597" fmla="*/ 4428720 w 6732765"/>
                <a:gd name="connsiteY597" fmla="*/ 1011565 h 3081886"/>
                <a:gd name="connsiteX598" fmla="*/ 4466107 w 6732765"/>
                <a:gd name="connsiteY598" fmla="*/ 969503 h 3081886"/>
                <a:gd name="connsiteX599" fmla="*/ 4554901 w 6732765"/>
                <a:gd name="connsiteY599" fmla="*/ 894728 h 3081886"/>
                <a:gd name="connsiteX600" fmla="*/ 4667063 w 6732765"/>
                <a:gd name="connsiteY600" fmla="*/ 847995 h 3081886"/>
                <a:gd name="connsiteX601" fmla="*/ 4723143 w 6732765"/>
                <a:gd name="connsiteY601" fmla="*/ 876034 h 3081886"/>
                <a:gd name="connsiteX602" fmla="*/ 4755857 w 6732765"/>
                <a:gd name="connsiteY602" fmla="*/ 918096 h 3081886"/>
                <a:gd name="connsiteX603" fmla="*/ 4751184 w 6732765"/>
                <a:gd name="connsiteY603" fmla="*/ 969503 h 3081886"/>
                <a:gd name="connsiteX604" fmla="*/ 4713797 w 6732765"/>
                <a:gd name="connsiteY604" fmla="*/ 1055962 h 3081886"/>
                <a:gd name="connsiteX605" fmla="*/ 4706787 w 6732765"/>
                <a:gd name="connsiteY605" fmla="*/ 1182142 h 3081886"/>
                <a:gd name="connsiteX606" fmla="*/ 4748847 w 6732765"/>
                <a:gd name="connsiteY606" fmla="*/ 1308325 h 3081886"/>
                <a:gd name="connsiteX607" fmla="*/ 4863346 w 6732765"/>
                <a:gd name="connsiteY607" fmla="*/ 1394783 h 3081886"/>
                <a:gd name="connsiteX608" fmla="*/ 4869871 w 6732765"/>
                <a:gd name="connsiteY608" fmla="*/ 1402758 h 3081886"/>
                <a:gd name="connsiteX609" fmla="*/ 4931066 w 6732765"/>
                <a:gd name="connsiteY609" fmla="*/ 1315335 h 3081886"/>
                <a:gd name="connsiteX610" fmla="*/ 5005841 w 6732765"/>
                <a:gd name="connsiteY610" fmla="*/ 1217193 h 3081886"/>
                <a:gd name="connsiteX611" fmla="*/ 5160065 w 6732765"/>
                <a:gd name="connsiteY611" fmla="*/ 1133072 h 3081886"/>
                <a:gd name="connsiteX612" fmla="*/ 5204464 w 6732765"/>
                <a:gd name="connsiteY612" fmla="*/ 1126062 h 3081886"/>
                <a:gd name="connsiteX613" fmla="*/ 5248861 w 6732765"/>
                <a:gd name="connsiteY613" fmla="*/ 1114379 h 3081886"/>
                <a:gd name="connsiteX614" fmla="*/ 5304939 w 6732765"/>
                <a:gd name="connsiteY614" fmla="*/ 1119052 h 3081886"/>
                <a:gd name="connsiteX615" fmla="*/ 5332980 w 6732765"/>
                <a:gd name="connsiteY615" fmla="*/ 1140081 h 3081886"/>
                <a:gd name="connsiteX616" fmla="*/ 5356348 w 6732765"/>
                <a:gd name="connsiteY616" fmla="*/ 1170459 h 3081886"/>
                <a:gd name="connsiteX617" fmla="*/ 5382050 w 6732765"/>
                <a:gd name="connsiteY617" fmla="*/ 1233552 h 3081886"/>
                <a:gd name="connsiteX618" fmla="*/ 5407757 w 6732765"/>
                <a:gd name="connsiteY618" fmla="*/ 1301315 h 3081886"/>
                <a:gd name="connsiteX619" fmla="*/ 5403082 w 6732765"/>
                <a:gd name="connsiteY619" fmla="*/ 1357396 h 3081886"/>
                <a:gd name="connsiteX620" fmla="*/ 5393737 w 6732765"/>
                <a:gd name="connsiteY620" fmla="*/ 1413478 h 3081886"/>
                <a:gd name="connsiteX621" fmla="*/ 5377377 w 6732765"/>
                <a:gd name="connsiteY621" fmla="*/ 1460211 h 3081886"/>
                <a:gd name="connsiteX622" fmla="*/ 5379716 w 6732765"/>
                <a:gd name="connsiteY622" fmla="*/ 1511620 h 3081886"/>
                <a:gd name="connsiteX623" fmla="*/ 5372704 w 6732765"/>
                <a:gd name="connsiteY623" fmla="*/ 1534986 h 3081886"/>
                <a:gd name="connsiteX624" fmla="*/ 5356348 w 6732765"/>
                <a:gd name="connsiteY624" fmla="*/ 1563027 h 3081886"/>
                <a:gd name="connsiteX625" fmla="*/ 5307278 w 6732765"/>
                <a:gd name="connsiteY625" fmla="*/ 1668177 h 3081886"/>
                <a:gd name="connsiteX626" fmla="*/ 5244186 w 6732765"/>
                <a:gd name="connsiteY626" fmla="*/ 1773329 h 3081886"/>
                <a:gd name="connsiteX627" fmla="*/ 5234838 w 6732765"/>
                <a:gd name="connsiteY627" fmla="*/ 1796697 h 3081886"/>
                <a:gd name="connsiteX628" fmla="*/ 5174085 w 6732765"/>
                <a:gd name="connsiteY628" fmla="*/ 1894839 h 3081886"/>
                <a:gd name="connsiteX629" fmla="*/ 5085289 w 6732765"/>
                <a:gd name="connsiteY629" fmla="*/ 1969614 h 3081886"/>
                <a:gd name="connsiteX630" fmla="*/ 5019862 w 6732765"/>
                <a:gd name="connsiteY630" fmla="*/ 2016348 h 3081886"/>
                <a:gd name="connsiteX631" fmla="*/ 4966117 w 6732765"/>
                <a:gd name="connsiteY631" fmla="*/ 2023357 h 3081886"/>
                <a:gd name="connsiteX632" fmla="*/ 4912375 w 6732765"/>
                <a:gd name="connsiteY632" fmla="*/ 2025694 h 3081886"/>
                <a:gd name="connsiteX633" fmla="*/ 4846945 w 6732765"/>
                <a:gd name="connsiteY633" fmla="*/ 2016349 h 3081886"/>
                <a:gd name="connsiteX634" fmla="*/ 4818904 w 6732765"/>
                <a:gd name="connsiteY634" fmla="*/ 2011674 h 3081886"/>
                <a:gd name="connsiteX635" fmla="*/ 4816568 w 6732765"/>
                <a:gd name="connsiteY635" fmla="*/ 2121500 h 3081886"/>
                <a:gd name="connsiteX636" fmla="*/ 4844609 w 6732765"/>
                <a:gd name="connsiteY636" fmla="*/ 2233663 h 3081886"/>
                <a:gd name="connsiteX637" fmla="*/ 4898354 w 6732765"/>
                <a:gd name="connsiteY637" fmla="*/ 2331802 h 3081886"/>
                <a:gd name="connsiteX638" fmla="*/ 4973127 w 6732765"/>
                <a:gd name="connsiteY638" fmla="*/ 2394894 h 3081886"/>
                <a:gd name="connsiteX639" fmla="*/ 5113330 w 6732765"/>
                <a:gd name="connsiteY639" fmla="*/ 2310774 h 3081886"/>
                <a:gd name="connsiteX640" fmla="*/ 5197451 w 6732765"/>
                <a:gd name="connsiteY640" fmla="*/ 2235998 h 3081886"/>
                <a:gd name="connsiteX641" fmla="*/ 5237176 w 6732765"/>
                <a:gd name="connsiteY641" fmla="*/ 2196276 h 3081886"/>
                <a:gd name="connsiteX642" fmla="*/ 5267552 w 6732765"/>
                <a:gd name="connsiteY642" fmla="*/ 2151875 h 3081886"/>
                <a:gd name="connsiteX643" fmla="*/ 5347000 w 6732765"/>
                <a:gd name="connsiteY643" fmla="*/ 2035040 h 3081886"/>
                <a:gd name="connsiteX644" fmla="*/ 5368033 w 6732765"/>
                <a:gd name="connsiteY644" fmla="*/ 1999990 h 3081886"/>
                <a:gd name="connsiteX645" fmla="*/ 5393735 w 6732765"/>
                <a:gd name="connsiteY645" fmla="*/ 1969616 h 3081886"/>
                <a:gd name="connsiteX646" fmla="*/ 5412430 w 6732765"/>
                <a:gd name="connsiteY646" fmla="*/ 1932225 h 3081886"/>
                <a:gd name="connsiteX647" fmla="*/ 5440471 w 6732765"/>
                <a:gd name="connsiteY647" fmla="*/ 1904187 h 3081886"/>
                <a:gd name="connsiteX648" fmla="*/ 5454488 w 6732765"/>
                <a:gd name="connsiteY648" fmla="*/ 1880818 h 3081886"/>
                <a:gd name="connsiteX649" fmla="*/ 5484866 w 6732765"/>
                <a:gd name="connsiteY649" fmla="*/ 1815390 h 3081886"/>
                <a:gd name="connsiteX650" fmla="*/ 5515243 w 6732765"/>
                <a:gd name="connsiteY650" fmla="*/ 1749963 h 3081886"/>
                <a:gd name="connsiteX651" fmla="*/ 5519917 w 6732765"/>
                <a:gd name="connsiteY651" fmla="*/ 1735944 h 3081886"/>
                <a:gd name="connsiteX652" fmla="*/ 5529263 w 6732765"/>
                <a:gd name="connsiteY652" fmla="*/ 1721922 h 3081886"/>
                <a:gd name="connsiteX653" fmla="*/ 5538611 w 6732765"/>
                <a:gd name="connsiteY653" fmla="*/ 1710239 h 3081886"/>
                <a:gd name="connsiteX654" fmla="*/ 5543284 w 6732765"/>
                <a:gd name="connsiteY654" fmla="*/ 1703230 h 3081886"/>
                <a:gd name="connsiteX655" fmla="*/ 5554967 w 6732765"/>
                <a:gd name="connsiteY655" fmla="*/ 1656494 h 3081886"/>
                <a:gd name="connsiteX656" fmla="*/ 5580674 w 6732765"/>
                <a:gd name="connsiteY656" fmla="*/ 1614434 h 3081886"/>
                <a:gd name="connsiteX657" fmla="*/ 5650771 w 6732765"/>
                <a:gd name="connsiteY657" fmla="*/ 1474231 h 3081886"/>
                <a:gd name="connsiteX658" fmla="*/ 5739391 w 6732765"/>
                <a:gd name="connsiteY658" fmla="*/ 1306320 h 3081886"/>
                <a:gd name="connsiteX659" fmla="*/ 5736979 w 6732765"/>
                <a:gd name="connsiteY659" fmla="*/ 1289631 h 3081886"/>
                <a:gd name="connsiteX660" fmla="*/ 5741067 w 6732765"/>
                <a:gd name="connsiteY660" fmla="*/ 1240560 h 3081886"/>
                <a:gd name="connsiteX661" fmla="*/ 5778454 w 6732765"/>
                <a:gd name="connsiteY661" fmla="*/ 1128399 h 3081886"/>
                <a:gd name="connsiteX662" fmla="*/ 5813505 w 6732765"/>
                <a:gd name="connsiteY662" fmla="*/ 1069980 h 3081886"/>
                <a:gd name="connsiteX663" fmla="*/ 5853231 w 6732765"/>
                <a:gd name="connsiteY663" fmla="*/ 1016237 h 3081886"/>
                <a:gd name="connsiteX664" fmla="*/ 6019134 w 6732765"/>
                <a:gd name="connsiteY664" fmla="*/ 847995 h 3081886"/>
                <a:gd name="connsiteX665" fmla="*/ 6199061 w 6732765"/>
                <a:gd name="connsiteY665" fmla="*/ 693771 h 3081886"/>
                <a:gd name="connsiteX666" fmla="*/ 6222427 w 6732765"/>
                <a:gd name="connsiteY666" fmla="*/ 675078 h 3081886"/>
                <a:gd name="connsiteX667" fmla="*/ 6315896 w 6732765"/>
                <a:gd name="connsiteY667" fmla="*/ 628344 h 3081886"/>
                <a:gd name="connsiteX668" fmla="*/ 6404692 w 6732765"/>
                <a:gd name="connsiteY668" fmla="*/ 576936 h 3081886"/>
                <a:gd name="connsiteX669" fmla="*/ 6491440 w 6732765"/>
                <a:gd name="connsiteY669" fmla="*/ 558535 h 3081886"/>
                <a:gd name="connsiteX670" fmla="*/ 944031 w 6732765"/>
                <a:gd name="connsiteY670" fmla="*/ 511509 h 3081886"/>
                <a:gd name="connsiteX671" fmla="*/ 1007122 w 6732765"/>
                <a:gd name="connsiteY671" fmla="*/ 516182 h 3081886"/>
                <a:gd name="connsiteX672" fmla="*/ 1065539 w 6732765"/>
                <a:gd name="connsiteY672" fmla="*/ 530202 h 3081886"/>
                <a:gd name="connsiteX673" fmla="*/ 1105263 w 6732765"/>
                <a:gd name="connsiteY673" fmla="*/ 607313 h 3081886"/>
                <a:gd name="connsiteX674" fmla="*/ 1088907 w 6732765"/>
                <a:gd name="connsiteY674" fmla="*/ 684424 h 3081886"/>
                <a:gd name="connsiteX675" fmla="*/ 1021142 w 6732765"/>
                <a:gd name="connsiteY675" fmla="*/ 878370 h 3081886"/>
                <a:gd name="connsiteX676" fmla="*/ 948702 w 6732765"/>
                <a:gd name="connsiteY676" fmla="*/ 1072320 h 3081886"/>
                <a:gd name="connsiteX677" fmla="*/ 911315 w 6732765"/>
                <a:gd name="connsiteY677" fmla="*/ 1177469 h 3081886"/>
                <a:gd name="connsiteX678" fmla="*/ 878601 w 6732765"/>
                <a:gd name="connsiteY678" fmla="*/ 1282621 h 3081886"/>
                <a:gd name="connsiteX679" fmla="*/ 838878 w 6732765"/>
                <a:gd name="connsiteY679" fmla="*/ 1432172 h 3081886"/>
                <a:gd name="connsiteX680" fmla="*/ 799155 w 6732765"/>
                <a:gd name="connsiteY680" fmla="*/ 1577046 h 3081886"/>
                <a:gd name="connsiteX681" fmla="*/ 787470 w 6732765"/>
                <a:gd name="connsiteY681" fmla="*/ 1619107 h 3081886"/>
                <a:gd name="connsiteX682" fmla="*/ 780462 w 6732765"/>
                <a:gd name="connsiteY682" fmla="*/ 1661167 h 3081886"/>
                <a:gd name="connsiteX683" fmla="*/ 768777 w 6732765"/>
                <a:gd name="connsiteY683" fmla="*/ 1698555 h 3081886"/>
                <a:gd name="connsiteX684" fmla="*/ 757094 w 6732765"/>
                <a:gd name="connsiteY684" fmla="*/ 1740615 h 3081886"/>
                <a:gd name="connsiteX685" fmla="*/ 743073 w 6732765"/>
                <a:gd name="connsiteY685" fmla="*/ 1782677 h 3081886"/>
                <a:gd name="connsiteX686" fmla="*/ 733726 w 6732765"/>
                <a:gd name="connsiteY686" fmla="*/ 1824738 h 3081886"/>
                <a:gd name="connsiteX687" fmla="*/ 729055 w 6732765"/>
                <a:gd name="connsiteY687" fmla="*/ 1852781 h 3081886"/>
                <a:gd name="connsiteX688" fmla="*/ 719705 w 6732765"/>
                <a:gd name="connsiteY688" fmla="*/ 1880818 h 3081886"/>
                <a:gd name="connsiteX689" fmla="*/ 705685 w 6732765"/>
                <a:gd name="connsiteY689" fmla="*/ 1941573 h 3081886"/>
                <a:gd name="connsiteX690" fmla="*/ 701012 w 6732765"/>
                <a:gd name="connsiteY690" fmla="*/ 2002326 h 3081886"/>
                <a:gd name="connsiteX691" fmla="*/ 686993 w 6732765"/>
                <a:gd name="connsiteY691" fmla="*/ 2067756 h 3081886"/>
                <a:gd name="connsiteX692" fmla="*/ 665963 w 6732765"/>
                <a:gd name="connsiteY692" fmla="*/ 2140194 h 3081886"/>
                <a:gd name="connsiteX693" fmla="*/ 658952 w 6732765"/>
                <a:gd name="connsiteY693" fmla="*/ 2212630 h 3081886"/>
                <a:gd name="connsiteX694" fmla="*/ 649604 w 6732765"/>
                <a:gd name="connsiteY694" fmla="*/ 2292078 h 3081886"/>
                <a:gd name="connsiteX695" fmla="*/ 647267 w 6732765"/>
                <a:gd name="connsiteY695" fmla="*/ 2313109 h 3081886"/>
                <a:gd name="connsiteX696" fmla="*/ 644930 w 6732765"/>
                <a:gd name="connsiteY696" fmla="*/ 2334138 h 3081886"/>
                <a:gd name="connsiteX697" fmla="*/ 626240 w 6732765"/>
                <a:gd name="connsiteY697" fmla="*/ 2464995 h 3081886"/>
                <a:gd name="connsiteX698" fmla="*/ 612218 w 6732765"/>
                <a:gd name="connsiteY698" fmla="*/ 2595850 h 3081886"/>
                <a:gd name="connsiteX699" fmla="*/ 609880 w 6732765"/>
                <a:gd name="connsiteY699" fmla="*/ 2623890 h 3081886"/>
                <a:gd name="connsiteX700" fmla="*/ 607543 w 6732765"/>
                <a:gd name="connsiteY700" fmla="*/ 2651931 h 3081886"/>
                <a:gd name="connsiteX701" fmla="*/ 602870 w 6732765"/>
                <a:gd name="connsiteY701" fmla="*/ 2693994 h 3081886"/>
                <a:gd name="connsiteX702" fmla="*/ 598199 w 6732765"/>
                <a:gd name="connsiteY702" fmla="*/ 2806154 h 3081886"/>
                <a:gd name="connsiteX703" fmla="*/ 579504 w 6732765"/>
                <a:gd name="connsiteY703" fmla="*/ 2922991 h 3081886"/>
                <a:gd name="connsiteX704" fmla="*/ 574829 w 6732765"/>
                <a:gd name="connsiteY704" fmla="*/ 2946357 h 3081886"/>
                <a:gd name="connsiteX705" fmla="*/ 551463 w 6732765"/>
                <a:gd name="connsiteY705" fmla="*/ 2965051 h 3081886"/>
                <a:gd name="connsiteX706" fmla="*/ 535107 w 6732765"/>
                <a:gd name="connsiteY706" fmla="*/ 2951030 h 3081886"/>
                <a:gd name="connsiteX707" fmla="*/ 532769 w 6732765"/>
                <a:gd name="connsiteY707" fmla="*/ 2932335 h 3081886"/>
                <a:gd name="connsiteX708" fmla="*/ 525759 w 6732765"/>
                <a:gd name="connsiteY708" fmla="*/ 2876255 h 3081886"/>
                <a:gd name="connsiteX709" fmla="*/ 518751 w 6732765"/>
                <a:gd name="connsiteY709" fmla="*/ 2815500 h 3081886"/>
                <a:gd name="connsiteX710" fmla="*/ 511739 w 6732765"/>
                <a:gd name="connsiteY710" fmla="*/ 2761757 h 3081886"/>
                <a:gd name="connsiteX711" fmla="*/ 509403 w 6732765"/>
                <a:gd name="connsiteY711" fmla="*/ 2703338 h 3081886"/>
                <a:gd name="connsiteX712" fmla="*/ 509403 w 6732765"/>
                <a:gd name="connsiteY712" fmla="*/ 2684645 h 3081886"/>
                <a:gd name="connsiteX713" fmla="*/ 514076 w 6732765"/>
                <a:gd name="connsiteY713" fmla="*/ 2586503 h 3081886"/>
                <a:gd name="connsiteX714" fmla="*/ 514078 w 6732765"/>
                <a:gd name="connsiteY714" fmla="*/ 2488361 h 3081886"/>
                <a:gd name="connsiteX715" fmla="*/ 535105 w 6732765"/>
                <a:gd name="connsiteY715" fmla="*/ 2320119 h 3081886"/>
                <a:gd name="connsiteX716" fmla="*/ 556136 w 6732765"/>
                <a:gd name="connsiteY716" fmla="*/ 2151875 h 3081886"/>
                <a:gd name="connsiteX717" fmla="*/ 563148 w 6732765"/>
                <a:gd name="connsiteY717" fmla="*/ 2100468 h 3081886"/>
                <a:gd name="connsiteX718" fmla="*/ 565483 w 6732765"/>
                <a:gd name="connsiteY718" fmla="*/ 2044387 h 3081886"/>
                <a:gd name="connsiteX719" fmla="*/ 549127 w 6732765"/>
                <a:gd name="connsiteY719" fmla="*/ 2088787 h 3081886"/>
                <a:gd name="connsiteX720" fmla="*/ 542117 w 6732765"/>
                <a:gd name="connsiteY720" fmla="*/ 2133184 h 3081886"/>
                <a:gd name="connsiteX721" fmla="*/ 514078 w 6732765"/>
                <a:gd name="connsiteY721" fmla="*/ 2334140 h 3081886"/>
                <a:gd name="connsiteX722" fmla="*/ 490708 w 6732765"/>
                <a:gd name="connsiteY722" fmla="*/ 2535096 h 3081886"/>
                <a:gd name="connsiteX723" fmla="*/ 486035 w 6732765"/>
                <a:gd name="connsiteY723" fmla="*/ 2890275 h 3081886"/>
                <a:gd name="connsiteX724" fmla="*/ 490708 w 6732765"/>
                <a:gd name="connsiteY724" fmla="*/ 2934672 h 3081886"/>
                <a:gd name="connsiteX725" fmla="*/ 504728 w 6732765"/>
                <a:gd name="connsiteY725" fmla="*/ 2979071 h 3081886"/>
                <a:gd name="connsiteX726" fmla="*/ 514076 w 6732765"/>
                <a:gd name="connsiteY726" fmla="*/ 2997763 h 3081886"/>
                <a:gd name="connsiteX727" fmla="*/ 539778 w 6732765"/>
                <a:gd name="connsiteY727" fmla="*/ 3037487 h 3081886"/>
                <a:gd name="connsiteX728" fmla="*/ 542119 w 6732765"/>
                <a:gd name="connsiteY728" fmla="*/ 3081886 h 3081886"/>
                <a:gd name="connsiteX729" fmla="*/ 518751 w 6732765"/>
                <a:gd name="connsiteY729" fmla="*/ 3077213 h 3081886"/>
                <a:gd name="connsiteX730" fmla="*/ 453323 w 6732765"/>
                <a:gd name="connsiteY730" fmla="*/ 2918316 h 3081886"/>
                <a:gd name="connsiteX731" fmla="*/ 441638 w 6732765"/>
                <a:gd name="connsiteY731" fmla="*/ 2693992 h 3081886"/>
                <a:gd name="connsiteX732" fmla="*/ 457994 w 6732765"/>
                <a:gd name="connsiteY732" fmla="*/ 2464995 h 3081886"/>
                <a:gd name="connsiteX733" fmla="*/ 500054 w 6732765"/>
                <a:gd name="connsiteY733" fmla="*/ 2175243 h 3081886"/>
                <a:gd name="connsiteX734" fmla="*/ 514076 w 6732765"/>
                <a:gd name="connsiteY734" fmla="*/ 2079437 h 3081886"/>
                <a:gd name="connsiteX735" fmla="*/ 528095 w 6732765"/>
                <a:gd name="connsiteY735" fmla="*/ 1988307 h 3081886"/>
                <a:gd name="connsiteX736" fmla="*/ 549128 w 6732765"/>
                <a:gd name="connsiteY736" fmla="*/ 1892501 h 3081886"/>
                <a:gd name="connsiteX737" fmla="*/ 565483 w 6732765"/>
                <a:gd name="connsiteY737" fmla="*/ 1801370 h 3081886"/>
                <a:gd name="connsiteX738" fmla="*/ 574831 w 6732765"/>
                <a:gd name="connsiteY738" fmla="*/ 1754636 h 3081886"/>
                <a:gd name="connsiteX739" fmla="*/ 579506 w 6732765"/>
                <a:gd name="connsiteY739" fmla="*/ 1707905 h 3081886"/>
                <a:gd name="connsiteX740" fmla="*/ 588852 w 6732765"/>
                <a:gd name="connsiteY740" fmla="*/ 1661167 h 3081886"/>
                <a:gd name="connsiteX741" fmla="*/ 602870 w 6732765"/>
                <a:gd name="connsiteY741" fmla="*/ 1614434 h 3081886"/>
                <a:gd name="connsiteX742" fmla="*/ 626238 w 6732765"/>
                <a:gd name="connsiteY742" fmla="*/ 1513955 h 3081886"/>
                <a:gd name="connsiteX743" fmla="*/ 649605 w 6732765"/>
                <a:gd name="connsiteY743" fmla="*/ 1413480 h 3081886"/>
                <a:gd name="connsiteX744" fmla="*/ 663627 w 6732765"/>
                <a:gd name="connsiteY744" fmla="*/ 1357396 h 3081886"/>
                <a:gd name="connsiteX745" fmla="*/ 698677 w 6732765"/>
                <a:gd name="connsiteY745" fmla="*/ 1235887 h 3081886"/>
                <a:gd name="connsiteX746" fmla="*/ 729055 w 6732765"/>
                <a:gd name="connsiteY746" fmla="*/ 1109706 h 3081886"/>
                <a:gd name="connsiteX747" fmla="*/ 740736 w 6732765"/>
                <a:gd name="connsiteY747" fmla="*/ 1079328 h 3081886"/>
                <a:gd name="connsiteX748" fmla="*/ 747746 w 6732765"/>
                <a:gd name="connsiteY748" fmla="*/ 1048951 h 3081886"/>
                <a:gd name="connsiteX749" fmla="*/ 757092 w 6732765"/>
                <a:gd name="connsiteY749" fmla="*/ 1027920 h 3081886"/>
                <a:gd name="connsiteX750" fmla="*/ 761766 w 6732765"/>
                <a:gd name="connsiteY750" fmla="*/ 1006890 h 3081886"/>
                <a:gd name="connsiteX751" fmla="*/ 768777 w 6732765"/>
                <a:gd name="connsiteY751" fmla="*/ 939126 h 3081886"/>
                <a:gd name="connsiteX752" fmla="*/ 789806 w 6732765"/>
                <a:gd name="connsiteY752" fmla="*/ 871363 h 3081886"/>
                <a:gd name="connsiteX753" fmla="*/ 831869 w 6732765"/>
                <a:gd name="connsiteY753" fmla="*/ 740508 h 3081886"/>
                <a:gd name="connsiteX754" fmla="*/ 864581 w 6732765"/>
                <a:gd name="connsiteY754" fmla="*/ 609650 h 3081886"/>
                <a:gd name="connsiteX755" fmla="*/ 883277 w 6732765"/>
                <a:gd name="connsiteY755" fmla="*/ 553570 h 3081886"/>
                <a:gd name="connsiteX756" fmla="*/ 1203403 w 6732765"/>
                <a:gd name="connsiteY756" fmla="*/ 135300 h 3081886"/>
                <a:gd name="connsiteX757" fmla="*/ 1308555 w 6732765"/>
                <a:gd name="connsiteY757" fmla="*/ 142310 h 3081886"/>
                <a:gd name="connsiteX758" fmla="*/ 1486145 w 6732765"/>
                <a:gd name="connsiteY758" fmla="*/ 189043 h 3081886"/>
                <a:gd name="connsiteX759" fmla="*/ 1584288 w 6732765"/>
                <a:gd name="connsiteY759" fmla="*/ 228767 h 3081886"/>
                <a:gd name="connsiteX760" fmla="*/ 1673084 w 6732765"/>
                <a:gd name="connsiteY760" fmla="*/ 287186 h 3081886"/>
                <a:gd name="connsiteX761" fmla="*/ 1808612 w 6732765"/>
                <a:gd name="connsiteY761" fmla="*/ 418040 h 3081886"/>
                <a:gd name="connsiteX762" fmla="*/ 1848335 w 6732765"/>
                <a:gd name="connsiteY762" fmla="*/ 492815 h 3081886"/>
                <a:gd name="connsiteX763" fmla="*/ 1874038 w 6732765"/>
                <a:gd name="connsiteY763" fmla="*/ 572262 h 3081886"/>
                <a:gd name="connsiteX764" fmla="*/ 1883384 w 6732765"/>
                <a:gd name="connsiteY764" fmla="*/ 635354 h 3081886"/>
                <a:gd name="connsiteX765" fmla="*/ 1906752 w 6732765"/>
                <a:gd name="connsiteY765" fmla="*/ 698448 h 3081886"/>
                <a:gd name="connsiteX766" fmla="*/ 1897406 w 6732765"/>
                <a:gd name="connsiteY766" fmla="*/ 735833 h 3081886"/>
                <a:gd name="connsiteX767" fmla="*/ 1874040 w 6732765"/>
                <a:gd name="connsiteY767" fmla="*/ 770884 h 3081886"/>
                <a:gd name="connsiteX768" fmla="*/ 1869366 w 6732765"/>
                <a:gd name="connsiteY768" fmla="*/ 810608 h 3081886"/>
                <a:gd name="connsiteX769" fmla="*/ 1864693 w 6732765"/>
                <a:gd name="connsiteY769" fmla="*/ 833973 h 3081886"/>
                <a:gd name="connsiteX770" fmla="*/ 1801600 w 6732765"/>
                <a:gd name="connsiteY770" fmla="*/ 964830 h 3081886"/>
                <a:gd name="connsiteX771" fmla="*/ 1738508 w 6732765"/>
                <a:gd name="connsiteY771" fmla="*/ 1095684 h 3081886"/>
                <a:gd name="connsiteX772" fmla="*/ 1696448 w 6732765"/>
                <a:gd name="connsiteY772" fmla="*/ 1175132 h 3081886"/>
                <a:gd name="connsiteX773" fmla="*/ 1654387 w 6732765"/>
                <a:gd name="connsiteY773" fmla="*/ 1226541 h 3081886"/>
                <a:gd name="connsiteX774" fmla="*/ 1645041 w 6732765"/>
                <a:gd name="connsiteY774" fmla="*/ 1217193 h 3081886"/>
                <a:gd name="connsiteX775" fmla="*/ 1647378 w 6732765"/>
                <a:gd name="connsiteY775" fmla="*/ 1175132 h 3081886"/>
                <a:gd name="connsiteX776" fmla="*/ 1649716 w 6732765"/>
                <a:gd name="connsiteY776" fmla="*/ 1133072 h 3081886"/>
                <a:gd name="connsiteX777" fmla="*/ 1666072 w 6732765"/>
                <a:gd name="connsiteY777" fmla="*/ 1123725 h 3081886"/>
                <a:gd name="connsiteX778" fmla="*/ 1682428 w 6732765"/>
                <a:gd name="connsiteY778" fmla="*/ 1123725 h 3081886"/>
                <a:gd name="connsiteX779" fmla="*/ 1696450 w 6732765"/>
                <a:gd name="connsiteY779" fmla="*/ 1095686 h 3081886"/>
                <a:gd name="connsiteX780" fmla="*/ 1673082 w 6732765"/>
                <a:gd name="connsiteY780" fmla="*/ 1086338 h 3081886"/>
                <a:gd name="connsiteX781" fmla="*/ 1570268 w 6732765"/>
                <a:gd name="connsiteY781" fmla="*/ 1142418 h 3081886"/>
                <a:gd name="connsiteX782" fmla="*/ 1500165 w 6732765"/>
                <a:gd name="connsiteY782" fmla="*/ 1247570 h 3081886"/>
                <a:gd name="connsiteX783" fmla="*/ 1425390 w 6732765"/>
                <a:gd name="connsiteY783" fmla="*/ 1352723 h 3081886"/>
                <a:gd name="connsiteX784" fmla="*/ 1359962 w 6732765"/>
                <a:gd name="connsiteY784" fmla="*/ 1432170 h 3081886"/>
                <a:gd name="connsiteX785" fmla="*/ 1294536 w 6732765"/>
                <a:gd name="connsiteY785" fmla="*/ 1511618 h 3081886"/>
                <a:gd name="connsiteX786" fmla="*/ 1219763 w 6732765"/>
                <a:gd name="connsiteY786" fmla="*/ 1593404 h 3081886"/>
                <a:gd name="connsiteX787" fmla="*/ 1144987 w 6732765"/>
                <a:gd name="connsiteY787" fmla="*/ 1675189 h 3081886"/>
                <a:gd name="connsiteX788" fmla="*/ 1121619 w 6732765"/>
                <a:gd name="connsiteY788" fmla="*/ 1712576 h 3081886"/>
                <a:gd name="connsiteX789" fmla="*/ 1147323 w 6732765"/>
                <a:gd name="connsiteY789" fmla="*/ 1710239 h 3081886"/>
                <a:gd name="connsiteX790" fmla="*/ 1163681 w 6732765"/>
                <a:gd name="connsiteY790" fmla="*/ 1693881 h 3081886"/>
                <a:gd name="connsiteX791" fmla="*/ 1182374 w 6732765"/>
                <a:gd name="connsiteY791" fmla="*/ 1684535 h 3081886"/>
                <a:gd name="connsiteX792" fmla="*/ 1201068 w 6732765"/>
                <a:gd name="connsiteY792" fmla="*/ 1670516 h 3081886"/>
                <a:gd name="connsiteX793" fmla="*/ 1226771 w 6732765"/>
                <a:gd name="connsiteY793" fmla="*/ 1626117 h 3081886"/>
                <a:gd name="connsiteX794" fmla="*/ 1266497 w 6732765"/>
                <a:gd name="connsiteY794" fmla="*/ 1591066 h 3081886"/>
                <a:gd name="connsiteX795" fmla="*/ 1303882 w 6732765"/>
                <a:gd name="connsiteY795" fmla="*/ 1553679 h 3081886"/>
                <a:gd name="connsiteX796" fmla="*/ 1345944 w 6732765"/>
                <a:gd name="connsiteY796" fmla="*/ 1520966 h 3081886"/>
                <a:gd name="connsiteX797" fmla="*/ 1364637 w 6732765"/>
                <a:gd name="connsiteY797" fmla="*/ 1485916 h 3081886"/>
                <a:gd name="connsiteX798" fmla="*/ 1383330 w 6732765"/>
                <a:gd name="connsiteY798" fmla="*/ 1450867 h 3081886"/>
                <a:gd name="connsiteX799" fmla="*/ 1413707 w 6732765"/>
                <a:gd name="connsiteY799" fmla="*/ 1443855 h 3081886"/>
                <a:gd name="connsiteX800" fmla="*/ 1448760 w 6732765"/>
                <a:gd name="connsiteY800" fmla="*/ 1418151 h 3081886"/>
                <a:gd name="connsiteX801" fmla="*/ 1411373 w 6732765"/>
                <a:gd name="connsiteY801" fmla="*/ 1516291 h 3081886"/>
                <a:gd name="connsiteX802" fmla="*/ 1383330 w 6732765"/>
                <a:gd name="connsiteY802" fmla="*/ 1553679 h 3081886"/>
                <a:gd name="connsiteX803" fmla="*/ 1359962 w 6732765"/>
                <a:gd name="connsiteY803" fmla="*/ 1591066 h 3081886"/>
                <a:gd name="connsiteX804" fmla="*/ 1308555 w 6732765"/>
                <a:gd name="connsiteY804" fmla="*/ 1647148 h 3081886"/>
                <a:gd name="connsiteX805" fmla="*/ 1144987 w 6732765"/>
                <a:gd name="connsiteY805" fmla="*/ 1801370 h 3081886"/>
                <a:gd name="connsiteX806" fmla="*/ 1107601 w 6732765"/>
                <a:gd name="connsiteY806" fmla="*/ 1834084 h 3081886"/>
                <a:gd name="connsiteX807" fmla="*/ 1070212 w 6732765"/>
                <a:gd name="connsiteY807" fmla="*/ 1862125 h 3081886"/>
                <a:gd name="connsiteX808" fmla="*/ 1053856 w 6732765"/>
                <a:gd name="connsiteY808" fmla="*/ 1871472 h 3081886"/>
                <a:gd name="connsiteX809" fmla="*/ 1037500 w 6732765"/>
                <a:gd name="connsiteY809" fmla="*/ 1866798 h 3081886"/>
                <a:gd name="connsiteX810" fmla="*/ 1030490 w 6732765"/>
                <a:gd name="connsiteY810" fmla="*/ 1841094 h 3081886"/>
                <a:gd name="connsiteX811" fmla="*/ 1028152 w 6732765"/>
                <a:gd name="connsiteY811" fmla="*/ 1815390 h 3081886"/>
                <a:gd name="connsiteX812" fmla="*/ 1009457 w 6732765"/>
                <a:gd name="connsiteY812" fmla="*/ 1820065 h 3081886"/>
                <a:gd name="connsiteX813" fmla="*/ 995437 w 6732765"/>
                <a:gd name="connsiteY813" fmla="*/ 1834084 h 3081886"/>
                <a:gd name="connsiteX814" fmla="*/ 958050 w 6732765"/>
                <a:gd name="connsiteY814" fmla="*/ 1866798 h 3081886"/>
                <a:gd name="connsiteX815" fmla="*/ 845890 w 6732765"/>
                <a:gd name="connsiteY815" fmla="*/ 1936900 h 3081886"/>
                <a:gd name="connsiteX816" fmla="*/ 822522 w 6732765"/>
                <a:gd name="connsiteY816" fmla="*/ 1936900 h 3081886"/>
                <a:gd name="connsiteX817" fmla="*/ 829532 w 6732765"/>
                <a:gd name="connsiteY817" fmla="*/ 1913532 h 3081886"/>
                <a:gd name="connsiteX818" fmla="*/ 845888 w 6732765"/>
                <a:gd name="connsiteY818" fmla="*/ 1894839 h 3081886"/>
                <a:gd name="connsiteX819" fmla="*/ 869256 w 6732765"/>
                <a:gd name="connsiteY819" fmla="*/ 1862125 h 3081886"/>
                <a:gd name="connsiteX820" fmla="*/ 1028152 w 6732765"/>
                <a:gd name="connsiteY820" fmla="*/ 1705566 h 3081886"/>
                <a:gd name="connsiteX821" fmla="*/ 1177703 w 6732765"/>
                <a:gd name="connsiteY821" fmla="*/ 1539659 h 3081886"/>
                <a:gd name="connsiteX822" fmla="*/ 1278178 w 6732765"/>
                <a:gd name="connsiteY822" fmla="*/ 1418151 h 3081886"/>
                <a:gd name="connsiteX823" fmla="*/ 1373985 w 6732765"/>
                <a:gd name="connsiteY823" fmla="*/ 1291967 h 3081886"/>
                <a:gd name="connsiteX824" fmla="*/ 1486145 w 6732765"/>
                <a:gd name="connsiteY824" fmla="*/ 1135410 h 3081886"/>
                <a:gd name="connsiteX825" fmla="*/ 1584288 w 6732765"/>
                <a:gd name="connsiteY825" fmla="*/ 969503 h 3081886"/>
                <a:gd name="connsiteX826" fmla="*/ 1612329 w 6732765"/>
                <a:gd name="connsiteY826" fmla="*/ 927443 h 3081886"/>
                <a:gd name="connsiteX827" fmla="*/ 1659062 w 6732765"/>
                <a:gd name="connsiteY827" fmla="*/ 796586 h 3081886"/>
                <a:gd name="connsiteX828" fmla="*/ 1677755 w 6732765"/>
                <a:gd name="connsiteY828" fmla="*/ 717138 h 3081886"/>
                <a:gd name="connsiteX829" fmla="*/ 1705798 w 6732765"/>
                <a:gd name="connsiteY829" fmla="*/ 670405 h 3081886"/>
                <a:gd name="connsiteX830" fmla="*/ 1710469 w 6732765"/>
                <a:gd name="connsiteY830" fmla="*/ 583945 h 3081886"/>
                <a:gd name="connsiteX831" fmla="*/ 1705796 w 6732765"/>
                <a:gd name="connsiteY831" fmla="*/ 492815 h 3081886"/>
                <a:gd name="connsiteX832" fmla="*/ 1673082 w 6732765"/>
                <a:gd name="connsiteY832" fmla="*/ 450754 h 3081886"/>
                <a:gd name="connsiteX833" fmla="*/ 1605317 w 6732765"/>
                <a:gd name="connsiteY833" fmla="*/ 366633 h 3081886"/>
                <a:gd name="connsiteX834" fmla="*/ 1523533 w 6732765"/>
                <a:gd name="connsiteY834" fmla="*/ 296532 h 3081886"/>
                <a:gd name="connsiteX835" fmla="*/ 1476799 w 6732765"/>
                <a:gd name="connsiteY835" fmla="*/ 277837 h 3081886"/>
                <a:gd name="connsiteX836" fmla="*/ 901968 w 6732765"/>
                <a:gd name="connsiteY836" fmla="*/ 357285 h 3081886"/>
                <a:gd name="connsiteX837" fmla="*/ 556136 w 6732765"/>
                <a:gd name="connsiteY837" fmla="*/ 647039 h 3081886"/>
                <a:gd name="connsiteX838" fmla="*/ 345834 w 6732765"/>
                <a:gd name="connsiteY838" fmla="*/ 932116 h 3081886"/>
                <a:gd name="connsiteX839" fmla="*/ 292091 w 6732765"/>
                <a:gd name="connsiteY839" fmla="*/ 1039604 h 3081886"/>
                <a:gd name="connsiteX840" fmla="*/ 243018 w 6732765"/>
                <a:gd name="connsiteY840" fmla="*/ 1151766 h 3081886"/>
                <a:gd name="connsiteX841" fmla="*/ 224324 w 6732765"/>
                <a:gd name="connsiteY841" fmla="*/ 1221870 h 3081886"/>
                <a:gd name="connsiteX842" fmla="*/ 205631 w 6732765"/>
                <a:gd name="connsiteY842" fmla="*/ 1291967 h 3081886"/>
                <a:gd name="connsiteX843" fmla="*/ 177592 w 6732765"/>
                <a:gd name="connsiteY843" fmla="*/ 1432170 h 3081886"/>
                <a:gd name="connsiteX844" fmla="*/ 114499 w 6732765"/>
                <a:gd name="connsiteY844" fmla="*/ 1460213 h 3081886"/>
                <a:gd name="connsiteX845" fmla="*/ 46734 w 6732765"/>
                <a:gd name="connsiteY845" fmla="*/ 1478904 h 3081886"/>
                <a:gd name="connsiteX846" fmla="*/ 21031 w 6732765"/>
                <a:gd name="connsiteY846" fmla="*/ 1471894 h 3081886"/>
                <a:gd name="connsiteX847" fmla="*/ 4673 w 6732765"/>
                <a:gd name="connsiteY847" fmla="*/ 1450865 h 3081886"/>
                <a:gd name="connsiteX848" fmla="*/ 2338 w 6732765"/>
                <a:gd name="connsiteY848" fmla="*/ 1439180 h 3081886"/>
                <a:gd name="connsiteX849" fmla="*/ 0 w 6732765"/>
                <a:gd name="connsiteY849" fmla="*/ 1432170 h 3081886"/>
                <a:gd name="connsiteX850" fmla="*/ 42061 w 6732765"/>
                <a:gd name="connsiteY850" fmla="*/ 1156439 h 3081886"/>
                <a:gd name="connsiteX851" fmla="*/ 86458 w 6732765"/>
                <a:gd name="connsiteY851" fmla="*/ 1037268 h 3081886"/>
                <a:gd name="connsiteX852" fmla="*/ 140205 w 6732765"/>
                <a:gd name="connsiteY852" fmla="*/ 927443 h 3081886"/>
                <a:gd name="connsiteX853" fmla="*/ 217314 w 6732765"/>
                <a:gd name="connsiteY853" fmla="*/ 791913 h 3081886"/>
                <a:gd name="connsiteX854" fmla="*/ 308445 w 6732765"/>
                <a:gd name="connsiteY854" fmla="*/ 661058 h 3081886"/>
                <a:gd name="connsiteX855" fmla="*/ 476690 w 6732765"/>
                <a:gd name="connsiteY855" fmla="*/ 483468 h 3081886"/>
                <a:gd name="connsiteX856" fmla="*/ 523424 w 6732765"/>
                <a:gd name="connsiteY856" fmla="*/ 446081 h 3081886"/>
                <a:gd name="connsiteX857" fmla="*/ 598197 w 6732765"/>
                <a:gd name="connsiteY857" fmla="*/ 380653 h 3081886"/>
                <a:gd name="connsiteX858" fmla="*/ 672971 w 6732765"/>
                <a:gd name="connsiteY858" fmla="*/ 324573 h 3081886"/>
                <a:gd name="connsiteX859" fmla="*/ 752419 w 6732765"/>
                <a:gd name="connsiteY859" fmla="*/ 277837 h 3081886"/>
                <a:gd name="connsiteX860" fmla="*/ 883276 w 6732765"/>
                <a:gd name="connsiteY860" fmla="*/ 207738 h 3081886"/>
                <a:gd name="connsiteX861" fmla="*/ 1023477 w 6732765"/>
                <a:gd name="connsiteY861" fmla="*/ 161002 h 3081886"/>
                <a:gd name="connsiteX862" fmla="*/ 1093578 w 6732765"/>
                <a:gd name="connsiteY862" fmla="*/ 142310 h 3081886"/>
                <a:gd name="connsiteX863" fmla="*/ 1203403 w 6732765"/>
                <a:gd name="connsiteY863" fmla="*/ 135300 h 3081886"/>
                <a:gd name="connsiteX864" fmla="*/ 5769129 w 6732765"/>
                <a:gd name="connsiteY864" fmla="*/ 4 h 3081886"/>
                <a:gd name="connsiteX865" fmla="*/ 5785116 w 6732765"/>
                <a:gd name="connsiteY865" fmla="*/ 3142 h 3081886"/>
                <a:gd name="connsiteX866" fmla="*/ 5879790 w 6732765"/>
                <a:gd name="connsiteY866" fmla="*/ 85095 h 3081886"/>
                <a:gd name="connsiteX867" fmla="*/ 5912236 w 6732765"/>
                <a:gd name="connsiteY867" fmla="*/ 185301 h 3081886"/>
                <a:gd name="connsiteX868" fmla="*/ 5872657 w 6732765"/>
                <a:gd name="connsiteY868" fmla="*/ 313603 h 3081886"/>
                <a:gd name="connsiteX869" fmla="*/ 5815499 w 6732765"/>
                <a:gd name="connsiteY869" fmla="*/ 481954 h 3081886"/>
                <a:gd name="connsiteX870" fmla="*/ 5673976 w 6732765"/>
                <a:gd name="connsiteY870" fmla="*/ 510600 h 3081886"/>
                <a:gd name="connsiteX871" fmla="*/ 5679927 w 6732765"/>
                <a:gd name="connsiteY871" fmla="*/ 219484 h 3081886"/>
                <a:gd name="connsiteX872" fmla="*/ 5755288 w 6732765"/>
                <a:gd name="connsiteY872" fmla="*/ 4197 h 3081886"/>
                <a:gd name="connsiteX873" fmla="*/ 5769129 w 6732765"/>
                <a:gd name="connsiteY873" fmla="*/ 4 h 308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Lst>
              <a:rect l="l" t="t" r="r" b="b"/>
              <a:pathLst>
                <a:path w="6732765" h="3081886">
                  <a:moveTo>
                    <a:pt x="5990802" y="2327129"/>
                  </a:moveTo>
                  <a:cubicBezTo>
                    <a:pt x="5988660" y="2327129"/>
                    <a:pt x="5986420" y="2327908"/>
                    <a:pt x="5984083" y="2329467"/>
                  </a:cubicBezTo>
                  <a:cubicBezTo>
                    <a:pt x="5971621" y="2338812"/>
                    <a:pt x="5962275" y="2354390"/>
                    <a:pt x="5956046" y="2376199"/>
                  </a:cubicBezTo>
                  <a:cubicBezTo>
                    <a:pt x="5956046" y="2373085"/>
                    <a:pt x="5959159" y="2380872"/>
                    <a:pt x="5965393" y="2399567"/>
                  </a:cubicBezTo>
                  <a:lnTo>
                    <a:pt x="6007451" y="2348160"/>
                  </a:lnTo>
                  <a:cubicBezTo>
                    <a:pt x="6002778" y="2334138"/>
                    <a:pt x="5997227" y="2327129"/>
                    <a:pt x="5990802" y="2327129"/>
                  </a:cubicBezTo>
                  <a:close/>
                  <a:moveTo>
                    <a:pt x="1734189" y="2259364"/>
                  </a:moveTo>
                  <a:lnTo>
                    <a:pt x="1734189" y="2310773"/>
                  </a:lnTo>
                  <a:cubicBezTo>
                    <a:pt x="1734189" y="2313887"/>
                    <a:pt x="1735748" y="2315446"/>
                    <a:pt x="1738864" y="2315446"/>
                  </a:cubicBezTo>
                  <a:lnTo>
                    <a:pt x="1738864" y="2259366"/>
                  </a:lnTo>
                  <a:close/>
                  <a:moveTo>
                    <a:pt x="6119615" y="1974287"/>
                  </a:moveTo>
                  <a:cubicBezTo>
                    <a:pt x="6104035" y="1986751"/>
                    <a:pt x="6089235" y="1998432"/>
                    <a:pt x="6075216" y="2009338"/>
                  </a:cubicBezTo>
                  <a:cubicBezTo>
                    <a:pt x="6061195" y="2020241"/>
                    <a:pt x="6046396" y="2028810"/>
                    <a:pt x="6030819" y="2035040"/>
                  </a:cubicBezTo>
                  <a:cubicBezTo>
                    <a:pt x="6024587" y="2038156"/>
                    <a:pt x="6013681" y="2047503"/>
                    <a:pt x="5998103" y="2063081"/>
                  </a:cubicBezTo>
                  <a:lnTo>
                    <a:pt x="5820517" y="2207957"/>
                  </a:lnTo>
                  <a:cubicBezTo>
                    <a:pt x="5804938" y="2220420"/>
                    <a:pt x="5790918" y="2233661"/>
                    <a:pt x="5778456" y="2247681"/>
                  </a:cubicBezTo>
                  <a:cubicBezTo>
                    <a:pt x="5765992" y="2261700"/>
                    <a:pt x="5753529" y="2276500"/>
                    <a:pt x="5741067" y="2292078"/>
                  </a:cubicBezTo>
                  <a:lnTo>
                    <a:pt x="5675639" y="2385549"/>
                  </a:lnTo>
                  <a:cubicBezTo>
                    <a:pt x="5660062" y="2407356"/>
                    <a:pt x="5655387" y="2429165"/>
                    <a:pt x="5661619" y="2450974"/>
                  </a:cubicBezTo>
                  <a:cubicBezTo>
                    <a:pt x="5670967" y="2457206"/>
                    <a:pt x="5677196" y="2458763"/>
                    <a:pt x="5680312" y="2455649"/>
                  </a:cubicBezTo>
                  <a:cubicBezTo>
                    <a:pt x="5714583" y="2449416"/>
                    <a:pt x="5747297" y="2443964"/>
                    <a:pt x="5778454" y="2439291"/>
                  </a:cubicBezTo>
                  <a:cubicBezTo>
                    <a:pt x="5809609" y="2434617"/>
                    <a:pt x="5837652" y="2416702"/>
                    <a:pt x="5862575" y="2385547"/>
                  </a:cubicBezTo>
                  <a:cubicBezTo>
                    <a:pt x="5865691" y="2379317"/>
                    <a:pt x="5869585" y="2376199"/>
                    <a:pt x="5874258" y="2376199"/>
                  </a:cubicBezTo>
                  <a:cubicBezTo>
                    <a:pt x="5878931" y="2376201"/>
                    <a:pt x="5882827" y="2374642"/>
                    <a:pt x="5885945" y="2371526"/>
                  </a:cubicBezTo>
                  <a:cubicBezTo>
                    <a:pt x="5904636" y="2359065"/>
                    <a:pt x="5917100" y="2348162"/>
                    <a:pt x="5923330" y="2338812"/>
                  </a:cubicBezTo>
                  <a:cubicBezTo>
                    <a:pt x="5948255" y="2307657"/>
                    <a:pt x="5973178" y="2277279"/>
                    <a:pt x="5998103" y="2247683"/>
                  </a:cubicBezTo>
                  <a:cubicBezTo>
                    <a:pt x="6023030" y="2218083"/>
                    <a:pt x="6044838" y="2186148"/>
                    <a:pt x="6063531" y="2151875"/>
                  </a:cubicBezTo>
                  <a:cubicBezTo>
                    <a:pt x="6079110" y="2126950"/>
                    <a:pt x="6091572" y="2102025"/>
                    <a:pt x="6100920" y="2077103"/>
                  </a:cubicBezTo>
                  <a:cubicBezTo>
                    <a:pt x="6110267" y="2052178"/>
                    <a:pt x="6118054" y="2025694"/>
                    <a:pt x="6124286" y="1997653"/>
                  </a:cubicBezTo>
                  <a:cubicBezTo>
                    <a:pt x="6124286" y="1988307"/>
                    <a:pt x="6122729" y="1980517"/>
                    <a:pt x="6119615" y="1974287"/>
                  </a:cubicBezTo>
                  <a:close/>
                  <a:moveTo>
                    <a:pt x="570156" y="1964939"/>
                  </a:moveTo>
                  <a:cubicBezTo>
                    <a:pt x="570156" y="1977401"/>
                    <a:pt x="570156" y="1989086"/>
                    <a:pt x="570156" y="1999990"/>
                  </a:cubicBezTo>
                  <a:cubicBezTo>
                    <a:pt x="570156" y="2010895"/>
                    <a:pt x="568599" y="2024137"/>
                    <a:pt x="565483" y="2039713"/>
                  </a:cubicBezTo>
                  <a:lnTo>
                    <a:pt x="584177" y="2025694"/>
                  </a:lnTo>
                  <a:cubicBezTo>
                    <a:pt x="593525" y="2007001"/>
                    <a:pt x="588850" y="1986749"/>
                    <a:pt x="570156" y="1964939"/>
                  </a:cubicBezTo>
                  <a:close/>
                  <a:moveTo>
                    <a:pt x="3975397" y="1843431"/>
                  </a:moveTo>
                  <a:cubicBezTo>
                    <a:pt x="3975397" y="1849663"/>
                    <a:pt x="3974619" y="1853556"/>
                    <a:pt x="3973062" y="1855114"/>
                  </a:cubicBezTo>
                  <a:cubicBezTo>
                    <a:pt x="3971503" y="1856673"/>
                    <a:pt x="3970726" y="1859009"/>
                    <a:pt x="3970724" y="1862125"/>
                  </a:cubicBezTo>
                  <a:lnTo>
                    <a:pt x="3970724" y="1843432"/>
                  </a:lnTo>
                  <a:close/>
                  <a:moveTo>
                    <a:pt x="3230032" y="1843431"/>
                  </a:moveTo>
                  <a:lnTo>
                    <a:pt x="3234709" y="1843431"/>
                  </a:lnTo>
                  <a:cubicBezTo>
                    <a:pt x="3234707" y="1849663"/>
                    <a:pt x="3233928" y="1853556"/>
                    <a:pt x="3232371" y="1855114"/>
                  </a:cubicBezTo>
                  <a:cubicBezTo>
                    <a:pt x="3230813" y="1856673"/>
                    <a:pt x="3230032" y="1859009"/>
                    <a:pt x="3230032" y="1862125"/>
                  </a:cubicBezTo>
                  <a:close/>
                  <a:moveTo>
                    <a:pt x="4018679" y="1818316"/>
                  </a:moveTo>
                  <a:lnTo>
                    <a:pt x="4013836" y="1828738"/>
                  </a:lnTo>
                  <a:cubicBezTo>
                    <a:pt x="4013822" y="1834192"/>
                    <a:pt x="4016144" y="1840041"/>
                    <a:pt x="4020799" y="1846284"/>
                  </a:cubicBezTo>
                  <a:cubicBezTo>
                    <a:pt x="4025488" y="1840064"/>
                    <a:pt x="4027842" y="1834228"/>
                    <a:pt x="4027854" y="1828776"/>
                  </a:cubicBezTo>
                  <a:lnTo>
                    <a:pt x="4024149" y="1820690"/>
                  </a:lnTo>
                  <a:close/>
                  <a:moveTo>
                    <a:pt x="1079560" y="1745290"/>
                  </a:moveTo>
                  <a:lnTo>
                    <a:pt x="1065537" y="1759310"/>
                  </a:lnTo>
                  <a:cubicBezTo>
                    <a:pt x="1062423" y="1759310"/>
                    <a:pt x="1060864" y="1762426"/>
                    <a:pt x="1060864" y="1768656"/>
                  </a:cubicBezTo>
                  <a:cubicBezTo>
                    <a:pt x="1063980" y="1768656"/>
                    <a:pt x="1066318" y="1769435"/>
                    <a:pt x="1067875" y="1770993"/>
                  </a:cubicBezTo>
                  <a:cubicBezTo>
                    <a:pt x="1069434" y="1772552"/>
                    <a:pt x="1071769" y="1773329"/>
                    <a:pt x="1074887" y="1773331"/>
                  </a:cubicBezTo>
                  <a:lnTo>
                    <a:pt x="1088905" y="1754636"/>
                  </a:lnTo>
                  <a:close/>
                  <a:moveTo>
                    <a:pt x="3304809" y="1735944"/>
                  </a:moveTo>
                  <a:cubicBezTo>
                    <a:pt x="3295462" y="1751522"/>
                    <a:pt x="3293905" y="1760867"/>
                    <a:pt x="3300135" y="1763983"/>
                  </a:cubicBezTo>
                  <a:cubicBezTo>
                    <a:pt x="3303251" y="1782677"/>
                    <a:pt x="3303251" y="1801370"/>
                    <a:pt x="3300135" y="1820065"/>
                  </a:cubicBezTo>
                  <a:cubicBezTo>
                    <a:pt x="3297019" y="1838757"/>
                    <a:pt x="3295460" y="1855895"/>
                    <a:pt x="3295460" y="1871472"/>
                  </a:cubicBezTo>
                  <a:cubicBezTo>
                    <a:pt x="3292346" y="1877702"/>
                    <a:pt x="3291568" y="1882377"/>
                    <a:pt x="3293124" y="1885491"/>
                  </a:cubicBezTo>
                  <a:cubicBezTo>
                    <a:pt x="3294683" y="1888607"/>
                    <a:pt x="3295460" y="1891723"/>
                    <a:pt x="3295460" y="1894839"/>
                  </a:cubicBezTo>
                  <a:cubicBezTo>
                    <a:pt x="3301692" y="1897953"/>
                    <a:pt x="3305586" y="1898733"/>
                    <a:pt x="3307145" y="1897178"/>
                  </a:cubicBezTo>
                  <a:cubicBezTo>
                    <a:pt x="3308704" y="1895617"/>
                    <a:pt x="3312596" y="1894839"/>
                    <a:pt x="3318828" y="1894839"/>
                  </a:cubicBezTo>
                  <a:cubicBezTo>
                    <a:pt x="3318828" y="1869914"/>
                    <a:pt x="3320385" y="1843432"/>
                    <a:pt x="3323501" y="1815390"/>
                  </a:cubicBezTo>
                  <a:cubicBezTo>
                    <a:pt x="3326617" y="1787352"/>
                    <a:pt x="3320387" y="1760867"/>
                    <a:pt x="3304809" y="1735944"/>
                  </a:cubicBezTo>
                  <a:close/>
                  <a:moveTo>
                    <a:pt x="616890" y="1731271"/>
                  </a:moveTo>
                  <a:cubicBezTo>
                    <a:pt x="610659" y="1756194"/>
                    <a:pt x="605207" y="1782677"/>
                    <a:pt x="600533" y="1810716"/>
                  </a:cubicBezTo>
                  <a:cubicBezTo>
                    <a:pt x="595860" y="1838757"/>
                    <a:pt x="590408" y="1865239"/>
                    <a:pt x="584179" y="1890164"/>
                  </a:cubicBezTo>
                  <a:cubicBezTo>
                    <a:pt x="584179" y="1893280"/>
                    <a:pt x="584957" y="1895617"/>
                    <a:pt x="586514" y="1897176"/>
                  </a:cubicBezTo>
                  <a:cubicBezTo>
                    <a:pt x="588073" y="1898733"/>
                    <a:pt x="588852" y="1902627"/>
                    <a:pt x="588850" y="1908861"/>
                  </a:cubicBezTo>
                  <a:cubicBezTo>
                    <a:pt x="623123" y="1859009"/>
                    <a:pt x="632468" y="1799813"/>
                    <a:pt x="616890" y="1731271"/>
                  </a:cubicBezTo>
                  <a:close/>
                  <a:moveTo>
                    <a:pt x="4063181" y="1720208"/>
                  </a:moveTo>
                  <a:cubicBezTo>
                    <a:pt x="4060056" y="1723317"/>
                    <a:pt x="4058099" y="1727984"/>
                    <a:pt x="4057305" y="1734214"/>
                  </a:cubicBezTo>
                  <a:lnTo>
                    <a:pt x="4057541" y="1739195"/>
                  </a:lnTo>
                  <a:lnTo>
                    <a:pt x="4060674" y="1739863"/>
                  </a:lnTo>
                  <a:lnTo>
                    <a:pt x="4060796" y="1738897"/>
                  </a:lnTo>
                  <a:cubicBezTo>
                    <a:pt x="4062371" y="1732668"/>
                    <a:pt x="4063166" y="1726440"/>
                    <a:pt x="4063181" y="1720208"/>
                  </a:cubicBezTo>
                  <a:close/>
                  <a:moveTo>
                    <a:pt x="3281443" y="1698556"/>
                  </a:moveTo>
                  <a:cubicBezTo>
                    <a:pt x="3275209" y="1711017"/>
                    <a:pt x="3270535" y="1725816"/>
                    <a:pt x="3267421" y="1742954"/>
                  </a:cubicBezTo>
                  <a:cubicBezTo>
                    <a:pt x="3264305" y="1760089"/>
                    <a:pt x="3259632" y="1778002"/>
                    <a:pt x="3253402" y="1796697"/>
                  </a:cubicBezTo>
                  <a:lnTo>
                    <a:pt x="3262748" y="1801370"/>
                  </a:lnTo>
                  <a:cubicBezTo>
                    <a:pt x="3265864" y="1801370"/>
                    <a:pt x="3267421" y="1799813"/>
                    <a:pt x="3267423" y="1796697"/>
                  </a:cubicBezTo>
                  <a:cubicBezTo>
                    <a:pt x="3276770" y="1781118"/>
                    <a:pt x="3282220" y="1764762"/>
                    <a:pt x="3283779" y="1747629"/>
                  </a:cubicBezTo>
                  <a:cubicBezTo>
                    <a:pt x="3285334" y="1730489"/>
                    <a:pt x="3284559" y="1714133"/>
                    <a:pt x="3281443" y="1698556"/>
                  </a:cubicBezTo>
                  <a:close/>
                  <a:moveTo>
                    <a:pt x="4044654" y="1654732"/>
                  </a:moveTo>
                  <a:cubicBezTo>
                    <a:pt x="4041540" y="1654724"/>
                    <a:pt x="4039976" y="1656277"/>
                    <a:pt x="4039969" y="1659394"/>
                  </a:cubicBezTo>
                  <a:cubicBezTo>
                    <a:pt x="4030582" y="1674946"/>
                    <a:pt x="4025089" y="1691292"/>
                    <a:pt x="4023487" y="1708424"/>
                  </a:cubicBezTo>
                  <a:lnTo>
                    <a:pt x="4024522" y="1731437"/>
                  </a:lnTo>
                  <a:lnTo>
                    <a:pt x="4034727" y="1733844"/>
                  </a:lnTo>
                  <a:lnTo>
                    <a:pt x="4039830" y="1713139"/>
                  </a:lnTo>
                  <a:cubicBezTo>
                    <a:pt x="4042990" y="1696011"/>
                    <a:pt x="4047710" y="1678105"/>
                    <a:pt x="4053989" y="1659431"/>
                  </a:cubicBezTo>
                  <a:close/>
                  <a:moveTo>
                    <a:pt x="3318828" y="1581720"/>
                  </a:moveTo>
                  <a:cubicBezTo>
                    <a:pt x="3306366" y="1584837"/>
                    <a:pt x="3300133" y="1591066"/>
                    <a:pt x="3300133" y="1600416"/>
                  </a:cubicBezTo>
                  <a:cubicBezTo>
                    <a:pt x="3300133" y="1606644"/>
                    <a:pt x="3298576" y="1611318"/>
                    <a:pt x="3295460" y="1614434"/>
                  </a:cubicBezTo>
                  <a:cubicBezTo>
                    <a:pt x="3295460" y="1614434"/>
                    <a:pt x="3298576" y="1614434"/>
                    <a:pt x="3304807" y="1614436"/>
                  </a:cubicBezTo>
                  <a:lnTo>
                    <a:pt x="3309482" y="1614434"/>
                  </a:lnTo>
                  <a:cubicBezTo>
                    <a:pt x="3315712" y="1614434"/>
                    <a:pt x="3320387" y="1612877"/>
                    <a:pt x="3323501" y="1609760"/>
                  </a:cubicBezTo>
                  <a:cubicBezTo>
                    <a:pt x="3323503" y="1631571"/>
                    <a:pt x="3332848" y="1645591"/>
                    <a:pt x="3351542" y="1651821"/>
                  </a:cubicBezTo>
                  <a:cubicBezTo>
                    <a:pt x="3360890" y="1633128"/>
                    <a:pt x="3360890" y="1612877"/>
                    <a:pt x="3351544" y="1591066"/>
                  </a:cubicBezTo>
                  <a:cubicBezTo>
                    <a:pt x="3339080" y="1597300"/>
                    <a:pt x="3332849" y="1600414"/>
                    <a:pt x="3332849" y="1600414"/>
                  </a:cubicBezTo>
                  <a:lnTo>
                    <a:pt x="3332848" y="1595741"/>
                  </a:lnTo>
                  <a:close/>
                  <a:moveTo>
                    <a:pt x="4049564" y="1561277"/>
                  </a:moveTo>
                  <a:cubicBezTo>
                    <a:pt x="4040170" y="1579947"/>
                    <a:pt x="4040118" y="1600197"/>
                    <a:pt x="4049410" y="1622032"/>
                  </a:cubicBezTo>
                  <a:cubicBezTo>
                    <a:pt x="4061887" y="1615831"/>
                    <a:pt x="4068128" y="1612731"/>
                    <a:pt x="4068128" y="1612731"/>
                  </a:cubicBezTo>
                  <a:lnTo>
                    <a:pt x="4068116" y="1617403"/>
                  </a:lnTo>
                  <a:lnTo>
                    <a:pt x="4082100" y="1631460"/>
                  </a:lnTo>
                  <a:cubicBezTo>
                    <a:pt x="4094569" y="1628377"/>
                    <a:pt x="4100818" y="1622162"/>
                    <a:pt x="4100840" y="1612814"/>
                  </a:cubicBezTo>
                  <a:cubicBezTo>
                    <a:pt x="4100858" y="1606582"/>
                    <a:pt x="4102425" y="1601915"/>
                    <a:pt x="4105551" y="1598806"/>
                  </a:cubicBezTo>
                  <a:cubicBezTo>
                    <a:pt x="4105551" y="1598806"/>
                    <a:pt x="4102435" y="1598799"/>
                    <a:pt x="4096203" y="1598781"/>
                  </a:cubicBezTo>
                  <a:lnTo>
                    <a:pt x="4091528" y="1598770"/>
                  </a:lnTo>
                  <a:cubicBezTo>
                    <a:pt x="4085298" y="1598755"/>
                    <a:pt x="4080622" y="1600300"/>
                    <a:pt x="4077498" y="1603410"/>
                  </a:cubicBezTo>
                  <a:cubicBezTo>
                    <a:pt x="4077553" y="1581600"/>
                    <a:pt x="4068241" y="1567554"/>
                    <a:pt x="4049564" y="1561277"/>
                  </a:cubicBezTo>
                  <a:close/>
                  <a:moveTo>
                    <a:pt x="3374908" y="1455538"/>
                  </a:moveTo>
                  <a:cubicBezTo>
                    <a:pt x="3368678" y="1468001"/>
                    <a:pt x="3364005" y="1482800"/>
                    <a:pt x="3360888" y="1499937"/>
                  </a:cubicBezTo>
                  <a:cubicBezTo>
                    <a:pt x="3357772" y="1517071"/>
                    <a:pt x="3353099" y="1534986"/>
                    <a:pt x="3346869" y="1553679"/>
                  </a:cubicBezTo>
                  <a:lnTo>
                    <a:pt x="3356215" y="1558354"/>
                  </a:lnTo>
                  <a:cubicBezTo>
                    <a:pt x="3359331" y="1558354"/>
                    <a:pt x="3360890" y="1556795"/>
                    <a:pt x="3360888" y="1553680"/>
                  </a:cubicBezTo>
                  <a:cubicBezTo>
                    <a:pt x="3370235" y="1538102"/>
                    <a:pt x="3375689" y="1521744"/>
                    <a:pt x="3377245" y="1504608"/>
                  </a:cubicBezTo>
                  <a:cubicBezTo>
                    <a:pt x="3378805" y="1487473"/>
                    <a:pt x="3378024" y="1471117"/>
                    <a:pt x="3374908" y="1455538"/>
                  </a:cubicBezTo>
                  <a:close/>
                  <a:moveTo>
                    <a:pt x="3342196" y="1455538"/>
                  </a:moveTo>
                  <a:cubicBezTo>
                    <a:pt x="3342194" y="1461768"/>
                    <a:pt x="3341416" y="1468001"/>
                    <a:pt x="3339859" y="1474233"/>
                  </a:cubicBezTo>
                  <a:cubicBezTo>
                    <a:pt x="3338300" y="1480465"/>
                    <a:pt x="3337521" y="1486693"/>
                    <a:pt x="3337521" y="1492925"/>
                  </a:cubicBezTo>
                  <a:cubicBezTo>
                    <a:pt x="3343753" y="1486695"/>
                    <a:pt x="3345312" y="1474231"/>
                    <a:pt x="3342196" y="1455538"/>
                  </a:cubicBezTo>
                  <a:close/>
                  <a:moveTo>
                    <a:pt x="4138739" y="1411954"/>
                  </a:moveTo>
                  <a:cubicBezTo>
                    <a:pt x="4135623" y="1411946"/>
                    <a:pt x="4134059" y="1413497"/>
                    <a:pt x="4134053" y="1416615"/>
                  </a:cubicBezTo>
                  <a:cubicBezTo>
                    <a:pt x="4124666" y="1432170"/>
                    <a:pt x="4119172" y="1448512"/>
                    <a:pt x="4117571" y="1465643"/>
                  </a:cubicBezTo>
                  <a:cubicBezTo>
                    <a:pt x="4115968" y="1482776"/>
                    <a:pt x="4116706" y="1499136"/>
                    <a:pt x="4119783" y="1514721"/>
                  </a:cubicBezTo>
                  <a:cubicBezTo>
                    <a:pt x="4126047" y="1502275"/>
                    <a:pt x="4130758" y="1487487"/>
                    <a:pt x="4133917" y="1470360"/>
                  </a:cubicBezTo>
                  <a:lnTo>
                    <a:pt x="4147365" y="1419337"/>
                  </a:lnTo>
                  <a:lnTo>
                    <a:pt x="4147803" y="1416515"/>
                  </a:lnTo>
                  <a:close/>
                  <a:moveTo>
                    <a:pt x="4094585" y="1316035"/>
                  </a:moveTo>
                  <a:cubicBezTo>
                    <a:pt x="4093021" y="1317591"/>
                    <a:pt x="4089125" y="1318359"/>
                    <a:pt x="4082893" y="1318343"/>
                  </a:cubicBezTo>
                  <a:cubicBezTo>
                    <a:pt x="4082831" y="1343265"/>
                    <a:pt x="4081207" y="1369747"/>
                    <a:pt x="4078019" y="1397779"/>
                  </a:cubicBezTo>
                  <a:cubicBezTo>
                    <a:pt x="4074832" y="1425811"/>
                    <a:pt x="4080997" y="1452310"/>
                    <a:pt x="4096511" y="1477275"/>
                  </a:cubicBezTo>
                  <a:cubicBezTo>
                    <a:pt x="4105898" y="1461721"/>
                    <a:pt x="4107479" y="1452376"/>
                    <a:pt x="4101256" y="1449246"/>
                  </a:cubicBezTo>
                  <a:cubicBezTo>
                    <a:pt x="4098188" y="1430542"/>
                    <a:pt x="4098235" y="1411851"/>
                    <a:pt x="4101398" y="1393164"/>
                  </a:cubicBezTo>
                  <a:cubicBezTo>
                    <a:pt x="4104561" y="1374481"/>
                    <a:pt x="4106163" y="1357348"/>
                    <a:pt x="4106200" y="1341769"/>
                  </a:cubicBezTo>
                  <a:cubicBezTo>
                    <a:pt x="4109334" y="1335547"/>
                    <a:pt x="4110123" y="1330874"/>
                    <a:pt x="4108573" y="1327756"/>
                  </a:cubicBezTo>
                  <a:cubicBezTo>
                    <a:pt x="4107022" y="1324636"/>
                    <a:pt x="4106251" y="1321518"/>
                    <a:pt x="4106261" y="1318402"/>
                  </a:cubicBezTo>
                  <a:cubicBezTo>
                    <a:pt x="4100037" y="1315272"/>
                    <a:pt x="4096143" y="1314483"/>
                    <a:pt x="4094585" y="1316035"/>
                  </a:cubicBezTo>
                  <a:close/>
                  <a:moveTo>
                    <a:pt x="1546900" y="1287294"/>
                  </a:moveTo>
                  <a:cubicBezTo>
                    <a:pt x="1553133" y="1293526"/>
                    <a:pt x="1554690" y="1298199"/>
                    <a:pt x="1551575" y="1301315"/>
                  </a:cubicBezTo>
                  <a:cubicBezTo>
                    <a:pt x="1548458" y="1307546"/>
                    <a:pt x="1544562" y="1313778"/>
                    <a:pt x="1539889" y="1320008"/>
                  </a:cubicBezTo>
                  <a:cubicBezTo>
                    <a:pt x="1535216" y="1326240"/>
                    <a:pt x="1529763" y="1332471"/>
                    <a:pt x="1523535" y="1338703"/>
                  </a:cubicBezTo>
                  <a:cubicBezTo>
                    <a:pt x="1517301" y="1344933"/>
                    <a:pt x="1513409" y="1351943"/>
                    <a:pt x="1511852" y="1359732"/>
                  </a:cubicBezTo>
                  <a:cubicBezTo>
                    <a:pt x="1510293" y="1367524"/>
                    <a:pt x="1504840" y="1374531"/>
                    <a:pt x="1495492" y="1380764"/>
                  </a:cubicBezTo>
                  <a:cubicBezTo>
                    <a:pt x="1492378" y="1380764"/>
                    <a:pt x="1487703" y="1377648"/>
                    <a:pt x="1481474" y="1371415"/>
                  </a:cubicBezTo>
                  <a:cubicBezTo>
                    <a:pt x="1497051" y="1337144"/>
                    <a:pt x="1507956" y="1316892"/>
                    <a:pt x="1514186" y="1310662"/>
                  </a:cubicBezTo>
                  <a:cubicBezTo>
                    <a:pt x="1520418" y="1304430"/>
                    <a:pt x="1531324" y="1296642"/>
                    <a:pt x="1546900" y="1287294"/>
                  </a:cubicBezTo>
                  <a:close/>
                  <a:moveTo>
                    <a:pt x="2761194" y="1273276"/>
                  </a:moveTo>
                  <a:cubicBezTo>
                    <a:pt x="2745618" y="1285737"/>
                    <a:pt x="2730817" y="1298199"/>
                    <a:pt x="2716797" y="1310664"/>
                  </a:cubicBezTo>
                  <a:cubicBezTo>
                    <a:pt x="2702776" y="1323124"/>
                    <a:pt x="2689534" y="1337144"/>
                    <a:pt x="2677071" y="1352725"/>
                  </a:cubicBezTo>
                  <a:cubicBezTo>
                    <a:pt x="2661493" y="1368301"/>
                    <a:pt x="2645916" y="1383100"/>
                    <a:pt x="2630338" y="1397120"/>
                  </a:cubicBezTo>
                  <a:cubicBezTo>
                    <a:pt x="2614759" y="1411141"/>
                    <a:pt x="2600740" y="1425940"/>
                    <a:pt x="2588277" y="1441517"/>
                  </a:cubicBezTo>
                  <a:cubicBezTo>
                    <a:pt x="2554006" y="1485136"/>
                    <a:pt x="2522070" y="1527976"/>
                    <a:pt x="2492472" y="1570037"/>
                  </a:cubicBezTo>
                  <a:cubicBezTo>
                    <a:pt x="2462873" y="1612097"/>
                    <a:pt x="2438730" y="1658053"/>
                    <a:pt x="2420034" y="1707905"/>
                  </a:cubicBezTo>
                  <a:cubicBezTo>
                    <a:pt x="2407571" y="1742174"/>
                    <a:pt x="2395888" y="1774888"/>
                    <a:pt x="2384985" y="1806043"/>
                  </a:cubicBezTo>
                  <a:cubicBezTo>
                    <a:pt x="2374079" y="1837200"/>
                    <a:pt x="2365511" y="1869914"/>
                    <a:pt x="2359280" y="1904186"/>
                  </a:cubicBezTo>
                  <a:cubicBezTo>
                    <a:pt x="2356164" y="1907300"/>
                    <a:pt x="2357721" y="1915089"/>
                    <a:pt x="2363953" y="1927553"/>
                  </a:cubicBezTo>
                  <a:cubicBezTo>
                    <a:pt x="2370186" y="1927552"/>
                    <a:pt x="2374859" y="1928331"/>
                    <a:pt x="2377975" y="1929890"/>
                  </a:cubicBezTo>
                  <a:cubicBezTo>
                    <a:pt x="2381091" y="1931447"/>
                    <a:pt x="2385764" y="1930668"/>
                    <a:pt x="2391993" y="1927552"/>
                  </a:cubicBezTo>
                  <a:cubicBezTo>
                    <a:pt x="2432498" y="1918205"/>
                    <a:pt x="2468326" y="1894839"/>
                    <a:pt x="2499481" y="1857452"/>
                  </a:cubicBezTo>
                  <a:cubicBezTo>
                    <a:pt x="2524410" y="1832527"/>
                    <a:pt x="2547774" y="1806823"/>
                    <a:pt x="2569585" y="1780341"/>
                  </a:cubicBezTo>
                  <a:cubicBezTo>
                    <a:pt x="2591393" y="1753857"/>
                    <a:pt x="2611645" y="1726596"/>
                    <a:pt x="2630340" y="1698556"/>
                  </a:cubicBezTo>
                  <a:cubicBezTo>
                    <a:pt x="2658379" y="1658053"/>
                    <a:pt x="2684081" y="1617550"/>
                    <a:pt x="2707449" y="1577046"/>
                  </a:cubicBezTo>
                  <a:cubicBezTo>
                    <a:pt x="2730819" y="1536545"/>
                    <a:pt x="2753403" y="1494484"/>
                    <a:pt x="2775214" y="1450865"/>
                  </a:cubicBezTo>
                  <a:cubicBezTo>
                    <a:pt x="2784560" y="1425942"/>
                    <a:pt x="2791570" y="1403352"/>
                    <a:pt x="2796243" y="1383100"/>
                  </a:cubicBezTo>
                  <a:cubicBezTo>
                    <a:pt x="2800916" y="1362850"/>
                    <a:pt x="2795464" y="1340260"/>
                    <a:pt x="2779887" y="1315335"/>
                  </a:cubicBezTo>
                  <a:lnTo>
                    <a:pt x="2779887" y="1291967"/>
                  </a:lnTo>
                  <a:cubicBezTo>
                    <a:pt x="2776771" y="1285737"/>
                    <a:pt x="2773655" y="1281841"/>
                    <a:pt x="2770541" y="1280284"/>
                  </a:cubicBezTo>
                  <a:cubicBezTo>
                    <a:pt x="2767424" y="1278727"/>
                    <a:pt x="2764310" y="1276391"/>
                    <a:pt x="2761194" y="1273276"/>
                  </a:cubicBezTo>
                  <a:close/>
                  <a:moveTo>
                    <a:pt x="5230166" y="1273275"/>
                  </a:moveTo>
                  <a:cubicBezTo>
                    <a:pt x="5214588" y="1285739"/>
                    <a:pt x="5199789" y="1298199"/>
                    <a:pt x="5185768" y="1310662"/>
                  </a:cubicBezTo>
                  <a:cubicBezTo>
                    <a:pt x="5171748" y="1323124"/>
                    <a:pt x="5158506" y="1337144"/>
                    <a:pt x="5146044" y="1352723"/>
                  </a:cubicBezTo>
                  <a:cubicBezTo>
                    <a:pt x="5130465" y="1368301"/>
                    <a:pt x="5114889" y="1383102"/>
                    <a:pt x="5099310" y="1397122"/>
                  </a:cubicBezTo>
                  <a:cubicBezTo>
                    <a:pt x="5083732" y="1411143"/>
                    <a:pt x="5069712" y="1425940"/>
                    <a:pt x="5057250" y="1441517"/>
                  </a:cubicBezTo>
                  <a:cubicBezTo>
                    <a:pt x="5022976" y="1485136"/>
                    <a:pt x="4991042" y="1527976"/>
                    <a:pt x="4961444" y="1570037"/>
                  </a:cubicBezTo>
                  <a:cubicBezTo>
                    <a:pt x="4931846" y="1612097"/>
                    <a:pt x="4907702" y="1658053"/>
                    <a:pt x="4889006" y="1707903"/>
                  </a:cubicBezTo>
                  <a:cubicBezTo>
                    <a:pt x="4876543" y="1742174"/>
                    <a:pt x="4864860" y="1774890"/>
                    <a:pt x="4853957" y="1806043"/>
                  </a:cubicBezTo>
                  <a:cubicBezTo>
                    <a:pt x="4843052" y="1837200"/>
                    <a:pt x="4834483" y="1869914"/>
                    <a:pt x="4828253" y="1904186"/>
                  </a:cubicBezTo>
                  <a:cubicBezTo>
                    <a:pt x="4825137" y="1907300"/>
                    <a:pt x="4826694" y="1915089"/>
                    <a:pt x="4832926" y="1927552"/>
                  </a:cubicBezTo>
                  <a:cubicBezTo>
                    <a:pt x="4839158" y="1927552"/>
                    <a:pt x="4843831" y="1928331"/>
                    <a:pt x="4846947" y="1929888"/>
                  </a:cubicBezTo>
                  <a:cubicBezTo>
                    <a:pt x="4850063" y="1931447"/>
                    <a:pt x="4854735" y="1930668"/>
                    <a:pt x="4860965" y="1927553"/>
                  </a:cubicBezTo>
                  <a:cubicBezTo>
                    <a:pt x="4901470" y="1918207"/>
                    <a:pt x="4937298" y="1894839"/>
                    <a:pt x="4968454" y="1857452"/>
                  </a:cubicBezTo>
                  <a:cubicBezTo>
                    <a:pt x="4993378" y="1832527"/>
                    <a:pt x="5016746" y="1806823"/>
                    <a:pt x="5038555" y="1780341"/>
                  </a:cubicBezTo>
                  <a:cubicBezTo>
                    <a:pt x="5060364" y="1753857"/>
                    <a:pt x="5080615" y="1726596"/>
                    <a:pt x="5099310" y="1698555"/>
                  </a:cubicBezTo>
                  <a:cubicBezTo>
                    <a:pt x="5127353" y="1658053"/>
                    <a:pt x="5153053" y="1617552"/>
                    <a:pt x="5176421" y="1577046"/>
                  </a:cubicBezTo>
                  <a:cubicBezTo>
                    <a:pt x="5199791" y="1536543"/>
                    <a:pt x="5222375" y="1494483"/>
                    <a:pt x="5244186" y="1450865"/>
                  </a:cubicBezTo>
                  <a:cubicBezTo>
                    <a:pt x="5253534" y="1425940"/>
                    <a:pt x="5260542" y="1403352"/>
                    <a:pt x="5265215" y="1383100"/>
                  </a:cubicBezTo>
                  <a:cubicBezTo>
                    <a:pt x="5269890" y="1362848"/>
                    <a:pt x="5264438" y="1340260"/>
                    <a:pt x="5248859" y="1315335"/>
                  </a:cubicBezTo>
                  <a:lnTo>
                    <a:pt x="5248859" y="1291967"/>
                  </a:lnTo>
                  <a:cubicBezTo>
                    <a:pt x="5245743" y="1285737"/>
                    <a:pt x="5242627" y="1281841"/>
                    <a:pt x="5239513" y="1280284"/>
                  </a:cubicBezTo>
                  <a:cubicBezTo>
                    <a:pt x="5236397" y="1278727"/>
                    <a:pt x="5233283" y="1276391"/>
                    <a:pt x="5230166" y="1273275"/>
                  </a:cubicBezTo>
                  <a:close/>
                  <a:moveTo>
                    <a:pt x="4134294" y="1067643"/>
                  </a:moveTo>
                  <a:cubicBezTo>
                    <a:pt x="4128064" y="1080106"/>
                    <a:pt x="4123391" y="1094909"/>
                    <a:pt x="4120275" y="1112042"/>
                  </a:cubicBezTo>
                  <a:cubicBezTo>
                    <a:pt x="4117159" y="1129178"/>
                    <a:pt x="4112486" y="1147093"/>
                    <a:pt x="4106255" y="1165786"/>
                  </a:cubicBezTo>
                  <a:lnTo>
                    <a:pt x="4115602" y="1170459"/>
                  </a:lnTo>
                  <a:cubicBezTo>
                    <a:pt x="4118718" y="1170459"/>
                    <a:pt x="4120273" y="1168902"/>
                    <a:pt x="4120273" y="1165786"/>
                  </a:cubicBezTo>
                  <a:cubicBezTo>
                    <a:pt x="4129621" y="1150209"/>
                    <a:pt x="4135072" y="1133851"/>
                    <a:pt x="4136633" y="1116716"/>
                  </a:cubicBezTo>
                  <a:cubicBezTo>
                    <a:pt x="4138188" y="1099580"/>
                    <a:pt x="4137411" y="1083222"/>
                    <a:pt x="4134294" y="1067643"/>
                  </a:cubicBezTo>
                  <a:close/>
                  <a:moveTo>
                    <a:pt x="3393603" y="1067643"/>
                  </a:moveTo>
                  <a:cubicBezTo>
                    <a:pt x="3387370" y="1080106"/>
                    <a:pt x="3382697" y="1094907"/>
                    <a:pt x="3379583" y="1112044"/>
                  </a:cubicBezTo>
                  <a:cubicBezTo>
                    <a:pt x="3376467" y="1129178"/>
                    <a:pt x="3371794" y="1147091"/>
                    <a:pt x="3365562" y="1165786"/>
                  </a:cubicBezTo>
                  <a:lnTo>
                    <a:pt x="3374908" y="1170459"/>
                  </a:lnTo>
                  <a:cubicBezTo>
                    <a:pt x="3378024" y="1170459"/>
                    <a:pt x="3379583" y="1168902"/>
                    <a:pt x="3379583" y="1165788"/>
                  </a:cubicBezTo>
                  <a:cubicBezTo>
                    <a:pt x="3388929" y="1150207"/>
                    <a:pt x="3394382" y="1133851"/>
                    <a:pt x="3395939" y="1116716"/>
                  </a:cubicBezTo>
                  <a:cubicBezTo>
                    <a:pt x="3397498" y="1099582"/>
                    <a:pt x="3396719" y="1083222"/>
                    <a:pt x="3393603" y="1067643"/>
                  </a:cubicBezTo>
                  <a:close/>
                  <a:moveTo>
                    <a:pt x="6044838" y="876036"/>
                  </a:moveTo>
                  <a:cubicBezTo>
                    <a:pt x="6032376" y="882266"/>
                    <a:pt x="6025368" y="886939"/>
                    <a:pt x="6023807" y="890055"/>
                  </a:cubicBezTo>
                  <a:cubicBezTo>
                    <a:pt x="6022250" y="893170"/>
                    <a:pt x="6023030" y="899402"/>
                    <a:pt x="6026144" y="908748"/>
                  </a:cubicBezTo>
                  <a:cubicBezTo>
                    <a:pt x="6038606" y="902518"/>
                    <a:pt x="6045618" y="897846"/>
                    <a:pt x="6047177" y="894730"/>
                  </a:cubicBezTo>
                  <a:cubicBezTo>
                    <a:pt x="6048732" y="891614"/>
                    <a:pt x="6047953" y="885382"/>
                    <a:pt x="6044838" y="876036"/>
                  </a:cubicBezTo>
                  <a:close/>
                  <a:moveTo>
                    <a:pt x="2166478" y="647037"/>
                  </a:moveTo>
                  <a:cubicBezTo>
                    <a:pt x="2180500" y="647037"/>
                    <a:pt x="2195301" y="650153"/>
                    <a:pt x="2210879" y="656383"/>
                  </a:cubicBezTo>
                  <a:cubicBezTo>
                    <a:pt x="2223342" y="659499"/>
                    <a:pt x="2235804" y="664173"/>
                    <a:pt x="2248266" y="670407"/>
                  </a:cubicBezTo>
                  <a:cubicBezTo>
                    <a:pt x="2260729" y="676635"/>
                    <a:pt x="2273191" y="682867"/>
                    <a:pt x="2285654" y="689097"/>
                  </a:cubicBezTo>
                  <a:cubicBezTo>
                    <a:pt x="2301230" y="701560"/>
                    <a:pt x="2312134" y="717138"/>
                    <a:pt x="2318366" y="735833"/>
                  </a:cubicBezTo>
                  <a:cubicBezTo>
                    <a:pt x="2324598" y="754528"/>
                    <a:pt x="2323039" y="773220"/>
                    <a:pt x="2313693" y="791913"/>
                  </a:cubicBezTo>
                  <a:cubicBezTo>
                    <a:pt x="2301230" y="816838"/>
                    <a:pt x="2287988" y="840206"/>
                    <a:pt x="2273969" y="862016"/>
                  </a:cubicBezTo>
                  <a:cubicBezTo>
                    <a:pt x="2259949" y="883823"/>
                    <a:pt x="2240477" y="902518"/>
                    <a:pt x="2215550" y="918096"/>
                  </a:cubicBezTo>
                  <a:cubicBezTo>
                    <a:pt x="2209318" y="921210"/>
                    <a:pt x="2203867" y="924327"/>
                    <a:pt x="2199194" y="927443"/>
                  </a:cubicBezTo>
                  <a:cubicBezTo>
                    <a:pt x="2194521" y="930557"/>
                    <a:pt x="2189067" y="932116"/>
                    <a:pt x="2182836" y="932116"/>
                  </a:cubicBezTo>
                  <a:cubicBezTo>
                    <a:pt x="2157913" y="935230"/>
                    <a:pt x="2132987" y="944578"/>
                    <a:pt x="2108064" y="960157"/>
                  </a:cubicBezTo>
                  <a:cubicBezTo>
                    <a:pt x="2092485" y="969505"/>
                    <a:pt x="2076905" y="963271"/>
                    <a:pt x="2061330" y="941462"/>
                  </a:cubicBezTo>
                  <a:cubicBezTo>
                    <a:pt x="2058212" y="888496"/>
                    <a:pt x="2064442" y="840206"/>
                    <a:pt x="2080021" y="796586"/>
                  </a:cubicBezTo>
                  <a:cubicBezTo>
                    <a:pt x="2095601" y="752969"/>
                    <a:pt x="2109621" y="709351"/>
                    <a:pt x="2122081" y="665732"/>
                  </a:cubicBezTo>
                  <a:cubicBezTo>
                    <a:pt x="2137660" y="653271"/>
                    <a:pt x="2152459" y="647037"/>
                    <a:pt x="2166478" y="647037"/>
                  </a:cubicBezTo>
                  <a:close/>
                  <a:moveTo>
                    <a:pt x="6491440" y="558535"/>
                  </a:moveTo>
                  <a:cubicBezTo>
                    <a:pt x="6501371" y="559119"/>
                    <a:pt x="6511401" y="560579"/>
                    <a:pt x="6521527" y="562916"/>
                  </a:cubicBezTo>
                  <a:cubicBezTo>
                    <a:pt x="6552682" y="569148"/>
                    <a:pt x="6585396" y="578496"/>
                    <a:pt x="6619667" y="590959"/>
                  </a:cubicBezTo>
                  <a:cubicBezTo>
                    <a:pt x="6653939" y="609650"/>
                    <a:pt x="6681200" y="633017"/>
                    <a:pt x="6701452" y="661058"/>
                  </a:cubicBezTo>
                  <a:cubicBezTo>
                    <a:pt x="6721703" y="689097"/>
                    <a:pt x="6731829" y="724928"/>
                    <a:pt x="6731831" y="768545"/>
                  </a:cubicBezTo>
                  <a:cubicBezTo>
                    <a:pt x="6734945" y="815281"/>
                    <a:pt x="6730274" y="859678"/>
                    <a:pt x="6717810" y="901738"/>
                  </a:cubicBezTo>
                  <a:cubicBezTo>
                    <a:pt x="6705349" y="943799"/>
                    <a:pt x="6686653" y="985082"/>
                    <a:pt x="6661730" y="1025583"/>
                  </a:cubicBezTo>
                  <a:cubicBezTo>
                    <a:pt x="6636803" y="1062970"/>
                    <a:pt x="6611100" y="1098800"/>
                    <a:pt x="6584617" y="1133074"/>
                  </a:cubicBezTo>
                  <a:cubicBezTo>
                    <a:pt x="6558135" y="1167343"/>
                    <a:pt x="6530873" y="1201616"/>
                    <a:pt x="6502832" y="1235887"/>
                  </a:cubicBezTo>
                  <a:cubicBezTo>
                    <a:pt x="6471675" y="1270158"/>
                    <a:pt x="6438184" y="1302874"/>
                    <a:pt x="6402353" y="1334030"/>
                  </a:cubicBezTo>
                  <a:cubicBezTo>
                    <a:pt x="6366525" y="1365185"/>
                    <a:pt x="6328358" y="1393226"/>
                    <a:pt x="6287855" y="1418151"/>
                  </a:cubicBezTo>
                  <a:cubicBezTo>
                    <a:pt x="6272278" y="1427497"/>
                    <a:pt x="6257479" y="1434507"/>
                    <a:pt x="6243458" y="1439180"/>
                  </a:cubicBezTo>
                  <a:cubicBezTo>
                    <a:pt x="6229438" y="1443855"/>
                    <a:pt x="6214639" y="1449306"/>
                    <a:pt x="6199061" y="1455538"/>
                  </a:cubicBezTo>
                  <a:cubicBezTo>
                    <a:pt x="6167904" y="1468002"/>
                    <a:pt x="6138306" y="1464885"/>
                    <a:pt x="6110267" y="1446192"/>
                  </a:cubicBezTo>
                  <a:cubicBezTo>
                    <a:pt x="6088456" y="1430613"/>
                    <a:pt x="6067425" y="1415035"/>
                    <a:pt x="6047175" y="1399456"/>
                  </a:cubicBezTo>
                  <a:cubicBezTo>
                    <a:pt x="6026925" y="1383880"/>
                    <a:pt x="6007451" y="1366742"/>
                    <a:pt x="5988757" y="1348051"/>
                  </a:cubicBezTo>
                  <a:lnTo>
                    <a:pt x="5970064" y="1329355"/>
                  </a:lnTo>
                  <a:cubicBezTo>
                    <a:pt x="5954485" y="1307546"/>
                    <a:pt x="5962276" y="1291967"/>
                    <a:pt x="5993430" y="1282621"/>
                  </a:cubicBezTo>
                  <a:lnTo>
                    <a:pt x="6002778" y="1282621"/>
                  </a:lnTo>
                  <a:cubicBezTo>
                    <a:pt x="6018355" y="1288853"/>
                    <a:pt x="6031597" y="1298979"/>
                    <a:pt x="6042502" y="1312998"/>
                  </a:cubicBezTo>
                  <a:cubicBezTo>
                    <a:pt x="6053405" y="1327018"/>
                    <a:pt x="6069763" y="1335587"/>
                    <a:pt x="6091572" y="1338703"/>
                  </a:cubicBezTo>
                  <a:cubicBezTo>
                    <a:pt x="6113381" y="1329355"/>
                    <a:pt x="6135190" y="1318451"/>
                    <a:pt x="6157000" y="1305989"/>
                  </a:cubicBezTo>
                  <a:cubicBezTo>
                    <a:pt x="6178809" y="1293526"/>
                    <a:pt x="6200620" y="1279505"/>
                    <a:pt x="6222427" y="1263928"/>
                  </a:cubicBezTo>
                  <a:cubicBezTo>
                    <a:pt x="6275392" y="1226541"/>
                    <a:pt x="6323685" y="1185258"/>
                    <a:pt x="6367305" y="1140083"/>
                  </a:cubicBezTo>
                  <a:cubicBezTo>
                    <a:pt x="6410924" y="1094907"/>
                    <a:pt x="6451425" y="1047392"/>
                    <a:pt x="6488813" y="997544"/>
                  </a:cubicBezTo>
                  <a:cubicBezTo>
                    <a:pt x="6532430" y="941462"/>
                    <a:pt x="6565144" y="880707"/>
                    <a:pt x="6586953" y="815281"/>
                  </a:cubicBezTo>
                  <a:cubicBezTo>
                    <a:pt x="6586955" y="802818"/>
                    <a:pt x="6583837" y="781008"/>
                    <a:pt x="6577607" y="749852"/>
                  </a:cubicBezTo>
                  <a:lnTo>
                    <a:pt x="6577607" y="698448"/>
                  </a:lnTo>
                  <a:lnTo>
                    <a:pt x="6554239" y="679751"/>
                  </a:lnTo>
                  <a:cubicBezTo>
                    <a:pt x="6529314" y="685985"/>
                    <a:pt x="6505948" y="692993"/>
                    <a:pt x="6484140" y="700782"/>
                  </a:cubicBezTo>
                  <a:cubicBezTo>
                    <a:pt x="6462329" y="708570"/>
                    <a:pt x="6440520" y="720254"/>
                    <a:pt x="6418711" y="735833"/>
                  </a:cubicBezTo>
                  <a:cubicBezTo>
                    <a:pt x="6393788" y="751410"/>
                    <a:pt x="6369639" y="765431"/>
                    <a:pt x="6346273" y="777893"/>
                  </a:cubicBezTo>
                  <a:cubicBezTo>
                    <a:pt x="6322907" y="790356"/>
                    <a:pt x="6300317" y="804375"/>
                    <a:pt x="6278509" y="819956"/>
                  </a:cubicBezTo>
                  <a:lnTo>
                    <a:pt x="6105592" y="974178"/>
                  </a:lnTo>
                  <a:lnTo>
                    <a:pt x="6021471" y="1067643"/>
                  </a:lnTo>
                  <a:cubicBezTo>
                    <a:pt x="5968505" y="1120609"/>
                    <a:pt x="5926444" y="1187595"/>
                    <a:pt x="5895291" y="1268601"/>
                  </a:cubicBezTo>
                  <a:cubicBezTo>
                    <a:pt x="5885943" y="1296642"/>
                    <a:pt x="5882047" y="1323906"/>
                    <a:pt x="5883604" y="1350386"/>
                  </a:cubicBezTo>
                  <a:cubicBezTo>
                    <a:pt x="5885163" y="1376868"/>
                    <a:pt x="5889057" y="1404129"/>
                    <a:pt x="5895289" y="1432170"/>
                  </a:cubicBezTo>
                  <a:cubicBezTo>
                    <a:pt x="5904636" y="1466442"/>
                    <a:pt x="5918659" y="1499156"/>
                    <a:pt x="5937350" y="1530313"/>
                  </a:cubicBezTo>
                  <a:cubicBezTo>
                    <a:pt x="5956044" y="1561468"/>
                    <a:pt x="5977853" y="1589511"/>
                    <a:pt x="6002778" y="1614436"/>
                  </a:cubicBezTo>
                  <a:lnTo>
                    <a:pt x="6138308" y="1740615"/>
                  </a:lnTo>
                  <a:cubicBezTo>
                    <a:pt x="6169463" y="1765542"/>
                    <a:pt x="6200618" y="1799813"/>
                    <a:pt x="6231775" y="1843431"/>
                  </a:cubicBezTo>
                  <a:cubicBezTo>
                    <a:pt x="6284741" y="1918207"/>
                    <a:pt x="6298760" y="2003885"/>
                    <a:pt x="6273835" y="2100468"/>
                  </a:cubicBezTo>
                  <a:cubicBezTo>
                    <a:pt x="6264489" y="2134740"/>
                    <a:pt x="6250469" y="2167454"/>
                    <a:pt x="6231775" y="2198611"/>
                  </a:cubicBezTo>
                  <a:lnTo>
                    <a:pt x="6161675" y="2320119"/>
                  </a:lnTo>
                  <a:cubicBezTo>
                    <a:pt x="6111826" y="2391777"/>
                    <a:pt x="6051069" y="2454090"/>
                    <a:pt x="5979412" y="2507055"/>
                  </a:cubicBezTo>
                  <a:cubicBezTo>
                    <a:pt x="5957601" y="2522634"/>
                    <a:pt x="5936570" y="2534317"/>
                    <a:pt x="5916319" y="2542106"/>
                  </a:cubicBezTo>
                  <a:cubicBezTo>
                    <a:pt x="5896069" y="2549895"/>
                    <a:pt x="5873479" y="2556905"/>
                    <a:pt x="5848556" y="2563135"/>
                  </a:cubicBezTo>
                  <a:cubicBezTo>
                    <a:pt x="5811170" y="2578716"/>
                    <a:pt x="5774559" y="2584946"/>
                    <a:pt x="5738730" y="2581830"/>
                  </a:cubicBezTo>
                  <a:cubicBezTo>
                    <a:pt x="5702900" y="2578714"/>
                    <a:pt x="5667851" y="2569368"/>
                    <a:pt x="5633580" y="2553791"/>
                  </a:cubicBezTo>
                  <a:cubicBezTo>
                    <a:pt x="5627348" y="2550673"/>
                    <a:pt x="5620336" y="2546779"/>
                    <a:pt x="5612547" y="2542106"/>
                  </a:cubicBezTo>
                  <a:cubicBezTo>
                    <a:pt x="5604758" y="2537433"/>
                    <a:pt x="5597748" y="2533539"/>
                    <a:pt x="5591518" y="2530423"/>
                  </a:cubicBezTo>
                  <a:lnTo>
                    <a:pt x="5498049" y="2455649"/>
                  </a:lnTo>
                  <a:cubicBezTo>
                    <a:pt x="5488702" y="2430722"/>
                    <a:pt x="5487143" y="2407356"/>
                    <a:pt x="5493375" y="2385547"/>
                  </a:cubicBezTo>
                  <a:cubicBezTo>
                    <a:pt x="5499606" y="2363738"/>
                    <a:pt x="5508954" y="2343487"/>
                    <a:pt x="5521416" y="2324792"/>
                  </a:cubicBezTo>
                  <a:cubicBezTo>
                    <a:pt x="5552573" y="2271828"/>
                    <a:pt x="5593075" y="2220420"/>
                    <a:pt x="5642925" y="2170570"/>
                  </a:cubicBezTo>
                  <a:cubicBezTo>
                    <a:pt x="5705237" y="2105142"/>
                    <a:pt x="5773779" y="2047503"/>
                    <a:pt x="5848557" y="1997653"/>
                  </a:cubicBezTo>
                  <a:cubicBezTo>
                    <a:pt x="5923330" y="1947803"/>
                    <a:pt x="6001221" y="1902627"/>
                    <a:pt x="6082228" y="1862125"/>
                  </a:cubicBezTo>
                  <a:lnTo>
                    <a:pt x="6114940" y="1838757"/>
                  </a:lnTo>
                  <a:cubicBezTo>
                    <a:pt x="6105592" y="1813833"/>
                    <a:pt x="6093129" y="1793581"/>
                    <a:pt x="6077554" y="1778002"/>
                  </a:cubicBezTo>
                  <a:cubicBezTo>
                    <a:pt x="6061974" y="1762426"/>
                    <a:pt x="6046396" y="1746849"/>
                    <a:pt x="6030817" y="1731269"/>
                  </a:cubicBezTo>
                  <a:lnTo>
                    <a:pt x="5932678" y="1642475"/>
                  </a:lnTo>
                  <a:cubicBezTo>
                    <a:pt x="5907752" y="1617552"/>
                    <a:pt x="5884386" y="1592627"/>
                    <a:pt x="5862575" y="1567700"/>
                  </a:cubicBezTo>
                  <a:cubicBezTo>
                    <a:pt x="5840766" y="1542775"/>
                    <a:pt x="5822072" y="1514734"/>
                    <a:pt x="5806495" y="1483579"/>
                  </a:cubicBezTo>
                  <a:cubicBezTo>
                    <a:pt x="5803377" y="1477347"/>
                    <a:pt x="5799484" y="1471894"/>
                    <a:pt x="5794810" y="1467221"/>
                  </a:cubicBezTo>
                  <a:cubicBezTo>
                    <a:pt x="5790137" y="1462550"/>
                    <a:pt x="5786242" y="1457095"/>
                    <a:pt x="5783127" y="1450865"/>
                  </a:cubicBezTo>
                  <a:lnTo>
                    <a:pt x="5770402" y="1436018"/>
                  </a:lnTo>
                  <a:lnTo>
                    <a:pt x="5767610" y="1441517"/>
                  </a:lnTo>
                  <a:lnTo>
                    <a:pt x="5674139" y="1642476"/>
                  </a:lnTo>
                  <a:lnTo>
                    <a:pt x="5632078" y="1707903"/>
                  </a:lnTo>
                  <a:cubicBezTo>
                    <a:pt x="5625848" y="1723479"/>
                    <a:pt x="5620396" y="1739060"/>
                    <a:pt x="5615722" y="1754636"/>
                  </a:cubicBezTo>
                  <a:cubicBezTo>
                    <a:pt x="5611047" y="1770215"/>
                    <a:pt x="5613388" y="1787351"/>
                    <a:pt x="5622732" y="1806043"/>
                  </a:cubicBezTo>
                  <a:cubicBezTo>
                    <a:pt x="5622732" y="1809159"/>
                    <a:pt x="5624289" y="1810716"/>
                    <a:pt x="5627405" y="1810716"/>
                  </a:cubicBezTo>
                  <a:cubicBezTo>
                    <a:pt x="5639868" y="1785792"/>
                    <a:pt x="5651551" y="1760089"/>
                    <a:pt x="5662458" y="1733605"/>
                  </a:cubicBezTo>
                  <a:cubicBezTo>
                    <a:pt x="5673363" y="1707123"/>
                    <a:pt x="5686603" y="1681421"/>
                    <a:pt x="5702180" y="1656494"/>
                  </a:cubicBezTo>
                  <a:cubicBezTo>
                    <a:pt x="5708412" y="1637801"/>
                    <a:pt x="5714642" y="1631569"/>
                    <a:pt x="5720873" y="1637801"/>
                  </a:cubicBezTo>
                  <a:cubicBezTo>
                    <a:pt x="5723989" y="1640917"/>
                    <a:pt x="5725548" y="1650264"/>
                    <a:pt x="5725548" y="1665841"/>
                  </a:cubicBezTo>
                  <a:cubicBezTo>
                    <a:pt x="5719316" y="1678303"/>
                    <a:pt x="5715422" y="1689988"/>
                    <a:pt x="5713863" y="1700891"/>
                  </a:cubicBezTo>
                  <a:cubicBezTo>
                    <a:pt x="5712306" y="1711797"/>
                    <a:pt x="5709971" y="1721922"/>
                    <a:pt x="5706853" y="1731269"/>
                  </a:cubicBezTo>
                  <a:lnTo>
                    <a:pt x="5697507" y="1763983"/>
                  </a:lnTo>
                  <a:cubicBezTo>
                    <a:pt x="5678812" y="1785792"/>
                    <a:pt x="5664793" y="1809161"/>
                    <a:pt x="5655446" y="1834084"/>
                  </a:cubicBezTo>
                  <a:cubicBezTo>
                    <a:pt x="5646100" y="1859009"/>
                    <a:pt x="5635195" y="1883934"/>
                    <a:pt x="5622732" y="1908859"/>
                  </a:cubicBezTo>
                  <a:lnTo>
                    <a:pt x="5449815" y="2198611"/>
                  </a:lnTo>
                  <a:cubicBezTo>
                    <a:pt x="5424890" y="2239112"/>
                    <a:pt x="5398408" y="2274942"/>
                    <a:pt x="5370367" y="2306098"/>
                  </a:cubicBezTo>
                  <a:cubicBezTo>
                    <a:pt x="5342328" y="2337255"/>
                    <a:pt x="5311171" y="2368412"/>
                    <a:pt x="5276902" y="2399567"/>
                  </a:cubicBezTo>
                  <a:cubicBezTo>
                    <a:pt x="5251973" y="2421375"/>
                    <a:pt x="5225491" y="2438511"/>
                    <a:pt x="5197451" y="2450974"/>
                  </a:cubicBezTo>
                  <a:cubicBezTo>
                    <a:pt x="5169411" y="2463436"/>
                    <a:pt x="5139813" y="2474343"/>
                    <a:pt x="5108656" y="2483688"/>
                  </a:cubicBezTo>
                  <a:cubicBezTo>
                    <a:pt x="5089964" y="2489920"/>
                    <a:pt x="5068155" y="2489920"/>
                    <a:pt x="5043228" y="2483689"/>
                  </a:cubicBezTo>
                  <a:cubicBezTo>
                    <a:pt x="4999611" y="2474341"/>
                    <a:pt x="4959107" y="2461881"/>
                    <a:pt x="4921720" y="2446300"/>
                  </a:cubicBezTo>
                  <a:cubicBezTo>
                    <a:pt x="4884333" y="2430722"/>
                    <a:pt x="4848502" y="2407356"/>
                    <a:pt x="4814231" y="2376199"/>
                  </a:cubicBezTo>
                  <a:cubicBezTo>
                    <a:pt x="4808001" y="2369969"/>
                    <a:pt x="4802548" y="2365295"/>
                    <a:pt x="4797877" y="2362179"/>
                  </a:cubicBezTo>
                  <a:cubicBezTo>
                    <a:pt x="4793202" y="2359063"/>
                    <a:pt x="4789308" y="2354390"/>
                    <a:pt x="4786190" y="2348160"/>
                  </a:cubicBezTo>
                  <a:cubicBezTo>
                    <a:pt x="4748803" y="2301424"/>
                    <a:pt x="4718427" y="2252354"/>
                    <a:pt x="4695060" y="2200947"/>
                  </a:cubicBezTo>
                  <a:cubicBezTo>
                    <a:pt x="4671692" y="2149539"/>
                    <a:pt x="4658452" y="2092679"/>
                    <a:pt x="4655338" y="2030367"/>
                  </a:cubicBezTo>
                  <a:cubicBezTo>
                    <a:pt x="4655336" y="1996096"/>
                    <a:pt x="4656895" y="1963382"/>
                    <a:pt x="4660009" y="1932227"/>
                  </a:cubicBezTo>
                  <a:cubicBezTo>
                    <a:pt x="4663125" y="1901070"/>
                    <a:pt x="4669355" y="1868355"/>
                    <a:pt x="4678703" y="1834086"/>
                  </a:cubicBezTo>
                  <a:cubicBezTo>
                    <a:pt x="4684934" y="1806043"/>
                    <a:pt x="4691945" y="1777227"/>
                    <a:pt x="4699733" y="1747627"/>
                  </a:cubicBezTo>
                  <a:cubicBezTo>
                    <a:pt x="4707522" y="1718029"/>
                    <a:pt x="4716089" y="1689208"/>
                    <a:pt x="4725439" y="1661167"/>
                  </a:cubicBezTo>
                  <a:cubicBezTo>
                    <a:pt x="4731667" y="1651821"/>
                    <a:pt x="4735565" y="1642475"/>
                    <a:pt x="4737122" y="1633128"/>
                  </a:cubicBezTo>
                  <a:cubicBezTo>
                    <a:pt x="4738679" y="1623782"/>
                    <a:pt x="4742573" y="1615994"/>
                    <a:pt x="4748803" y="1609760"/>
                  </a:cubicBezTo>
                  <a:cubicBezTo>
                    <a:pt x="4769055" y="1572373"/>
                    <a:pt x="4788918" y="1536934"/>
                    <a:pt x="4808392" y="1503440"/>
                  </a:cubicBezTo>
                  <a:lnTo>
                    <a:pt x="4826047" y="1474251"/>
                  </a:lnTo>
                  <a:lnTo>
                    <a:pt x="4825959" y="1474231"/>
                  </a:lnTo>
                  <a:cubicBezTo>
                    <a:pt x="4797920" y="1468001"/>
                    <a:pt x="4768321" y="1461768"/>
                    <a:pt x="4737164" y="1455540"/>
                  </a:cubicBezTo>
                  <a:cubicBezTo>
                    <a:pt x="4706009" y="1449306"/>
                    <a:pt x="4676409" y="1442296"/>
                    <a:pt x="4648370" y="1434507"/>
                  </a:cubicBezTo>
                  <a:cubicBezTo>
                    <a:pt x="4620329" y="1426718"/>
                    <a:pt x="4601635" y="1419708"/>
                    <a:pt x="4592288" y="1413478"/>
                  </a:cubicBezTo>
                  <a:cubicBezTo>
                    <a:pt x="4551785" y="1385437"/>
                    <a:pt x="4529976" y="1349607"/>
                    <a:pt x="4526860" y="1305990"/>
                  </a:cubicBezTo>
                  <a:cubicBezTo>
                    <a:pt x="4520630" y="1287294"/>
                    <a:pt x="4517514" y="1268601"/>
                    <a:pt x="4517514" y="1249907"/>
                  </a:cubicBezTo>
                  <a:cubicBezTo>
                    <a:pt x="4517514" y="1231214"/>
                    <a:pt x="4515957" y="1209405"/>
                    <a:pt x="4512841" y="1184480"/>
                  </a:cubicBezTo>
                  <a:cubicBezTo>
                    <a:pt x="4487916" y="1203173"/>
                    <a:pt x="4470780" y="1223425"/>
                    <a:pt x="4461432" y="1245234"/>
                  </a:cubicBezTo>
                  <a:cubicBezTo>
                    <a:pt x="4445855" y="1270158"/>
                    <a:pt x="4429497" y="1295083"/>
                    <a:pt x="4412364" y="1320008"/>
                  </a:cubicBezTo>
                  <a:cubicBezTo>
                    <a:pt x="4395226" y="1344935"/>
                    <a:pt x="4380427" y="1371415"/>
                    <a:pt x="4367967" y="1399456"/>
                  </a:cubicBezTo>
                  <a:cubicBezTo>
                    <a:pt x="4352386" y="1436844"/>
                    <a:pt x="4336810" y="1472674"/>
                    <a:pt x="4321233" y="1506945"/>
                  </a:cubicBezTo>
                  <a:cubicBezTo>
                    <a:pt x="4305653" y="1541216"/>
                    <a:pt x="4291635" y="1577046"/>
                    <a:pt x="4279171" y="1614434"/>
                  </a:cubicBezTo>
                  <a:cubicBezTo>
                    <a:pt x="4254246" y="1689208"/>
                    <a:pt x="4235553" y="1757753"/>
                    <a:pt x="4223089" y="1820065"/>
                  </a:cubicBezTo>
                  <a:cubicBezTo>
                    <a:pt x="4213742" y="1873029"/>
                    <a:pt x="4203617" y="1924439"/>
                    <a:pt x="4192713" y="1974287"/>
                  </a:cubicBezTo>
                  <a:cubicBezTo>
                    <a:pt x="4181808" y="2024137"/>
                    <a:pt x="4170123" y="2075544"/>
                    <a:pt x="4157660" y="2128509"/>
                  </a:cubicBezTo>
                  <a:lnTo>
                    <a:pt x="4143641" y="2179916"/>
                  </a:lnTo>
                  <a:cubicBezTo>
                    <a:pt x="4134294" y="2192379"/>
                    <a:pt x="4118716" y="2195495"/>
                    <a:pt x="4096909" y="2189263"/>
                  </a:cubicBezTo>
                  <a:lnTo>
                    <a:pt x="3966052" y="2128509"/>
                  </a:lnTo>
                  <a:lnTo>
                    <a:pt x="3966051" y="2137856"/>
                  </a:lnTo>
                  <a:cubicBezTo>
                    <a:pt x="3959820" y="2137856"/>
                    <a:pt x="3955927" y="2138635"/>
                    <a:pt x="3954368" y="2140192"/>
                  </a:cubicBezTo>
                  <a:cubicBezTo>
                    <a:pt x="3952810" y="2141751"/>
                    <a:pt x="3948915" y="2140972"/>
                    <a:pt x="3942685" y="2137856"/>
                  </a:cubicBezTo>
                  <a:cubicBezTo>
                    <a:pt x="3942685" y="2134740"/>
                    <a:pt x="3941907" y="2131625"/>
                    <a:pt x="3940348" y="2128509"/>
                  </a:cubicBezTo>
                  <a:cubicBezTo>
                    <a:pt x="3938789" y="2125393"/>
                    <a:pt x="3939569" y="2120720"/>
                    <a:pt x="3942685" y="2114488"/>
                  </a:cubicBezTo>
                  <a:cubicBezTo>
                    <a:pt x="3942685" y="2098913"/>
                    <a:pt x="3944244" y="2081778"/>
                    <a:pt x="3947360" y="2063081"/>
                  </a:cubicBezTo>
                  <a:cubicBezTo>
                    <a:pt x="3950474" y="2044387"/>
                    <a:pt x="3950474" y="2025696"/>
                    <a:pt x="3947360" y="2007001"/>
                  </a:cubicBezTo>
                  <a:cubicBezTo>
                    <a:pt x="3941127" y="2003887"/>
                    <a:pt x="3942686" y="1994539"/>
                    <a:pt x="3952031" y="1978960"/>
                  </a:cubicBezTo>
                  <a:cubicBezTo>
                    <a:pt x="3961379" y="1988307"/>
                    <a:pt x="3966052" y="1999212"/>
                    <a:pt x="3966051" y="2011676"/>
                  </a:cubicBezTo>
                  <a:lnTo>
                    <a:pt x="3966051" y="1950921"/>
                  </a:lnTo>
                  <a:cubicBezTo>
                    <a:pt x="3966051" y="1935341"/>
                    <a:pt x="3966051" y="1920544"/>
                    <a:pt x="3966051" y="1906522"/>
                  </a:cubicBezTo>
                  <a:cubicBezTo>
                    <a:pt x="3966051" y="1892501"/>
                    <a:pt x="3967611" y="1877702"/>
                    <a:pt x="3970724" y="1862125"/>
                  </a:cubicBezTo>
                  <a:cubicBezTo>
                    <a:pt x="3973840" y="1874589"/>
                    <a:pt x="3983188" y="1885491"/>
                    <a:pt x="3998765" y="1894839"/>
                  </a:cubicBezTo>
                  <a:cubicBezTo>
                    <a:pt x="4008113" y="1876145"/>
                    <a:pt x="4008111" y="1855893"/>
                    <a:pt x="3998767" y="1834084"/>
                  </a:cubicBezTo>
                  <a:cubicBezTo>
                    <a:pt x="3986302" y="1840315"/>
                    <a:pt x="3978513" y="1843431"/>
                    <a:pt x="3975397" y="1843431"/>
                  </a:cubicBezTo>
                  <a:cubicBezTo>
                    <a:pt x="3975397" y="1837200"/>
                    <a:pt x="3976176" y="1832527"/>
                    <a:pt x="3977733" y="1829411"/>
                  </a:cubicBezTo>
                  <a:cubicBezTo>
                    <a:pt x="3979292" y="1826295"/>
                    <a:pt x="3980072" y="1821622"/>
                    <a:pt x="3980072" y="1815392"/>
                  </a:cubicBezTo>
                  <a:cubicBezTo>
                    <a:pt x="3986302" y="1759310"/>
                    <a:pt x="3994871" y="1703228"/>
                    <a:pt x="4005776" y="1647148"/>
                  </a:cubicBezTo>
                  <a:cubicBezTo>
                    <a:pt x="4016680" y="1591066"/>
                    <a:pt x="4026806" y="1533431"/>
                    <a:pt x="4036152" y="1474233"/>
                  </a:cubicBezTo>
                  <a:lnTo>
                    <a:pt x="4038046" y="1464290"/>
                  </a:lnTo>
                  <a:lnTo>
                    <a:pt x="3996475" y="1455538"/>
                  </a:lnTo>
                  <a:cubicBezTo>
                    <a:pt x="3965315" y="1449306"/>
                    <a:pt x="3935717" y="1442296"/>
                    <a:pt x="3907680" y="1434507"/>
                  </a:cubicBezTo>
                  <a:cubicBezTo>
                    <a:pt x="3879637" y="1426718"/>
                    <a:pt x="3860943" y="1419708"/>
                    <a:pt x="3851596" y="1413478"/>
                  </a:cubicBezTo>
                  <a:cubicBezTo>
                    <a:pt x="3811093" y="1385439"/>
                    <a:pt x="3789284" y="1349607"/>
                    <a:pt x="3786168" y="1305989"/>
                  </a:cubicBezTo>
                  <a:cubicBezTo>
                    <a:pt x="3779938" y="1287294"/>
                    <a:pt x="3776822" y="1268601"/>
                    <a:pt x="3776822" y="1249907"/>
                  </a:cubicBezTo>
                  <a:cubicBezTo>
                    <a:pt x="3776822" y="1231214"/>
                    <a:pt x="3775265" y="1209405"/>
                    <a:pt x="3772151" y="1184480"/>
                  </a:cubicBezTo>
                  <a:cubicBezTo>
                    <a:pt x="3747224" y="1203173"/>
                    <a:pt x="3730088" y="1223425"/>
                    <a:pt x="3720744" y="1245234"/>
                  </a:cubicBezTo>
                  <a:cubicBezTo>
                    <a:pt x="3705163" y="1270158"/>
                    <a:pt x="3688805" y="1295083"/>
                    <a:pt x="3671670" y="1320008"/>
                  </a:cubicBezTo>
                  <a:cubicBezTo>
                    <a:pt x="3654534" y="1344933"/>
                    <a:pt x="3639735" y="1371415"/>
                    <a:pt x="3627273" y="1399458"/>
                  </a:cubicBezTo>
                  <a:cubicBezTo>
                    <a:pt x="3611696" y="1436845"/>
                    <a:pt x="3596118" y="1472674"/>
                    <a:pt x="3580539" y="1506945"/>
                  </a:cubicBezTo>
                  <a:cubicBezTo>
                    <a:pt x="3564961" y="1541216"/>
                    <a:pt x="3550941" y="1577046"/>
                    <a:pt x="3538479" y="1614434"/>
                  </a:cubicBezTo>
                  <a:cubicBezTo>
                    <a:pt x="3513554" y="1689208"/>
                    <a:pt x="3494859" y="1757753"/>
                    <a:pt x="3482397" y="1820065"/>
                  </a:cubicBezTo>
                  <a:cubicBezTo>
                    <a:pt x="3473050" y="1873029"/>
                    <a:pt x="3462926" y="1924437"/>
                    <a:pt x="3452019" y="1974287"/>
                  </a:cubicBezTo>
                  <a:cubicBezTo>
                    <a:pt x="3441116" y="2024137"/>
                    <a:pt x="3429433" y="2075545"/>
                    <a:pt x="3416968" y="2128509"/>
                  </a:cubicBezTo>
                  <a:lnTo>
                    <a:pt x="3402949" y="2179916"/>
                  </a:lnTo>
                  <a:cubicBezTo>
                    <a:pt x="3393603" y="2192379"/>
                    <a:pt x="3378024" y="2195495"/>
                    <a:pt x="3356215" y="2189263"/>
                  </a:cubicBezTo>
                  <a:lnTo>
                    <a:pt x="3225359" y="2128509"/>
                  </a:lnTo>
                  <a:lnTo>
                    <a:pt x="3225361" y="2137856"/>
                  </a:lnTo>
                  <a:cubicBezTo>
                    <a:pt x="3219130" y="2137856"/>
                    <a:pt x="3215233" y="2138635"/>
                    <a:pt x="3213678" y="2140194"/>
                  </a:cubicBezTo>
                  <a:cubicBezTo>
                    <a:pt x="3212119" y="2141751"/>
                    <a:pt x="3208225" y="2140972"/>
                    <a:pt x="3201995" y="2137856"/>
                  </a:cubicBezTo>
                  <a:cubicBezTo>
                    <a:pt x="3201993" y="2134740"/>
                    <a:pt x="3201213" y="2131625"/>
                    <a:pt x="3199657" y="2128509"/>
                  </a:cubicBezTo>
                  <a:cubicBezTo>
                    <a:pt x="3198099" y="2125393"/>
                    <a:pt x="3198877" y="2120720"/>
                    <a:pt x="3201993" y="2114488"/>
                  </a:cubicBezTo>
                  <a:cubicBezTo>
                    <a:pt x="3201995" y="2098913"/>
                    <a:pt x="3203550" y="2081776"/>
                    <a:pt x="3206666" y="2063081"/>
                  </a:cubicBezTo>
                  <a:cubicBezTo>
                    <a:pt x="3209782" y="2044387"/>
                    <a:pt x="3209782" y="2025694"/>
                    <a:pt x="3206666" y="2007001"/>
                  </a:cubicBezTo>
                  <a:cubicBezTo>
                    <a:pt x="3200434" y="2003885"/>
                    <a:pt x="3201993" y="1994541"/>
                    <a:pt x="3211339" y="1978960"/>
                  </a:cubicBezTo>
                  <a:cubicBezTo>
                    <a:pt x="3220686" y="1988307"/>
                    <a:pt x="3225359" y="1999212"/>
                    <a:pt x="3225361" y="2011674"/>
                  </a:cubicBezTo>
                  <a:lnTo>
                    <a:pt x="3225361" y="1950919"/>
                  </a:lnTo>
                  <a:cubicBezTo>
                    <a:pt x="3225361" y="1935341"/>
                    <a:pt x="3225359" y="1920542"/>
                    <a:pt x="3225361" y="1906522"/>
                  </a:cubicBezTo>
                  <a:cubicBezTo>
                    <a:pt x="3225359" y="1892501"/>
                    <a:pt x="3226918" y="1877704"/>
                    <a:pt x="3230032" y="1862125"/>
                  </a:cubicBezTo>
                  <a:cubicBezTo>
                    <a:pt x="3233150" y="1874588"/>
                    <a:pt x="3242496" y="1885491"/>
                    <a:pt x="3258073" y="1894839"/>
                  </a:cubicBezTo>
                  <a:cubicBezTo>
                    <a:pt x="3267421" y="1876145"/>
                    <a:pt x="3267421" y="1855893"/>
                    <a:pt x="3258073" y="1834084"/>
                  </a:cubicBezTo>
                  <a:cubicBezTo>
                    <a:pt x="3245612" y="1840316"/>
                    <a:pt x="3237825" y="1843431"/>
                    <a:pt x="3234709" y="1843431"/>
                  </a:cubicBezTo>
                  <a:cubicBezTo>
                    <a:pt x="3234707" y="1837200"/>
                    <a:pt x="3235485" y="1832527"/>
                    <a:pt x="3237046" y="1829411"/>
                  </a:cubicBezTo>
                  <a:cubicBezTo>
                    <a:pt x="3238603" y="1826295"/>
                    <a:pt x="3239382" y="1821622"/>
                    <a:pt x="3239380" y="1815392"/>
                  </a:cubicBezTo>
                  <a:cubicBezTo>
                    <a:pt x="3245611" y="1759312"/>
                    <a:pt x="3254179" y="1703228"/>
                    <a:pt x="3265083" y="1647148"/>
                  </a:cubicBezTo>
                  <a:cubicBezTo>
                    <a:pt x="3275988" y="1591066"/>
                    <a:pt x="3286114" y="1533429"/>
                    <a:pt x="3295462" y="1474231"/>
                  </a:cubicBezTo>
                  <a:lnTo>
                    <a:pt x="3303525" y="1431891"/>
                  </a:lnTo>
                  <a:lnTo>
                    <a:pt x="3298636" y="1441517"/>
                  </a:lnTo>
                  <a:lnTo>
                    <a:pt x="3205167" y="1642475"/>
                  </a:lnTo>
                  <a:lnTo>
                    <a:pt x="3163106" y="1707903"/>
                  </a:lnTo>
                  <a:cubicBezTo>
                    <a:pt x="3156876" y="1723479"/>
                    <a:pt x="3151423" y="1739058"/>
                    <a:pt x="3146752" y="1754636"/>
                  </a:cubicBezTo>
                  <a:cubicBezTo>
                    <a:pt x="3142077" y="1770215"/>
                    <a:pt x="3144413" y="1787351"/>
                    <a:pt x="3153761" y="1806043"/>
                  </a:cubicBezTo>
                  <a:cubicBezTo>
                    <a:pt x="3153761" y="1809159"/>
                    <a:pt x="3155317" y="1810716"/>
                    <a:pt x="3158433" y="1810718"/>
                  </a:cubicBezTo>
                  <a:cubicBezTo>
                    <a:pt x="3170895" y="1785793"/>
                    <a:pt x="3182578" y="1760089"/>
                    <a:pt x="3193485" y="1733605"/>
                  </a:cubicBezTo>
                  <a:cubicBezTo>
                    <a:pt x="3204389" y="1707123"/>
                    <a:pt x="3217631" y="1681419"/>
                    <a:pt x="3233207" y="1656494"/>
                  </a:cubicBezTo>
                  <a:cubicBezTo>
                    <a:pt x="3239438" y="1637801"/>
                    <a:pt x="3245670" y="1631569"/>
                    <a:pt x="3251902" y="1637801"/>
                  </a:cubicBezTo>
                  <a:cubicBezTo>
                    <a:pt x="3255018" y="1640916"/>
                    <a:pt x="3256575" y="1650264"/>
                    <a:pt x="3256573" y="1665841"/>
                  </a:cubicBezTo>
                  <a:cubicBezTo>
                    <a:pt x="3250343" y="1678303"/>
                    <a:pt x="3246449" y="1689990"/>
                    <a:pt x="3244891" y="1700891"/>
                  </a:cubicBezTo>
                  <a:cubicBezTo>
                    <a:pt x="3243333" y="1711797"/>
                    <a:pt x="3240997" y="1721922"/>
                    <a:pt x="3237881" y="1731269"/>
                  </a:cubicBezTo>
                  <a:lnTo>
                    <a:pt x="3228534" y="1763983"/>
                  </a:lnTo>
                  <a:cubicBezTo>
                    <a:pt x="3209840" y="1785792"/>
                    <a:pt x="3195820" y="1809159"/>
                    <a:pt x="3186476" y="1834084"/>
                  </a:cubicBezTo>
                  <a:cubicBezTo>
                    <a:pt x="3177128" y="1859009"/>
                    <a:pt x="3166222" y="1883934"/>
                    <a:pt x="3153760" y="1908859"/>
                  </a:cubicBezTo>
                  <a:lnTo>
                    <a:pt x="2980843" y="2198611"/>
                  </a:lnTo>
                  <a:cubicBezTo>
                    <a:pt x="2955918" y="2239112"/>
                    <a:pt x="2929436" y="2274942"/>
                    <a:pt x="2901395" y="2306098"/>
                  </a:cubicBezTo>
                  <a:cubicBezTo>
                    <a:pt x="2873358" y="2337255"/>
                    <a:pt x="2842199" y="2368412"/>
                    <a:pt x="2807930" y="2399567"/>
                  </a:cubicBezTo>
                  <a:cubicBezTo>
                    <a:pt x="2783005" y="2421377"/>
                    <a:pt x="2756519" y="2438511"/>
                    <a:pt x="2728480" y="2450974"/>
                  </a:cubicBezTo>
                  <a:cubicBezTo>
                    <a:pt x="2700439" y="2463436"/>
                    <a:pt x="2670841" y="2474341"/>
                    <a:pt x="2639684" y="2483688"/>
                  </a:cubicBezTo>
                  <a:cubicBezTo>
                    <a:pt x="2620991" y="2489920"/>
                    <a:pt x="2599182" y="2489920"/>
                    <a:pt x="2574256" y="2483688"/>
                  </a:cubicBezTo>
                  <a:cubicBezTo>
                    <a:pt x="2530638" y="2474341"/>
                    <a:pt x="2490135" y="2461879"/>
                    <a:pt x="2452748" y="2446302"/>
                  </a:cubicBezTo>
                  <a:cubicBezTo>
                    <a:pt x="2415360" y="2430722"/>
                    <a:pt x="2379532" y="2407356"/>
                    <a:pt x="2345259" y="2376201"/>
                  </a:cubicBezTo>
                  <a:cubicBezTo>
                    <a:pt x="2339028" y="2369969"/>
                    <a:pt x="2333576" y="2365295"/>
                    <a:pt x="2328904" y="2362179"/>
                  </a:cubicBezTo>
                  <a:cubicBezTo>
                    <a:pt x="2324230" y="2359063"/>
                    <a:pt x="2320336" y="2354390"/>
                    <a:pt x="2317220" y="2348160"/>
                  </a:cubicBezTo>
                  <a:cubicBezTo>
                    <a:pt x="2279831" y="2301424"/>
                    <a:pt x="2249455" y="2252354"/>
                    <a:pt x="2226087" y="2200947"/>
                  </a:cubicBezTo>
                  <a:cubicBezTo>
                    <a:pt x="2214406" y="2175243"/>
                    <a:pt x="2205252" y="2148176"/>
                    <a:pt x="2198633" y="2119746"/>
                  </a:cubicBezTo>
                  <a:lnTo>
                    <a:pt x="2196656" y="2105353"/>
                  </a:lnTo>
                  <a:lnTo>
                    <a:pt x="2194521" y="2109817"/>
                  </a:lnTo>
                  <a:cubicBezTo>
                    <a:pt x="2171153" y="2156550"/>
                    <a:pt x="2148565" y="2200947"/>
                    <a:pt x="2126754" y="2243008"/>
                  </a:cubicBezTo>
                  <a:cubicBezTo>
                    <a:pt x="2104947" y="2285068"/>
                    <a:pt x="2092483" y="2312330"/>
                    <a:pt x="2089369" y="2324792"/>
                  </a:cubicBezTo>
                  <a:cubicBezTo>
                    <a:pt x="2080021" y="2349717"/>
                    <a:pt x="2069897" y="2373085"/>
                    <a:pt x="2058993" y="2394894"/>
                  </a:cubicBezTo>
                  <a:cubicBezTo>
                    <a:pt x="2048088" y="2416702"/>
                    <a:pt x="2034844" y="2440070"/>
                    <a:pt x="2019269" y="2464997"/>
                  </a:cubicBezTo>
                  <a:cubicBezTo>
                    <a:pt x="1994345" y="2493034"/>
                    <a:pt x="1969416" y="2511729"/>
                    <a:pt x="1944491" y="2521075"/>
                  </a:cubicBezTo>
                  <a:cubicBezTo>
                    <a:pt x="1913338" y="2527307"/>
                    <a:pt x="1886074" y="2526528"/>
                    <a:pt x="1862709" y="2518738"/>
                  </a:cubicBezTo>
                  <a:cubicBezTo>
                    <a:pt x="1839341" y="2510949"/>
                    <a:pt x="1816753" y="2500823"/>
                    <a:pt x="1794944" y="2488361"/>
                  </a:cubicBezTo>
                  <a:lnTo>
                    <a:pt x="1738864" y="2450974"/>
                  </a:lnTo>
                  <a:cubicBezTo>
                    <a:pt x="1723283" y="2416702"/>
                    <a:pt x="1711600" y="2381652"/>
                    <a:pt x="1703811" y="2345823"/>
                  </a:cubicBezTo>
                  <a:cubicBezTo>
                    <a:pt x="1696022" y="2309993"/>
                    <a:pt x="1692128" y="2273385"/>
                    <a:pt x="1692128" y="2235998"/>
                  </a:cubicBezTo>
                  <a:cubicBezTo>
                    <a:pt x="1692130" y="2204841"/>
                    <a:pt x="1691349" y="2174465"/>
                    <a:pt x="1689792" y="2144865"/>
                  </a:cubicBezTo>
                  <a:cubicBezTo>
                    <a:pt x="1688233" y="2115267"/>
                    <a:pt x="1690569" y="2084892"/>
                    <a:pt x="1696801" y="2053735"/>
                  </a:cubicBezTo>
                  <a:cubicBezTo>
                    <a:pt x="1699919" y="2047503"/>
                    <a:pt x="1700695" y="2042050"/>
                    <a:pt x="1699138" y="2037379"/>
                  </a:cubicBezTo>
                  <a:cubicBezTo>
                    <a:pt x="1697583" y="2032704"/>
                    <a:pt x="1696803" y="2027251"/>
                    <a:pt x="1696801" y="2021021"/>
                  </a:cubicBezTo>
                  <a:cubicBezTo>
                    <a:pt x="1696801" y="2014789"/>
                    <a:pt x="1696022" y="2009338"/>
                    <a:pt x="1694465" y="2004663"/>
                  </a:cubicBezTo>
                  <a:cubicBezTo>
                    <a:pt x="1692908" y="1999990"/>
                    <a:pt x="1693685" y="1994541"/>
                    <a:pt x="1696803" y="1988308"/>
                  </a:cubicBezTo>
                  <a:cubicBezTo>
                    <a:pt x="1706148" y="1966498"/>
                    <a:pt x="1710043" y="1944689"/>
                    <a:pt x="1708486" y="1922878"/>
                  </a:cubicBezTo>
                  <a:cubicBezTo>
                    <a:pt x="1706927" y="1901070"/>
                    <a:pt x="1709264" y="1879261"/>
                    <a:pt x="1715494" y="1857452"/>
                  </a:cubicBezTo>
                  <a:cubicBezTo>
                    <a:pt x="1715494" y="1860566"/>
                    <a:pt x="1718610" y="1862125"/>
                    <a:pt x="1724842" y="1862125"/>
                  </a:cubicBezTo>
                  <a:lnTo>
                    <a:pt x="1729517" y="1862125"/>
                  </a:lnTo>
                  <a:cubicBezTo>
                    <a:pt x="1738864" y="1871472"/>
                    <a:pt x="1740421" y="1876145"/>
                    <a:pt x="1734191" y="1876145"/>
                  </a:cubicBezTo>
                  <a:cubicBezTo>
                    <a:pt x="1727957" y="1901070"/>
                    <a:pt x="1725620" y="1923658"/>
                    <a:pt x="1727181" y="1943910"/>
                  </a:cubicBezTo>
                  <a:cubicBezTo>
                    <a:pt x="1728736" y="1964161"/>
                    <a:pt x="1729516" y="1986749"/>
                    <a:pt x="1729517" y="2011674"/>
                  </a:cubicBezTo>
                  <a:cubicBezTo>
                    <a:pt x="1726399" y="2036599"/>
                    <a:pt x="1724844" y="2059965"/>
                    <a:pt x="1724842" y="2081776"/>
                  </a:cubicBezTo>
                  <a:cubicBezTo>
                    <a:pt x="1724842" y="2103584"/>
                    <a:pt x="1724842" y="2126950"/>
                    <a:pt x="1724844" y="2151877"/>
                  </a:cubicBezTo>
                  <a:cubicBezTo>
                    <a:pt x="1724844" y="2173686"/>
                    <a:pt x="1727958" y="2189264"/>
                    <a:pt x="1734189" y="2198611"/>
                  </a:cubicBezTo>
                  <a:cubicBezTo>
                    <a:pt x="1737305" y="2189263"/>
                    <a:pt x="1738862" y="2173686"/>
                    <a:pt x="1738864" y="2151875"/>
                  </a:cubicBezTo>
                  <a:lnTo>
                    <a:pt x="1738864" y="2095795"/>
                  </a:lnTo>
                  <a:cubicBezTo>
                    <a:pt x="1735748" y="2055292"/>
                    <a:pt x="1737305" y="2016348"/>
                    <a:pt x="1743535" y="1978960"/>
                  </a:cubicBezTo>
                  <a:cubicBezTo>
                    <a:pt x="1749769" y="1941573"/>
                    <a:pt x="1755999" y="1904187"/>
                    <a:pt x="1762231" y="1866798"/>
                  </a:cubicBezTo>
                  <a:cubicBezTo>
                    <a:pt x="1768460" y="1841873"/>
                    <a:pt x="1772355" y="1818506"/>
                    <a:pt x="1773913" y="1796697"/>
                  </a:cubicBezTo>
                  <a:cubicBezTo>
                    <a:pt x="1775470" y="1774888"/>
                    <a:pt x="1777806" y="1751520"/>
                    <a:pt x="1780924" y="1726597"/>
                  </a:cubicBezTo>
                  <a:cubicBezTo>
                    <a:pt x="1774692" y="1717249"/>
                    <a:pt x="1767680" y="1707123"/>
                    <a:pt x="1759893" y="1696218"/>
                  </a:cubicBezTo>
                  <a:cubicBezTo>
                    <a:pt x="1752104" y="1685315"/>
                    <a:pt x="1745094" y="1676746"/>
                    <a:pt x="1738862" y="1670516"/>
                  </a:cubicBezTo>
                  <a:cubicBezTo>
                    <a:pt x="1735746" y="1636242"/>
                    <a:pt x="1741980" y="1605089"/>
                    <a:pt x="1757558" y="1577046"/>
                  </a:cubicBezTo>
                  <a:cubicBezTo>
                    <a:pt x="1773135" y="1549005"/>
                    <a:pt x="1784038" y="1519407"/>
                    <a:pt x="1790271" y="1488252"/>
                  </a:cubicBezTo>
                  <a:cubicBezTo>
                    <a:pt x="1796503" y="1453979"/>
                    <a:pt x="1805847" y="1422045"/>
                    <a:pt x="1818310" y="1392448"/>
                  </a:cubicBezTo>
                  <a:cubicBezTo>
                    <a:pt x="1830772" y="1362848"/>
                    <a:pt x="1843235" y="1330914"/>
                    <a:pt x="1855699" y="1296642"/>
                  </a:cubicBezTo>
                  <a:cubicBezTo>
                    <a:pt x="1865043" y="1268601"/>
                    <a:pt x="1874393" y="1239781"/>
                    <a:pt x="1883738" y="1210183"/>
                  </a:cubicBezTo>
                  <a:cubicBezTo>
                    <a:pt x="1893084" y="1180585"/>
                    <a:pt x="1903990" y="1151766"/>
                    <a:pt x="1916454" y="1123727"/>
                  </a:cubicBezTo>
                  <a:cubicBezTo>
                    <a:pt x="1932031" y="1101917"/>
                    <a:pt x="1952282" y="1097243"/>
                    <a:pt x="1977207" y="1109706"/>
                  </a:cubicBezTo>
                  <a:cubicBezTo>
                    <a:pt x="2011480" y="1122168"/>
                    <a:pt x="2047307" y="1143977"/>
                    <a:pt x="2084694" y="1175132"/>
                  </a:cubicBezTo>
                  <a:cubicBezTo>
                    <a:pt x="2103389" y="1187595"/>
                    <a:pt x="2109619" y="1207846"/>
                    <a:pt x="2103390" y="1235887"/>
                  </a:cubicBezTo>
                  <a:cubicBezTo>
                    <a:pt x="2087812" y="1282623"/>
                    <a:pt x="2066001" y="1332473"/>
                    <a:pt x="2037960" y="1385437"/>
                  </a:cubicBezTo>
                  <a:cubicBezTo>
                    <a:pt x="1997457" y="1475790"/>
                    <a:pt x="1963967" y="1568478"/>
                    <a:pt x="1937481" y="1663504"/>
                  </a:cubicBezTo>
                  <a:cubicBezTo>
                    <a:pt x="1910999" y="1758532"/>
                    <a:pt x="1889970" y="1855893"/>
                    <a:pt x="1874392" y="1955592"/>
                  </a:cubicBezTo>
                  <a:cubicBezTo>
                    <a:pt x="1861929" y="2021021"/>
                    <a:pt x="1855697" y="2085669"/>
                    <a:pt x="1855699" y="2149539"/>
                  </a:cubicBezTo>
                  <a:cubicBezTo>
                    <a:pt x="1855697" y="2213410"/>
                    <a:pt x="1857258" y="2278058"/>
                    <a:pt x="1860370" y="2343487"/>
                  </a:cubicBezTo>
                  <a:cubicBezTo>
                    <a:pt x="1860370" y="2346601"/>
                    <a:pt x="1863486" y="2351274"/>
                    <a:pt x="1869720" y="2357506"/>
                  </a:cubicBezTo>
                  <a:cubicBezTo>
                    <a:pt x="1879067" y="2366853"/>
                    <a:pt x="1886854" y="2363738"/>
                    <a:pt x="1893084" y="2348160"/>
                  </a:cubicBezTo>
                  <a:cubicBezTo>
                    <a:pt x="1902431" y="2335699"/>
                    <a:pt x="1921127" y="2308436"/>
                    <a:pt x="1949168" y="2266374"/>
                  </a:cubicBezTo>
                  <a:cubicBezTo>
                    <a:pt x="1977207" y="2224315"/>
                    <a:pt x="2006807" y="2179916"/>
                    <a:pt x="2037960" y="2133182"/>
                  </a:cubicBezTo>
                  <a:cubicBezTo>
                    <a:pt x="2069115" y="2086449"/>
                    <a:pt x="2097936" y="2042829"/>
                    <a:pt x="2124418" y="2002326"/>
                  </a:cubicBezTo>
                  <a:cubicBezTo>
                    <a:pt x="2150904" y="1961825"/>
                    <a:pt x="2168815" y="1933784"/>
                    <a:pt x="2178165" y="1918205"/>
                  </a:cubicBezTo>
                  <a:lnTo>
                    <a:pt x="2200937" y="1880248"/>
                  </a:lnTo>
                  <a:lnTo>
                    <a:pt x="2209731" y="1834084"/>
                  </a:lnTo>
                  <a:cubicBezTo>
                    <a:pt x="2215963" y="1806045"/>
                    <a:pt x="2222973" y="1777225"/>
                    <a:pt x="2230760" y="1747627"/>
                  </a:cubicBezTo>
                  <a:cubicBezTo>
                    <a:pt x="2238550" y="1718029"/>
                    <a:pt x="2247120" y="1689208"/>
                    <a:pt x="2256467" y="1661167"/>
                  </a:cubicBezTo>
                  <a:cubicBezTo>
                    <a:pt x="2262695" y="1651821"/>
                    <a:pt x="2266591" y="1642475"/>
                    <a:pt x="2268148" y="1633128"/>
                  </a:cubicBezTo>
                  <a:cubicBezTo>
                    <a:pt x="2269707" y="1623780"/>
                    <a:pt x="2273602" y="1615993"/>
                    <a:pt x="2279831" y="1609760"/>
                  </a:cubicBezTo>
                  <a:cubicBezTo>
                    <a:pt x="2320334" y="1534986"/>
                    <a:pt x="2359280" y="1468001"/>
                    <a:pt x="2396667" y="1408805"/>
                  </a:cubicBezTo>
                  <a:cubicBezTo>
                    <a:pt x="2415362" y="1377648"/>
                    <a:pt x="2437171" y="1346494"/>
                    <a:pt x="2462094" y="1315335"/>
                  </a:cubicBezTo>
                  <a:lnTo>
                    <a:pt x="2536870" y="1217193"/>
                  </a:lnTo>
                  <a:cubicBezTo>
                    <a:pt x="2574257" y="1167343"/>
                    <a:pt x="2625665" y="1139304"/>
                    <a:pt x="2691093" y="1133072"/>
                  </a:cubicBezTo>
                  <a:cubicBezTo>
                    <a:pt x="2706669" y="1129957"/>
                    <a:pt x="2721470" y="1127619"/>
                    <a:pt x="2735492" y="1126062"/>
                  </a:cubicBezTo>
                  <a:cubicBezTo>
                    <a:pt x="2749509" y="1124507"/>
                    <a:pt x="2764308" y="1120609"/>
                    <a:pt x="2779887" y="1114379"/>
                  </a:cubicBezTo>
                  <a:cubicBezTo>
                    <a:pt x="2795464" y="1108147"/>
                    <a:pt x="2814160" y="1109706"/>
                    <a:pt x="2835969" y="1119052"/>
                  </a:cubicBezTo>
                  <a:cubicBezTo>
                    <a:pt x="2845317" y="1125282"/>
                    <a:pt x="2854661" y="1132294"/>
                    <a:pt x="2864008" y="1140081"/>
                  </a:cubicBezTo>
                  <a:cubicBezTo>
                    <a:pt x="2873358" y="1147871"/>
                    <a:pt x="2881143" y="1157997"/>
                    <a:pt x="2887377" y="1170459"/>
                  </a:cubicBezTo>
                  <a:cubicBezTo>
                    <a:pt x="2902952" y="1189154"/>
                    <a:pt x="2911521" y="1210183"/>
                    <a:pt x="2913078" y="1233551"/>
                  </a:cubicBezTo>
                  <a:cubicBezTo>
                    <a:pt x="2914637" y="1256918"/>
                    <a:pt x="2923206" y="1279505"/>
                    <a:pt x="2938782" y="1301315"/>
                  </a:cubicBezTo>
                  <a:cubicBezTo>
                    <a:pt x="2935666" y="1320008"/>
                    <a:pt x="2934109" y="1338703"/>
                    <a:pt x="2934109" y="1357396"/>
                  </a:cubicBezTo>
                  <a:cubicBezTo>
                    <a:pt x="2934109" y="1376090"/>
                    <a:pt x="2930993" y="1394785"/>
                    <a:pt x="2924764" y="1413478"/>
                  </a:cubicBezTo>
                  <a:cubicBezTo>
                    <a:pt x="2918532" y="1429054"/>
                    <a:pt x="2913078" y="1444633"/>
                    <a:pt x="2908405" y="1460213"/>
                  </a:cubicBezTo>
                  <a:cubicBezTo>
                    <a:pt x="2903733" y="1475790"/>
                    <a:pt x="2904511" y="1492925"/>
                    <a:pt x="2910743" y="1511618"/>
                  </a:cubicBezTo>
                  <a:cubicBezTo>
                    <a:pt x="2910741" y="1517850"/>
                    <a:pt x="2908405" y="1525640"/>
                    <a:pt x="2903731" y="1534986"/>
                  </a:cubicBezTo>
                  <a:cubicBezTo>
                    <a:pt x="2899058" y="1544332"/>
                    <a:pt x="2893606" y="1553680"/>
                    <a:pt x="2887377" y="1563029"/>
                  </a:cubicBezTo>
                  <a:cubicBezTo>
                    <a:pt x="2871799" y="1597300"/>
                    <a:pt x="2855441" y="1632349"/>
                    <a:pt x="2838304" y="1668177"/>
                  </a:cubicBezTo>
                  <a:cubicBezTo>
                    <a:pt x="2821168" y="1704007"/>
                    <a:pt x="2800139" y="1739058"/>
                    <a:pt x="2775214" y="1773329"/>
                  </a:cubicBezTo>
                  <a:cubicBezTo>
                    <a:pt x="2768982" y="1785792"/>
                    <a:pt x="2765867" y="1793581"/>
                    <a:pt x="2765867" y="1796697"/>
                  </a:cubicBezTo>
                  <a:cubicBezTo>
                    <a:pt x="2753403" y="1837200"/>
                    <a:pt x="2733153" y="1869914"/>
                    <a:pt x="2705112" y="1894839"/>
                  </a:cubicBezTo>
                  <a:cubicBezTo>
                    <a:pt x="2677071" y="1919764"/>
                    <a:pt x="2647473" y="1944691"/>
                    <a:pt x="2616318" y="1969616"/>
                  </a:cubicBezTo>
                  <a:lnTo>
                    <a:pt x="2550890" y="2016348"/>
                  </a:lnTo>
                  <a:cubicBezTo>
                    <a:pt x="2532197" y="2019464"/>
                    <a:pt x="2514280" y="2021800"/>
                    <a:pt x="2497145" y="2023357"/>
                  </a:cubicBezTo>
                  <a:cubicBezTo>
                    <a:pt x="2480009" y="2024914"/>
                    <a:pt x="2462094" y="2025694"/>
                    <a:pt x="2443403" y="2025694"/>
                  </a:cubicBezTo>
                  <a:cubicBezTo>
                    <a:pt x="2418478" y="2031926"/>
                    <a:pt x="2396667" y="2028810"/>
                    <a:pt x="2377973" y="2016348"/>
                  </a:cubicBezTo>
                  <a:cubicBezTo>
                    <a:pt x="2368629" y="2007001"/>
                    <a:pt x="2359282" y="2005442"/>
                    <a:pt x="2349932" y="2011674"/>
                  </a:cubicBezTo>
                  <a:cubicBezTo>
                    <a:pt x="2343702" y="2045946"/>
                    <a:pt x="2342922" y="2082553"/>
                    <a:pt x="2347596" y="2121500"/>
                  </a:cubicBezTo>
                  <a:cubicBezTo>
                    <a:pt x="2352269" y="2160444"/>
                    <a:pt x="2361617" y="2197831"/>
                    <a:pt x="2375636" y="2233661"/>
                  </a:cubicBezTo>
                  <a:cubicBezTo>
                    <a:pt x="2389656" y="2269490"/>
                    <a:pt x="2407571" y="2302204"/>
                    <a:pt x="2429380" y="2331802"/>
                  </a:cubicBezTo>
                  <a:cubicBezTo>
                    <a:pt x="2451191" y="2361400"/>
                    <a:pt x="2476117" y="2382431"/>
                    <a:pt x="2504158" y="2394895"/>
                  </a:cubicBezTo>
                  <a:cubicBezTo>
                    <a:pt x="2560236" y="2382431"/>
                    <a:pt x="2606972" y="2354390"/>
                    <a:pt x="2644359" y="2310773"/>
                  </a:cubicBezTo>
                  <a:lnTo>
                    <a:pt x="2728480" y="2235998"/>
                  </a:lnTo>
                  <a:cubicBezTo>
                    <a:pt x="2744057" y="2223536"/>
                    <a:pt x="2757299" y="2210294"/>
                    <a:pt x="2768206" y="2196274"/>
                  </a:cubicBezTo>
                  <a:cubicBezTo>
                    <a:pt x="2779107" y="2182253"/>
                    <a:pt x="2789235" y="2167454"/>
                    <a:pt x="2798581" y="2151875"/>
                  </a:cubicBezTo>
                  <a:lnTo>
                    <a:pt x="2878029" y="2035040"/>
                  </a:lnTo>
                  <a:cubicBezTo>
                    <a:pt x="2884260" y="2022578"/>
                    <a:pt x="2891269" y="2010895"/>
                    <a:pt x="2899058" y="1999990"/>
                  </a:cubicBezTo>
                  <a:cubicBezTo>
                    <a:pt x="2906850" y="1989086"/>
                    <a:pt x="2915414" y="1978960"/>
                    <a:pt x="2924763" y="1969614"/>
                  </a:cubicBezTo>
                  <a:cubicBezTo>
                    <a:pt x="2930993" y="1957150"/>
                    <a:pt x="2937227" y="1944689"/>
                    <a:pt x="2943455" y="1932225"/>
                  </a:cubicBezTo>
                  <a:cubicBezTo>
                    <a:pt x="2949688" y="1919762"/>
                    <a:pt x="2959034" y="1910416"/>
                    <a:pt x="2971498" y="1904186"/>
                  </a:cubicBezTo>
                  <a:cubicBezTo>
                    <a:pt x="2974614" y="1904186"/>
                    <a:pt x="2979288" y="1896396"/>
                    <a:pt x="2985518" y="1880820"/>
                  </a:cubicBezTo>
                  <a:cubicBezTo>
                    <a:pt x="2991748" y="1855893"/>
                    <a:pt x="3001874" y="1834084"/>
                    <a:pt x="3015893" y="1815390"/>
                  </a:cubicBezTo>
                  <a:cubicBezTo>
                    <a:pt x="3029915" y="1796697"/>
                    <a:pt x="3040041" y="1774888"/>
                    <a:pt x="3046271" y="1749965"/>
                  </a:cubicBezTo>
                  <a:cubicBezTo>
                    <a:pt x="3046271" y="1743731"/>
                    <a:pt x="3047828" y="1739058"/>
                    <a:pt x="3050944" y="1735942"/>
                  </a:cubicBezTo>
                  <a:cubicBezTo>
                    <a:pt x="3054060" y="1732828"/>
                    <a:pt x="3057178" y="1728153"/>
                    <a:pt x="3060290" y="1721924"/>
                  </a:cubicBezTo>
                  <a:cubicBezTo>
                    <a:pt x="3063406" y="1715692"/>
                    <a:pt x="3066523" y="1711797"/>
                    <a:pt x="3069639" y="1710239"/>
                  </a:cubicBezTo>
                  <a:cubicBezTo>
                    <a:pt x="3072755" y="1708680"/>
                    <a:pt x="3074314" y="1706344"/>
                    <a:pt x="3074312" y="1703228"/>
                  </a:cubicBezTo>
                  <a:cubicBezTo>
                    <a:pt x="3071196" y="1684535"/>
                    <a:pt x="3075093" y="1668957"/>
                    <a:pt x="3085995" y="1656494"/>
                  </a:cubicBezTo>
                  <a:cubicBezTo>
                    <a:pt x="3096900" y="1644032"/>
                    <a:pt x="3105467" y="1630012"/>
                    <a:pt x="3111701" y="1614434"/>
                  </a:cubicBezTo>
                  <a:lnTo>
                    <a:pt x="3181801" y="1474233"/>
                  </a:lnTo>
                  <a:lnTo>
                    <a:pt x="3270595" y="1305989"/>
                  </a:lnTo>
                  <a:lnTo>
                    <a:pt x="3298636" y="1263928"/>
                  </a:lnTo>
                  <a:cubicBezTo>
                    <a:pt x="3314214" y="1257696"/>
                    <a:pt x="3326677" y="1259253"/>
                    <a:pt x="3336025" y="1268601"/>
                  </a:cubicBezTo>
                  <a:lnTo>
                    <a:pt x="3334266" y="1291777"/>
                  </a:lnTo>
                  <a:lnTo>
                    <a:pt x="3335184" y="1289631"/>
                  </a:lnTo>
                  <a:cubicBezTo>
                    <a:pt x="3336743" y="1284957"/>
                    <a:pt x="3337521" y="1281064"/>
                    <a:pt x="3337521" y="1277948"/>
                  </a:cubicBezTo>
                  <a:cubicBezTo>
                    <a:pt x="3337521" y="1253023"/>
                    <a:pt x="3339080" y="1234330"/>
                    <a:pt x="3342194" y="1221868"/>
                  </a:cubicBezTo>
                  <a:cubicBezTo>
                    <a:pt x="3342194" y="1243676"/>
                    <a:pt x="3351542" y="1257696"/>
                    <a:pt x="3370237" y="1263928"/>
                  </a:cubicBezTo>
                  <a:cubicBezTo>
                    <a:pt x="3379585" y="1245234"/>
                    <a:pt x="3379583" y="1224982"/>
                    <a:pt x="3370237" y="1203173"/>
                  </a:cubicBezTo>
                  <a:cubicBezTo>
                    <a:pt x="3357772" y="1209405"/>
                    <a:pt x="3348428" y="1212519"/>
                    <a:pt x="3342196" y="1212519"/>
                  </a:cubicBezTo>
                  <a:cubicBezTo>
                    <a:pt x="3348428" y="1175132"/>
                    <a:pt x="3354657" y="1138524"/>
                    <a:pt x="3360888" y="1102694"/>
                  </a:cubicBezTo>
                  <a:cubicBezTo>
                    <a:pt x="3367119" y="1066866"/>
                    <a:pt x="3373351" y="1028699"/>
                    <a:pt x="3379583" y="988196"/>
                  </a:cubicBezTo>
                  <a:lnTo>
                    <a:pt x="3398276" y="960157"/>
                  </a:lnTo>
                  <a:cubicBezTo>
                    <a:pt x="3426317" y="953925"/>
                    <a:pt x="3450462" y="955482"/>
                    <a:pt x="3470716" y="964832"/>
                  </a:cubicBezTo>
                  <a:cubicBezTo>
                    <a:pt x="3490965" y="974176"/>
                    <a:pt x="3510438" y="986641"/>
                    <a:pt x="3529130" y="1002217"/>
                  </a:cubicBezTo>
                  <a:cubicBezTo>
                    <a:pt x="3566518" y="1027144"/>
                    <a:pt x="3580539" y="1058297"/>
                    <a:pt x="3571193" y="1095686"/>
                  </a:cubicBezTo>
                  <a:cubicBezTo>
                    <a:pt x="3564961" y="1105031"/>
                    <a:pt x="3561067" y="1115938"/>
                    <a:pt x="3559510" y="1128399"/>
                  </a:cubicBezTo>
                  <a:cubicBezTo>
                    <a:pt x="3557951" y="1140861"/>
                    <a:pt x="3555614" y="1153323"/>
                    <a:pt x="3552500" y="1165786"/>
                  </a:cubicBezTo>
                  <a:cubicBezTo>
                    <a:pt x="3552498" y="1175132"/>
                    <a:pt x="3557171" y="1181364"/>
                    <a:pt x="3566518" y="1184480"/>
                  </a:cubicBezTo>
                  <a:lnTo>
                    <a:pt x="3585212" y="1170459"/>
                  </a:lnTo>
                  <a:lnTo>
                    <a:pt x="3631946" y="1114379"/>
                  </a:lnTo>
                  <a:cubicBezTo>
                    <a:pt x="3647524" y="1092570"/>
                    <a:pt x="3657650" y="1075433"/>
                    <a:pt x="3662325" y="1062972"/>
                  </a:cubicBezTo>
                  <a:cubicBezTo>
                    <a:pt x="3666997" y="1050510"/>
                    <a:pt x="3670892" y="1041162"/>
                    <a:pt x="3674008" y="1034931"/>
                  </a:cubicBezTo>
                  <a:cubicBezTo>
                    <a:pt x="3677122" y="1028699"/>
                    <a:pt x="3681796" y="1020912"/>
                    <a:pt x="3688028" y="1011564"/>
                  </a:cubicBezTo>
                  <a:cubicBezTo>
                    <a:pt x="3694258" y="1002217"/>
                    <a:pt x="3706720" y="988198"/>
                    <a:pt x="3725415" y="969503"/>
                  </a:cubicBezTo>
                  <a:lnTo>
                    <a:pt x="3814211" y="894728"/>
                  </a:lnTo>
                  <a:cubicBezTo>
                    <a:pt x="3842250" y="863571"/>
                    <a:pt x="3879639" y="847995"/>
                    <a:pt x="3926371" y="847995"/>
                  </a:cubicBezTo>
                  <a:cubicBezTo>
                    <a:pt x="3948180" y="854225"/>
                    <a:pt x="3966874" y="863571"/>
                    <a:pt x="3982453" y="876036"/>
                  </a:cubicBezTo>
                  <a:cubicBezTo>
                    <a:pt x="3998032" y="885384"/>
                    <a:pt x="4008937" y="899402"/>
                    <a:pt x="4015165" y="918096"/>
                  </a:cubicBezTo>
                  <a:cubicBezTo>
                    <a:pt x="4021398" y="936789"/>
                    <a:pt x="4019842" y="953926"/>
                    <a:pt x="4010492" y="969503"/>
                  </a:cubicBezTo>
                  <a:cubicBezTo>
                    <a:pt x="3994916" y="988196"/>
                    <a:pt x="3982453" y="1017016"/>
                    <a:pt x="3973105" y="1055961"/>
                  </a:cubicBezTo>
                  <a:cubicBezTo>
                    <a:pt x="3963758" y="1094907"/>
                    <a:pt x="3961424" y="1136967"/>
                    <a:pt x="3966095" y="1182142"/>
                  </a:cubicBezTo>
                  <a:cubicBezTo>
                    <a:pt x="3970768" y="1227318"/>
                    <a:pt x="3984791" y="1269379"/>
                    <a:pt x="4008158" y="1308325"/>
                  </a:cubicBezTo>
                  <a:cubicBezTo>
                    <a:pt x="4019842" y="1327798"/>
                    <a:pt x="4035223" y="1344739"/>
                    <a:pt x="4054308" y="1359149"/>
                  </a:cubicBezTo>
                  <a:lnTo>
                    <a:pt x="4058435" y="1361743"/>
                  </a:lnTo>
                  <a:lnTo>
                    <a:pt x="4059520" y="1357396"/>
                  </a:lnTo>
                  <a:cubicBezTo>
                    <a:pt x="4059520" y="1335587"/>
                    <a:pt x="4062636" y="1318451"/>
                    <a:pt x="4068866" y="1305989"/>
                  </a:cubicBezTo>
                  <a:cubicBezTo>
                    <a:pt x="4075098" y="1293526"/>
                    <a:pt x="4078213" y="1284180"/>
                    <a:pt x="4078213" y="1277948"/>
                  </a:cubicBezTo>
                  <a:cubicBezTo>
                    <a:pt x="4078213" y="1253023"/>
                    <a:pt x="4079773" y="1234330"/>
                    <a:pt x="4082886" y="1221868"/>
                  </a:cubicBezTo>
                  <a:cubicBezTo>
                    <a:pt x="4082886" y="1243676"/>
                    <a:pt x="4092234" y="1257696"/>
                    <a:pt x="4110927" y="1263928"/>
                  </a:cubicBezTo>
                  <a:cubicBezTo>
                    <a:pt x="4120273" y="1245234"/>
                    <a:pt x="4120273" y="1224982"/>
                    <a:pt x="4110927" y="1203173"/>
                  </a:cubicBezTo>
                  <a:cubicBezTo>
                    <a:pt x="4098464" y="1209405"/>
                    <a:pt x="4089118" y="1212519"/>
                    <a:pt x="4082886" y="1212521"/>
                  </a:cubicBezTo>
                  <a:cubicBezTo>
                    <a:pt x="4089118" y="1175132"/>
                    <a:pt x="4095350" y="1138524"/>
                    <a:pt x="4101580" y="1102694"/>
                  </a:cubicBezTo>
                  <a:cubicBezTo>
                    <a:pt x="4107811" y="1066866"/>
                    <a:pt x="4114045" y="1028699"/>
                    <a:pt x="4120273" y="988196"/>
                  </a:cubicBezTo>
                  <a:lnTo>
                    <a:pt x="4138968" y="960157"/>
                  </a:lnTo>
                  <a:cubicBezTo>
                    <a:pt x="4167009" y="953925"/>
                    <a:pt x="4191156" y="955482"/>
                    <a:pt x="4211406" y="964830"/>
                  </a:cubicBezTo>
                  <a:cubicBezTo>
                    <a:pt x="4231659" y="974176"/>
                    <a:pt x="4251130" y="986641"/>
                    <a:pt x="4269822" y="1002217"/>
                  </a:cubicBezTo>
                  <a:cubicBezTo>
                    <a:pt x="4307210" y="1027142"/>
                    <a:pt x="4321233" y="1058297"/>
                    <a:pt x="4311885" y="1095684"/>
                  </a:cubicBezTo>
                  <a:cubicBezTo>
                    <a:pt x="4305653" y="1105031"/>
                    <a:pt x="4301759" y="1115936"/>
                    <a:pt x="4300200" y="1128400"/>
                  </a:cubicBezTo>
                  <a:cubicBezTo>
                    <a:pt x="4298643" y="1140861"/>
                    <a:pt x="4296306" y="1153325"/>
                    <a:pt x="4293190" y="1165786"/>
                  </a:cubicBezTo>
                  <a:cubicBezTo>
                    <a:pt x="4293192" y="1175132"/>
                    <a:pt x="4297863" y="1181364"/>
                    <a:pt x="4307210" y="1184480"/>
                  </a:cubicBezTo>
                  <a:lnTo>
                    <a:pt x="4325904" y="1170459"/>
                  </a:lnTo>
                  <a:lnTo>
                    <a:pt x="4372638" y="1114379"/>
                  </a:lnTo>
                  <a:cubicBezTo>
                    <a:pt x="4388216" y="1092568"/>
                    <a:pt x="4398342" y="1075435"/>
                    <a:pt x="4403015" y="1062970"/>
                  </a:cubicBezTo>
                  <a:cubicBezTo>
                    <a:pt x="4407689" y="1050508"/>
                    <a:pt x="4411584" y="1041162"/>
                    <a:pt x="4414698" y="1034931"/>
                  </a:cubicBezTo>
                  <a:cubicBezTo>
                    <a:pt x="4417816" y="1028699"/>
                    <a:pt x="4422489" y="1020912"/>
                    <a:pt x="4428720" y="1011565"/>
                  </a:cubicBezTo>
                  <a:cubicBezTo>
                    <a:pt x="4434950" y="1002217"/>
                    <a:pt x="4447413" y="988196"/>
                    <a:pt x="4466107" y="969503"/>
                  </a:cubicBezTo>
                  <a:lnTo>
                    <a:pt x="4554901" y="894728"/>
                  </a:lnTo>
                  <a:cubicBezTo>
                    <a:pt x="4582942" y="863571"/>
                    <a:pt x="4620329" y="847995"/>
                    <a:pt x="4667063" y="847995"/>
                  </a:cubicBezTo>
                  <a:cubicBezTo>
                    <a:pt x="4688874" y="854225"/>
                    <a:pt x="4707568" y="863571"/>
                    <a:pt x="4723143" y="876034"/>
                  </a:cubicBezTo>
                  <a:cubicBezTo>
                    <a:pt x="4738722" y="885384"/>
                    <a:pt x="4749627" y="899402"/>
                    <a:pt x="4755857" y="918096"/>
                  </a:cubicBezTo>
                  <a:cubicBezTo>
                    <a:pt x="4762089" y="936791"/>
                    <a:pt x="4760530" y="953925"/>
                    <a:pt x="4751184" y="969503"/>
                  </a:cubicBezTo>
                  <a:cubicBezTo>
                    <a:pt x="4735607" y="988196"/>
                    <a:pt x="4723143" y="1017016"/>
                    <a:pt x="4713797" y="1055962"/>
                  </a:cubicBezTo>
                  <a:cubicBezTo>
                    <a:pt x="4704450" y="1094909"/>
                    <a:pt x="4702114" y="1136969"/>
                    <a:pt x="4706787" y="1182142"/>
                  </a:cubicBezTo>
                  <a:cubicBezTo>
                    <a:pt x="4711460" y="1227318"/>
                    <a:pt x="4725482" y="1269381"/>
                    <a:pt x="4748847" y="1308325"/>
                  </a:cubicBezTo>
                  <a:cubicBezTo>
                    <a:pt x="4772215" y="1347270"/>
                    <a:pt x="4810384" y="1376090"/>
                    <a:pt x="4863346" y="1394783"/>
                  </a:cubicBezTo>
                  <a:lnTo>
                    <a:pt x="4869871" y="1402758"/>
                  </a:lnTo>
                  <a:lnTo>
                    <a:pt x="4931066" y="1315335"/>
                  </a:lnTo>
                  <a:lnTo>
                    <a:pt x="5005841" y="1217193"/>
                  </a:lnTo>
                  <a:cubicBezTo>
                    <a:pt x="5043228" y="1167345"/>
                    <a:pt x="5094637" y="1139304"/>
                    <a:pt x="5160065" y="1133072"/>
                  </a:cubicBezTo>
                  <a:cubicBezTo>
                    <a:pt x="5175642" y="1129957"/>
                    <a:pt x="5190441" y="1127619"/>
                    <a:pt x="5204464" y="1126062"/>
                  </a:cubicBezTo>
                  <a:cubicBezTo>
                    <a:pt x="5218484" y="1124505"/>
                    <a:pt x="5233281" y="1120611"/>
                    <a:pt x="5248861" y="1114379"/>
                  </a:cubicBezTo>
                  <a:cubicBezTo>
                    <a:pt x="5264438" y="1108147"/>
                    <a:pt x="5283132" y="1109708"/>
                    <a:pt x="5304939" y="1119052"/>
                  </a:cubicBezTo>
                  <a:cubicBezTo>
                    <a:pt x="5314289" y="1125284"/>
                    <a:pt x="5323634" y="1132294"/>
                    <a:pt x="5332980" y="1140081"/>
                  </a:cubicBezTo>
                  <a:cubicBezTo>
                    <a:pt x="5342328" y="1147871"/>
                    <a:pt x="5350116" y="1157997"/>
                    <a:pt x="5356348" y="1170459"/>
                  </a:cubicBezTo>
                  <a:cubicBezTo>
                    <a:pt x="5371926" y="1189154"/>
                    <a:pt x="5380493" y="1210183"/>
                    <a:pt x="5382050" y="1233552"/>
                  </a:cubicBezTo>
                  <a:cubicBezTo>
                    <a:pt x="5383611" y="1256918"/>
                    <a:pt x="5392176" y="1279505"/>
                    <a:pt x="5407757" y="1301315"/>
                  </a:cubicBezTo>
                  <a:cubicBezTo>
                    <a:pt x="5404642" y="1320008"/>
                    <a:pt x="5403082" y="1338703"/>
                    <a:pt x="5403082" y="1357396"/>
                  </a:cubicBezTo>
                  <a:cubicBezTo>
                    <a:pt x="5403082" y="1376090"/>
                    <a:pt x="5399965" y="1394783"/>
                    <a:pt x="5393737" y="1413478"/>
                  </a:cubicBezTo>
                  <a:cubicBezTo>
                    <a:pt x="5387503" y="1429054"/>
                    <a:pt x="5382052" y="1444633"/>
                    <a:pt x="5377377" y="1460211"/>
                  </a:cubicBezTo>
                  <a:cubicBezTo>
                    <a:pt x="5372706" y="1475790"/>
                    <a:pt x="5373484" y="1492925"/>
                    <a:pt x="5379716" y="1511620"/>
                  </a:cubicBezTo>
                  <a:cubicBezTo>
                    <a:pt x="5379714" y="1517850"/>
                    <a:pt x="5377379" y="1525640"/>
                    <a:pt x="5372704" y="1534986"/>
                  </a:cubicBezTo>
                  <a:cubicBezTo>
                    <a:pt x="5368031" y="1544332"/>
                    <a:pt x="5362580" y="1553679"/>
                    <a:pt x="5356348" y="1563027"/>
                  </a:cubicBezTo>
                  <a:cubicBezTo>
                    <a:pt x="5340771" y="1597298"/>
                    <a:pt x="5324411" y="1632349"/>
                    <a:pt x="5307278" y="1668177"/>
                  </a:cubicBezTo>
                  <a:cubicBezTo>
                    <a:pt x="5290140" y="1704007"/>
                    <a:pt x="5269111" y="1739058"/>
                    <a:pt x="5244186" y="1773329"/>
                  </a:cubicBezTo>
                  <a:cubicBezTo>
                    <a:pt x="5237954" y="1785792"/>
                    <a:pt x="5234840" y="1793581"/>
                    <a:pt x="5234838" y="1796697"/>
                  </a:cubicBezTo>
                  <a:cubicBezTo>
                    <a:pt x="5222375" y="1837200"/>
                    <a:pt x="5202124" y="1869914"/>
                    <a:pt x="5174085" y="1894839"/>
                  </a:cubicBezTo>
                  <a:cubicBezTo>
                    <a:pt x="5146044" y="1919762"/>
                    <a:pt x="5116446" y="1944689"/>
                    <a:pt x="5085289" y="1969614"/>
                  </a:cubicBezTo>
                  <a:lnTo>
                    <a:pt x="5019862" y="2016348"/>
                  </a:lnTo>
                  <a:cubicBezTo>
                    <a:pt x="5001170" y="2019464"/>
                    <a:pt x="4983253" y="2021800"/>
                    <a:pt x="4966117" y="2023357"/>
                  </a:cubicBezTo>
                  <a:cubicBezTo>
                    <a:pt x="4948981" y="2024914"/>
                    <a:pt x="4931066" y="2025694"/>
                    <a:pt x="4912375" y="2025694"/>
                  </a:cubicBezTo>
                  <a:cubicBezTo>
                    <a:pt x="4887449" y="2031924"/>
                    <a:pt x="4865640" y="2028810"/>
                    <a:pt x="4846945" y="2016349"/>
                  </a:cubicBezTo>
                  <a:cubicBezTo>
                    <a:pt x="4837599" y="2007001"/>
                    <a:pt x="4828254" y="2005442"/>
                    <a:pt x="4818904" y="2011674"/>
                  </a:cubicBezTo>
                  <a:cubicBezTo>
                    <a:pt x="4812674" y="2045946"/>
                    <a:pt x="4811895" y="2082555"/>
                    <a:pt x="4816568" y="2121500"/>
                  </a:cubicBezTo>
                  <a:cubicBezTo>
                    <a:pt x="4821241" y="2160444"/>
                    <a:pt x="4830589" y="2197831"/>
                    <a:pt x="4844609" y="2233663"/>
                  </a:cubicBezTo>
                  <a:cubicBezTo>
                    <a:pt x="4858628" y="2269490"/>
                    <a:pt x="4876543" y="2302204"/>
                    <a:pt x="4898354" y="2331802"/>
                  </a:cubicBezTo>
                  <a:cubicBezTo>
                    <a:pt x="4920163" y="2361400"/>
                    <a:pt x="4945088" y="2382431"/>
                    <a:pt x="4973127" y="2394894"/>
                  </a:cubicBezTo>
                  <a:cubicBezTo>
                    <a:pt x="5029209" y="2382431"/>
                    <a:pt x="5075944" y="2354392"/>
                    <a:pt x="5113330" y="2310774"/>
                  </a:cubicBezTo>
                  <a:lnTo>
                    <a:pt x="5197451" y="2235998"/>
                  </a:lnTo>
                  <a:cubicBezTo>
                    <a:pt x="5213029" y="2223536"/>
                    <a:pt x="5226271" y="2210294"/>
                    <a:pt x="5237176" y="2196276"/>
                  </a:cubicBezTo>
                  <a:cubicBezTo>
                    <a:pt x="5248080" y="2182253"/>
                    <a:pt x="5258207" y="2167454"/>
                    <a:pt x="5267552" y="2151875"/>
                  </a:cubicBezTo>
                  <a:lnTo>
                    <a:pt x="5347000" y="2035040"/>
                  </a:lnTo>
                  <a:cubicBezTo>
                    <a:pt x="5353232" y="2022578"/>
                    <a:pt x="5360242" y="2010895"/>
                    <a:pt x="5368033" y="1999990"/>
                  </a:cubicBezTo>
                  <a:cubicBezTo>
                    <a:pt x="5375820" y="1989086"/>
                    <a:pt x="5384389" y="1978960"/>
                    <a:pt x="5393735" y="1969616"/>
                  </a:cubicBezTo>
                  <a:cubicBezTo>
                    <a:pt x="5399965" y="1957151"/>
                    <a:pt x="5406198" y="1944691"/>
                    <a:pt x="5412430" y="1932225"/>
                  </a:cubicBezTo>
                  <a:cubicBezTo>
                    <a:pt x="5418660" y="1919762"/>
                    <a:pt x="5428006" y="1910416"/>
                    <a:pt x="5440471" y="1904187"/>
                  </a:cubicBezTo>
                  <a:cubicBezTo>
                    <a:pt x="5443585" y="1904186"/>
                    <a:pt x="5448258" y="1896396"/>
                    <a:pt x="5454488" y="1880818"/>
                  </a:cubicBezTo>
                  <a:cubicBezTo>
                    <a:pt x="5460721" y="1855893"/>
                    <a:pt x="5470846" y="1834084"/>
                    <a:pt x="5484866" y="1815390"/>
                  </a:cubicBezTo>
                  <a:cubicBezTo>
                    <a:pt x="5498887" y="1796697"/>
                    <a:pt x="5509011" y="1774888"/>
                    <a:pt x="5515243" y="1749963"/>
                  </a:cubicBezTo>
                  <a:cubicBezTo>
                    <a:pt x="5515243" y="1743731"/>
                    <a:pt x="5516801" y="1739058"/>
                    <a:pt x="5519917" y="1735944"/>
                  </a:cubicBezTo>
                  <a:cubicBezTo>
                    <a:pt x="5523033" y="1732828"/>
                    <a:pt x="5526149" y="1728153"/>
                    <a:pt x="5529263" y="1721922"/>
                  </a:cubicBezTo>
                  <a:cubicBezTo>
                    <a:pt x="5532379" y="1715692"/>
                    <a:pt x="5535495" y="1711798"/>
                    <a:pt x="5538611" y="1710239"/>
                  </a:cubicBezTo>
                  <a:cubicBezTo>
                    <a:pt x="5541727" y="1708680"/>
                    <a:pt x="5543284" y="1706346"/>
                    <a:pt x="5543284" y="1703230"/>
                  </a:cubicBezTo>
                  <a:cubicBezTo>
                    <a:pt x="5540168" y="1684535"/>
                    <a:pt x="5544064" y="1668957"/>
                    <a:pt x="5554967" y="1656494"/>
                  </a:cubicBezTo>
                  <a:cubicBezTo>
                    <a:pt x="5565873" y="1644032"/>
                    <a:pt x="5574441" y="1630012"/>
                    <a:pt x="5580674" y="1614434"/>
                  </a:cubicBezTo>
                  <a:lnTo>
                    <a:pt x="5650771" y="1474231"/>
                  </a:lnTo>
                  <a:lnTo>
                    <a:pt x="5739391" y="1306320"/>
                  </a:lnTo>
                  <a:lnTo>
                    <a:pt x="5736979" y="1289631"/>
                  </a:lnTo>
                  <a:cubicBezTo>
                    <a:pt x="5736588" y="1274054"/>
                    <a:pt x="5737951" y="1257696"/>
                    <a:pt x="5741067" y="1240560"/>
                  </a:cubicBezTo>
                  <a:cubicBezTo>
                    <a:pt x="5747297" y="1200059"/>
                    <a:pt x="5759761" y="1162670"/>
                    <a:pt x="5778454" y="1128399"/>
                  </a:cubicBezTo>
                  <a:cubicBezTo>
                    <a:pt x="5790917" y="1109706"/>
                    <a:pt x="5802600" y="1090234"/>
                    <a:pt x="5813505" y="1069980"/>
                  </a:cubicBezTo>
                  <a:cubicBezTo>
                    <a:pt x="5824408" y="1049730"/>
                    <a:pt x="5837650" y="1031815"/>
                    <a:pt x="5853231" y="1016237"/>
                  </a:cubicBezTo>
                  <a:cubicBezTo>
                    <a:pt x="5906193" y="957041"/>
                    <a:pt x="5961495" y="900959"/>
                    <a:pt x="6019134" y="847995"/>
                  </a:cubicBezTo>
                  <a:cubicBezTo>
                    <a:pt x="6076773" y="795029"/>
                    <a:pt x="6136749" y="743622"/>
                    <a:pt x="6199061" y="693771"/>
                  </a:cubicBezTo>
                  <a:lnTo>
                    <a:pt x="6222427" y="675078"/>
                  </a:lnTo>
                  <a:cubicBezTo>
                    <a:pt x="6256700" y="662615"/>
                    <a:pt x="6287857" y="647037"/>
                    <a:pt x="6315896" y="628344"/>
                  </a:cubicBezTo>
                  <a:cubicBezTo>
                    <a:pt x="6343937" y="609650"/>
                    <a:pt x="6373535" y="592514"/>
                    <a:pt x="6404692" y="576936"/>
                  </a:cubicBezTo>
                  <a:cubicBezTo>
                    <a:pt x="6432731" y="562916"/>
                    <a:pt x="6461648" y="556782"/>
                    <a:pt x="6491440" y="558535"/>
                  </a:cubicBezTo>
                  <a:close/>
                  <a:moveTo>
                    <a:pt x="944031" y="511509"/>
                  </a:moveTo>
                  <a:cubicBezTo>
                    <a:pt x="965839" y="511509"/>
                    <a:pt x="986869" y="513066"/>
                    <a:pt x="1007122" y="516182"/>
                  </a:cubicBezTo>
                  <a:cubicBezTo>
                    <a:pt x="1027374" y="519297"/>
                    <a:pt x="1046846" y="523972"/>
                    <a:pt x="1065539" y="530202"/>
                  </a:cubicBezTo>
                  <a:cubicBezTo>
                    <a:pt x="1090464" y="555127"/>
                    <a:pt x="1103704" y="580831"/>
                    <a:pt x="1105263" y="607313"/>
                  </a:cubicBezTo>
                  <a:cubicBezTo>
                    <a:pt x="1106820" y="633795"/>
                    <a:pt x="1101367" y="659499"/>
                    <a:pt x="1088907" y="684424"/>
                  </a:cubicBezTo>
                  <a:cubicBezTo>
                    <a:pt x="1067096" y="749852"/>
                    <a:pt x="1044508" y="814503"/>
                    <a:pt x="1021142" y="878370"/>
                  </a:cubicBezTo>
                  <a:cubicBezTo>
                    <a:pt x="997774" y="942242"/>
                    <a:pt x="973627" y="1006890"/>
                    <a:pt x="948702" y="1072320"/>
                  </a:cubicBezTo>
                  <a:cubicBezTo>
                    <a:pt x="933125" y="1106592"/>
                    <a:pt x="920663" y="1141642"/>
                    <a:pt x="911315" y="1177469"/>
                  </a:cubicBezTo>
                  <a:cubicBezTo>
                    <a:pt x="901968" y="1213299"/>
                    <a:pt x="891065" y="1248350"/>
                    <a:pt x="878601" y="1282621"/>
                  </a:cubicBezTo>
                  <a:cubicBezTo>
                    <a:pt x="863024" y="1332471"/>
                    <a:pt x="849782" y="1382321"/>
                    <a:pt x="838878" y="1432172"/>
                  </a:cubicBezTo>
                  <a:cubicBezTo>
                    <a:pt x="827973" y="1482020"/>
                    <a:pt x="814733" y="1530313"/>
                    <a:pt x="799155" y="1577046"/>
                  </a:cubicBezTo>
                  <a:cubicBezTo>
                    <a:pt x="792924" y="1592625"/>
                    <a:pt x="789027" y="1606644"/>
                    <a:pt x="787470" y="1619107"/>
                  </a:cubicBezTo>
                  <a:cubicBezTo>
                    <a:pt x="785915" y="1631569"/>
                    <a:pt x="783578" y="1645591"/>
                    <a:pt x="780462" y="1661167"/>
                  </a:cubicBezTo>
                  <a:cubicBezTo>
                    <a:pt x="774228" y="1673630"/>
                    <a:pt x="770336" y="1686092"/>
                    <a:pt x="768777" y="1698555"/>
                  </a:cubicBezTo>
                  <a:cubicBezTo>
                    <a:pt x="767218" y="1711017"/>
                    <a:pt x="763324" y="1725038"/>
                    <a:pt x="757094" y="1740615"/>
                  </a:cubicBezTo>
                  <a:cubicBezTo>
                    <a:pt x="750862" y="1756194"/>
                    <a:pt x="746189" y="1770215"/>
                    <a:pt x="743073" y="1782677"/>
                  </a:cubicBezTo>
                  <a:cubicBezTo>
                    <a:pt x="739959" y="1795140"/>
                    <a:pt x="736843" y="1809159"/>
                    <a:pt x="733726" y="1824738"/>
                  </a:cubicBezTo>
                  <a:cubicBezTo>
                    <a:pt x="733726" y="1834084"/>
                    <a:pt x="732167" y="1843432"/>
                    <a:pt x="729055" y="1852781"/>
                  </a:cubicBezTo>
                  <a:cubicBezTo>
                    <a:pt x="725937" y="1862125"/>
                    <a:pt x="722823" y="1871472"/>
                    <a:pt x="719705" y="1880818"/>
                  </a:cubicBezTo>
                  <a:cubicBezTo>
                    <a:pt x="713477" y="1902627"/>
                    <a:pt x="708801" y="1922878"/>
                    <a:pt x="705685" y="1941573"/>
                  </a:cubicBezTo>
                  <a:cubicBezTo>
                    <a:pt x="702569" y="1960266"/>
                    <a:pt x="701012" y="1980517"/>
                    <a:pt x="701012" y="2002326"/>
                  </a:cubicBezTo>
                  <a:lnTo>
                    <a:pt x="686993" y="2067756"/>
                  </a:lnTo>
                  <a:cubicBezTo>
                    <a:pt x="680761" y="2092679"/>
                    <a:pt x="673753" y="2116825"/>
                    <a:pt x="665963" y="2140194"/>
                  </a:cubicBezTo>
                  <a:cubicBezTo>
                    <a:pt x="658174" y="2163560"/>
                    <a:pt x="655838" y="2187705"/>
                    <a:pt x="658952" y="2212630"/>
                  </a:cubicBezTo>
                  <a:cubicBezTo>
                    <a:pt x="643375" y="2237555"/>
                    <a:pt x="640257" y="2264037"/>
                    <a:pt x="649604" y="2292078"/>
                  </a:cubicBezTo>
                  <a:cubicBezTo>
                    <a:pt x="649604" y="2298310"/>
                    <a:pt x="648826" y="2305320"/>
                    <a:pt x="647267" y="2313109"/>
                  </a:cubicBezTo>
                  <a:cubicBezTo>
                    <a:pt x="645710" y="2320898"/>
                    <a:pt x="644930" y="2327908"/>
                    <a:pt x="644930" y="2334138"/>
                  </a:cubicBezTo>
                  <a:cubicBezTo>
                    <a:pt x="638700" y="2377758"/>
                    <a:pt x="632468" y="2421375"/>
                    <a:pt x="626240" y="2464995"/>
                  </a:cubicBezTo>
                  <a:cubicBezTo>
                    <a:pt x="620006" y="2508612"/>
                    <a:pt x="615332" y="2552232"/>
                    <a:pt x="612218" y="2595850"/>
                  </a:cubicBezTo>
                  <a:cubicBezTo>
                    <a:pt x="612216" y="2605198"/>
                    <a:pt x="611439" y="2614544"/>
                    <a:pt x="609880" y="2623890"/>
                  </a:cubicBezTo>
                  <a:cubicBezTo>
                    <a:pt x="608323" y="2633237"/>
                    <a:pt x="607545" y="2642583"/>
                    <a:pt x="607543" y="2651931"/>
                  </a:cubicBezTo>
                  <a:cubicBezTo>
                    <a:pt x="601313" y="2670624"/>
                    <a:pt x="599756" y="2684645"/>
                    <a:pt x="602870" y="2693994"/>
                  </a:cubicBezTo>
                  <a:cubicBezTo>
                    <a:pt x="609102" y="2731379"/>
                    <a:pt x="607543" y="2768766"/>
                    <a:pt x="598199" y="2806154"/>
                  </a:cubicBezTo>
                  <a:cubicBezTo>
                    <a:pt x="588850" y="2843543"/>
                    <a:pt x="582618" y="2882485"/>
                    <a:pt x="579504" y="2922991"/>
                  </a:cubicBezTo>
                  <a:cubicBezTo>
                    <a:pt x="579504" y="2932335"/>
                    <a:pt x="577945" y="2940124"/>
                    <a:pt x="574829" y="2946357"/>
                  </a:cubicBezTo>
                  <a:lnTo>
                    <a:pt x="551463" y="2965051"/>
                  </a:lnTo>
                  <a:cubicBezTo>
                    <a:pt x="542117" y="2961933"/>
                    <a:pt x="536666" y="2957262"/>
                    <a:pt x="535107" y="2951030"/>
                  </a:cubicBezTo>
                  <a:cubicBezTo>
                    <a:pt x="533548" y="2944798"/>
                    <a:pt x="532769" y="2938567"/>
                    <a:pt x="532769" y="2932335"/>
                  </a:cubicBezTo>
                  <a:cubicBezTo>
                    <a:pt x="526538" y="2913642"/>
                    <a:pt x="524204" y="2894948"/>
                    <a:pt x="525759" y="2876255"/>
                  </a:cubicBezTo>
                  <a:cubicBezTo>
                    <a:pt x="527316" y="2857562"/>
                    <a:pt x="524981" y="2837309"/>
                    <a:pt x="518751" y="2815500"/>
                  </a:cubicBezTo>
                  <a:cubicBezTo>
                    <a:pt x="512517" y="2799922"/>
                    <a:pt x="510180" y="2782008"/>
                    <a:pt x="511739" y="2761757"/>
                  </a:cubicBezTo>
                  <a:cubicBezTo>
                    <a:pt x="513298" y="2741505"/>
                    <a:pt x="512517" y="2722033"/>
                    <a:pt x="509403" y="2703338"/>
                  </a:cubicBezTo>
                  <a:cubicBezTo>
                    <a:pt x="509403" y="2690878"/>
                    <a:pt x="509403" y="2684645"/>
                    <a:pt x="509403" y="2684645"/>
                  </a:cubicBezTo>
                  <a:cubicBezTo>
                    <a:pt x="515633" y="2650372"/>
                    <a:pt x="517194" y="2617658"/>
                    <a:pt x="514076" y="2586503"/>
                  </a:cubicBezTo>
                  <a:cubicBezTo>
                    <a:pt x="510962" y="2555348"/>
                    <a:pt x="510962" y="2522636"/>
                    <a:pt x="514078" y="2488361"/>
                  </a:cubicBezTo>
                  <a:cubicBezTo>
                    <a:pt x="520308" y="2432281"/>
                    <a:pt x="527318" y="2376199"/>
                    <a:pt x="535105" y="2320119"/>
                  </a:cubicBezTo>
                  <a:cubicBezTo>
                    <a:pt x="542894" y="2264037"/>
                    <a:pt x="549904" y="2207957"/>
                    <a:pt x="556136" y="2151875"/>
                  </a:cubicBezTo>
                  <a:cubicBezTo>
                    <a:pt x="559252" y="2136300"/>
                    <a:pt x="561589" y="2119163"/>
                    <a:pt x="563148" y="2100468"/>
                  </a:cubicBezTo>
                  <a:cubicBezTo>
                    <a:pt x="564703" y="2081776"/>
                    <a:pt x="565483" y="2063083"/>
                    <a:pt x="565483" y="2044387"/>
                  </a:cubicBezTo>
                  <a:cubicBezTo>
                    <a:pt x="556136" y="2059965"/>
                    <a:pt x="550684" y="2074764"/>
                    <a:pt x="549127" y="2088787"/>
                  </a:cubicBezTo>
                  <a:cubicBezTo>
                    <a:pt x="547569" y="2102805"/>
                    <a:pt x="545231" y="2117604"/>
                    <a:pt x="542117" y="2133184"/>
                  </a:cubicBezTo>
                  <a:cubicBezTo>
                    <a:pt x="532769" y="2201725"/>
                    <a:pt x="523422" y="2268710"/>
                    <a:pt x="514078" y="2334140"/>
                  </a:cubicBezTo>
                  <a:cubicBezTo>
                    <a:pt x="504728" y="2399569"/>
                    <a:pt x="496942" y="2466552"/>
                    <a:pt x="490708" y="2535096"/>
                  </a:cubicBezTo>
                  <a:cubicBezTo>
                    <a:pt x="478247" y="2644142"/>
                    <a:pt x="476689" y="2762536"/>
                    <a:pt x="486035" y="2890275"/>
                  </a:cubicBezTo>
                  <a:cubicBezTo>
                    <a:pt x="486035" y="2905855"/>
                    <a:pt x="487594" y="2920652"/>
                    <a:pt x="490708" y="2934672"/>
                  </a:cubicBezTo>
                  <a:cubicBezTo>
                    <a:pt x="493824" y="2948693"/>
                    <a:pt x="498499" y="2963492"/>
                    <a:pt x="504728" y="2979071"/>
                  </a:cubicBezTo>
                  <a:cubicBezTo>
                    <a:pt x="504729" y="2985301"/>
                    <a:pt x="507844" y="2991533"/>
                    <a:pt x="514076" y="2997763"/>
                  </a:cubicBezTo>
                  <a:cubicBezTo>
                    <a:pt x="529652" y="3010226"/>
                    <a:pt x="538221" y="3023468"/>
                    <a:pt x="539778" y="3037487"/>
                  </a:cubicBezTo>
                  <a:cubicBezTo>
                    <a:pt x="541337" y="3051507"/>
                    <a:pt x="542117" y="3066308"/>
                    <a:pt x="542119" y="3081886"/>
                  </a:cubicBezTo>
                  <a:cubicBezTo>
                    <a:pt x="529652" y="3081884"/>
                    <a:pt x="521867" y="3080327"/>
                    <a:pt x="518751" y="3077213"/>
                  </a:cubicBezTo>
                  <a:cubicBezTo>
                    <a:pt x="484478" y="3039824"/>
                    <a:pt x="462667" y="2986858"/>
                    <a:pt x="453323" y="2918316"/>
                  </a:cubicBezTo>
                  <a:cubicBezTo>
                    <a:pt x="443974" y="2846657"/>
                    <a:pt x="440079" y="2771882"/>
                    <a:pt x="441638" y="2693992"/>
                  </a:cubicBezTo>
                  <a:cubicBezTo>
                    <a:pt x="443197" y="2616101"/>
                    <a:pt x="448648" y="2539769"/>
                    <a:pt x="457994" y="2464995"/>
                  </a:cubicBezTo>
                  <a:cubicBezTo>
                    <a:pt x="467340" y="2365295"/>
                    <a:pt x="481362" y="2268710"/>
                    <a:pt x="500054" y="2175243"/>
                  </a:cubicBezTo>
                  <a:cubicBezTo>
                    <a:pt x="506287" y="2140972"/>
                    <a:pt x="510960" y="2109037"/>
                    <a:pt x="514076" y="2079437"/>
                  </a:cubicBezTo>
                  <a:cubicBezTo>
                    <a:pt x="517194" y="2049839"/>
                    <a:pt x="521865" y="2019464"/>
                    <a:pt x="528095" y="1988307"/>
                  </a:cubicBezTo>
                  <a:cubicBezTo>
                    <a:pt x="537442" y="1954035"/>
                    <a:pt x="544453" y="1922101"/>
                    <a:pt x="549128" y="1892501"/>
                  </a:cubicBezTo>
                  <a:cubicBezTo>
                    <a:pt x="553802" y="1862903"/>
                    <a:pt x="559252" y="1832529"/>
                    <a:pt x="565483" y="1801370"/>
                  </a:cubicBezTo>
                  <a:cubicBezTo>
                    <a:pt x="571715" y="1785792"/>
                    <a:pt x="574829" y="1770215"/>
                    <a:pt x="574831" y="1754636"/>
                  </a:cubicBezTo>
                  <a:cubicBezTo>
                    <a:pt x="574831" y="1739058"/>
                    <a:pt x="576388" y="1723479"/>
                    <a:pt x="579506" y="1707905"/>
                  </a:cubicBezTo>
                  <a:cubicBezTo>
                    <a:pt x="582620" y="1692324"/>
                    <a:pt x="585736" y="1676746"/>
                    <a:pt x="588852" y="1661167"/>
                  </a:cubicBezTo>
                  <a:cubicBezTo>
                    <a:pt x="591966" y="1645591"/>
                    <a:pt x="596640" y="1630014"/>
                    <a:pt x="602870" y="1614434"/>
                  </a:cubicBezTo>
                  <a:cubicBezTo>
                    <a:pt x="609102" y="1580162"/>
                    <a:pt x="616890" y="1546669"/>
                    <a:pt x="626238" y="1513955"/>
                  </a:cubicBezTo>
                  <a:cubicBezTo>
                    <a:pt x="635586" y="1481243"/>
                    <a:pt x="643375" y="1447749"/>
                    <a:pt x="649605" y="1413480"/>
                  </a:cubicBezTo>
                  <a:cubicBezTo>
                    <a:pt x="649605" y="1394783"/>
                    <a:pt x="654279" y="1376090"/>
                    <a:pt x="663627" y="1357396"/>
                  </a:cubicBezTo>
                  <a:cubicBezTo>
                    <a:pt x="679202" y="1316892"/>
                    <a:pt x="690886" y="1276391"/>
                    <a:pt x="698677" y="1235887"/>
                  </a:cubicBezTo>
                  <a:cubicBezTo>
                    <a:pt x="706467" y="1195384"/>
                    <a:pt x="716591" y="1153323"/>
                    <a:pt x="729055" y="1109706"/>
                  </a:cubicBezTo>
                  <a:cubicBezTo>
                    <a:pt x="735284" y="1100358"/>
                    <a:pt x="739179" y="1090234"/>
                    <a:pt x="740736" y="1079328"/>
                  </a:cubicBezTo>
                  <a:cubicBezTo>
                    <a:pt x="742293" y="1068423"/>
                    <a:pt x="744632" y="1058297"/>
                    <a:pt x="747746" y="1048951"/>
                  </a:cubicBezTo>
                  <a:cubicBezTo>
                    <a:pt x="750864" y="1042719"/>
                    <a:pt x="753980" y="1035709"/>
                    <a:pt x="757092" y="1027920"/>
                  </a:cubicBezTo>
                  <a:cubicBezTo>
                    <a:pt x="760210" y="1020132"/>
                    <a:pt x="761766" y="1013121"/>
                    <a:pt x="761766" y="1006890"/>
                  </a:cubicBezTo>
                  <a:cubicBezTo>
                    <a:pt x="758653" y="981965"/>
                    <a:pt x="760990" y="959379"/>
                    <a:pt x="768777" y="939126"/>
                  </a:cubicBezTo>
                  <a:cubicBezTo>
                    <a:pt x="776565" y="918874"/>
                    <a:pt x="783578" y="896286"/>
                    <a:pt x="789806" y="871363"/>
                  </a:cubicBezTo>
                  <a:cubicBezTo>
                    <a:pt x="805385" y="827743"/>
                    <a:pt x="819405" y="784124"/>
                    <a:pt x="831869" y="740508"/>
                  </a:cubicBezTo>
                  <a:cubicBezTo>
                    <a:pt x="844329" y="696887"/>
                    <a:pt x="855235" y="653269"/>
                    <a:pt x="864581" y="609650"/>
                  </a:cubicBezTo>
                  <a:lnTo>
                    <a:pt x="883277" y="553570"/>
                  </a:lnTo>
                  <a:close/>
                  <a:moveTo>
                    <a:pt x="1203403" y="135300"/>
                  </a:moveTo>
                  <a:cubicBezTo>
                    <a:pt x="1239235" y="135300"/>
                    <a:pt x="1274286" y="137636"/>
                    <a:pt x="1308555" y="142310"/>
                  </a:cubicBezTo>
                  <a:cubicBezTo>
                    <a:pt x="1370869" y="151656"/>
                    <a:pt x="1430064" y="167234"/>
                    <a:pt x="1486145" y="189043"/>
                  </a:cubicBezTo>
                  <a:cubicBezTo>
                    <a:pt x="1520418" y="198390"/>
                    <a:pt x="1553133" y="211632"/>
                    <a:pt x="1584288" y="228767"/>
                  </a:cubicBezTo>
                  <a:cubicBezTo>
                    <a:pt x="1615445" y="245903"/>
                    <a:pt x="1645041" y="265375"/>
                    <a:pt x="1673084" y="287186"/>
                  </a:cubicBezTo>
                  <a:cubicBezTo>
                    <a:pt x="1729162" y="327687"/>
                    <a:pt x="1774338" y="371306"/>
                    <a:pt x="1808612" y="418040"/>
                  </a:cubicBezTo>
                  <a:cubicBezTo>
                    <a:pt x="1824190" y="442965"/>
                    <a:pt x="1837430" y="467892"/>
                    <a:pt x="1848335" y="492815"/>
                  </a:cubicBezTo>
                  <a:cubicBezTo>
                    <a:pt x="1859239" y="517740"/>
                    <a:pt x="1867808" y="544223"/>
                    <a:pt x="1874038" y="572262"/>
                  </a:cubicBezTo>
                  <a:cubicBezTo>
                    <a:pt x="1877154" y="594071"/>
                    <a:pt x="1880270" y="615102"/>
                    <a:pt x="1883384" y="635354"/>
                  </a:cubicBezTo>
                  <a:cubicBezTo>
                    <a:pt x="1886500" y="655606"/>
                    <a:pt x="1894290" y="676635"/>
                    <a:pt x="1906752" y="698448"/>
                  </a:cubicBezTo>
                  <a:cubicBezTo>
                    <a:pt x="1912984" y="710908"/>
                    <a:pt x="1909868" y="723371"/>
                    <a:pt x="1897406" y="735833"/>
                  </a:cubicBezTo>
                  <a:cubicBezTo>
                    <a:pt x="1888059" y="748295"/>
                    <a:pt x="1880272" y="759978"/>
                    <a:pt x="1874040" y="770884"/>
                  </a:cubicBezTo>
                  <a:cubicBezTo>
                    <a:pt x="1867808" y="781787"/>
                    <a:pt x="1866249" y="795029"/>
                    <a:pt x="1869366" y="810608"/>
                  </a:cubicBezTo>
                  <a:cubicBezTo>
                    <a:pt x="1869365" y="819954"/>
                    <a:pt x="1867808" y="827743"/>
                    <a:pt x="1864693" y="833973"/>
                  </a:cubicBezTo>
                  <a:cubicBezTo>
                    <a:pt x="1839769" y="877593"/>
                    <a:pt x="1818737" y="921210"/>
                    <a:pt x="1801600" y="964830"/>
                  </a:cubicBezTo>
                  <a:cubicBezTo>
                    <a:pt x="1784464" y="1008449"/>
                    <a:pt x="1763435" y="1052067"/>
                    <a:pt x="1738508" y="1095684"/>
                  </a:cubicBezTo>
                  <a:cubicBezTo>
                    <a:pt x="1726048" y="1123725"/>
                    <a:pt x="1712026" y="1150207"/>
                    <a:pt x="1696448" y="1175132"/>
                  </a:cubicBezTo>
                  <a:lnTo>
                    <a:pt x="1654387" y="1226541"/>
                  </a:lnTo>
                  <a:lnTo>
                    <a:pt x="1645041" y="1217193"/>
                  </a:lnTo>
                  <a:cubicBezTo>
                    <a:pt x="1645041" y="1201616"/>
                    <a:pt x="1645822" y="1187595"/>
                    <a:pt x="1647378" y="1175132"/>
                  </a:cubicBezTo>
                  <a:cubicBezTo>
                    <a:pt x="1648935" y="1162672"/>
                    <a:pt x="1649716" y="1148650"/>
                    <a:pt x="1649716" y="1133072"/>
                  </a:cubicBezTo>
                  <a:cubicBezTo>
                    <a:pt x="1655946" y="1126841"/>
                    <a:pt x="1661399" y="1123725"/>
                    <a:pt x="1666072" y="1123725"/>
                  </a:cubicBezTo>
                  <a:cubicBezTo>
                    <a:pt x="1670747" y="1123725"/>
                    <a:pt x="1676196" y="1123725"/>
                    <a:pt x="1682428" y="1123725"/>
                  </a:cubicBezTo>
                  <a:cubicBezTo>
                    <a:pt x="1698007" y="1117493"/>
                    <a:pt x="1702680" y="1108147"/>
                    <a:pt x="1696450" y="1095686"/>
                  </a:cubicBezTo>
                  <a:cubicBezTo>
                    <a:pt x="1690219" y="1089454"/>
                    <a:pt x="1682428" y="1086340"/>
                    <a:pt x="1673082" y="1086338"/>
                  </a:cubicBezTo>
                  <a:cubicBezTo>
                    <a:pt x="1629462" y="1086338"/>
                    <a:pt x="1595191" y="1105031"/>
                    <a:pt x="1570268" y="1142418"/>
                  </a:cubicBezTo>
                  <a:cubicBezTo>
                    <a:pt x="1548458" y="1176691"/>
                    <a:pt x="1525092" y="1211742"/>
                    <a:pt x="1500165" y="1247570"/>
                  </a:cubicBezTo>
                  <a:cubicBezTo>
                    <a:pt x="1475242" y="1283400"/>
                    <a:pt x="1450317" y="1318451"/>
                    <a:pt x="1425390" y="1352723"/>
                  </a:cubicBezTo>
                  <a:cubicBezTo>
                    <a:pt x="1403582" y="1380764"/>
                    <a:pt x="1381773" y="1407246"/>
                    <a:pt x="1359962" y="1432170"/>
                  </a:cubicBezTo>
                  <a:cubicBezTo>
                    <a:pt x="1338153" y="1457095"/>
                    <a:pt x="1316345" y="1483579"/>
                    <a:pt x="1294536" y="1511618"/>
                  </a:cubicBezTo>
                  <a:cubicBezTo>
                    <a:pt x="1269611" y="1539659"/>
                    <a:pt x="1244688" y="1566921"/>
                    <a:pt x="1219763" y="1593404"/>
                  </a:cubicBezTo>
                  <a:cubicBezTo>
                    <a:pt x="1194838" y="1619888"/>
                    <a:pt x="1169911" y="1647148"/>
                    <a:pt x="1144987" y="1675189"/>
                  </a:cubicBezTo>
                  <a:cubicBezTo>
                    <a:pt x="1129408" y="1684535"/>
                    <a:pt x="1121621" y="1696998"/>
                    <a:pt x="1121619" y="1712576"/>
                  </a:cubicBezTo>
                  <a:cubicBezTo>
                    <a:pt x="1134081" y="1718806"/>
                    <a:pt x="1142650" y="1718029"/>
                    <a:pt x="1147323" y="1710239"/>
                  </a:cubicBezTo>
                  <a:cubicBezTo>
                    <a:pt x="1151996" y="1702450"/>
                    <a:pt x="1157449" y="1696998"/>
                    <a:pt x="1163681" y="1693881"/>
                  </a:cubicBezTo>
                  <a:cubicBezTo>
                    <a:pt x="1169911" y="1690765"/>
                    <a:pt x="1176142" y="1687651"/>
                    <a:pt x="1182374" y="1684535"/>
                  </a:cubicBezTo>
                  <a:cubicBezTo>
                    <a:pt x="1188606" y="1681419"/>
                    <a:pt x="1194836" y="1676746"/>
                    <a:pt x="1201068" y="1670516"/>
                  </a:cubicBezTo>
                  <a:cubicBezTo>
                    <a:pt x="1207301" y="1654937"/>
                    <a:pt x="1215866" y="1640138"/>
                    <a:pt x="1226771" y="1626117"/>
                  </a:cubicBezTo>
                  <a:cubicBezTo>
                    <a:pt x="1237675" y="1612099"/>
                    <a:pt x="1250918" y="1600414"/>
                    <a:pt x="1266497" y="1591066"/>
                  </a:cubicBezTo>
                  <a:cubicBezTo>
                    <a:pt x="1282073" y="1581720"/>
                    <a:pt x="1294536" y="1569257"/>
                    <a:pt x="1303882" y="1553679"/>
                  </a:cubicBezTo>
                  <a:cubicBezTo>
                    <a:pt x="1313230" y="1538102"/>
                    <a:pt x="1327248" y="1527197"/>
                    <a:pt x="1345944" y="1520966"/>
                  </a:cubicBezTo>
                  <a:cubicBezTo>
                    <a:pt x="1352177" y="1508504"/>
                    <a:pt x="1358405" y="1496819"/>
                    <a:pt x="1364637" y="1485916"/>
                  </a:cubicBezTo>
                  <a:cubicBezTo>
                    <a:pt x="1370867" y="1475010"/>
                    <a:pt x="1377101" y="1463329"/>
                    <a:pt x="1383330" y="1450867"/>
                  </a:cubicBezTo>
                  <a:cubicBezTo>
                    <a:pt x="1392678" y="1447749"/>
                    <a:pt x="1402802" y="1445412"/>
                    <a:pt x="1413707" y="1443855"/>
                  </a:cubicBezTo>
                  <a:cubicBezTo>
                    <a:pt x="1424611" y="1442296"/>
                    <a:pt x="1436298" y="1433731"/>
                    <a:pt x="1448760" y="1418151"/>
                  </a:cubicBezTo>
                  <a:cubicBezTo>
                    <a:pt x="1439412" y="1464885"/>
                    <a:pt x="1426949" y="1497599"/>
                    <a:pt x="1411373" y="1516291"/>
                  </a:cubicBezTo>
                  <a:cubicBezTo>
                    <a:pt x="1398910" y="1528754"/>
                    <a:pt x="1389564" y="1541216"/>
                    <a:pt x="1383330" y="1553679"/>
                  </a:cubicBezTo>
                  <a:cubicBezTo>
                    <a:pt x="1377100" y="1566141"/>
                    <a:pt x="1369312" y="1578603"/>
                    <a:pt x="1359962" y="1591066"/>
                  </a:cubicBezTo>
                  <a:lnTo>
                    <a:pt x="1308555" y="1647148"/>
                  </a:lnTo>
                  <a:lnTo>
                    <a:pt x="1144987" y="1801370"/>
                  </a:lnTo>
                  <a:cubicBezTo>
                    <a:pt x="1132524" y="1813833"/>
                    <a:pt x="1120062" y="1824738"/>
                    <a:pt x="1107601" y="1834084"/>
                  </a:cubicBezTo>
                  <a:cubicBezTo>
                    <a:pt x="1095137" y="1843431"/>
                    <a:pt x="1082674" y="1852779"/>
                    <a:pt x="1070212" y="1862125"/>
                  </a:cubicBezTo>
                  <a:cubicBezTo>
                    <a:pt x="1063980" y="1865239"/>
                    <a:pt x="1058527" y="1868355"/>
                    <a:pt x="1053856" y="1871472"/>
                  </a:cubicBezTo>
                  <a:cubicBezTo>
                    <a:pt x="1049183" y="1874588"/>
                    <a:pt x="1043730" y="1873029"/>
                    <a:pt x="1037500" y="1866798"/>
                  </a:cubicBezTo>
                  <a:cubicBezTo>
                    <a:pt x="1028153" y="1860566"/>
                    <a:pt x="1025813" y="1851999"/>
                    <a:pt x="1030490" y="1841094"/>
                  </a:cubicBezTo>
                  <a:cubicBezTo>
                    <a:pt x="1035163" y="1830191"/>
                    <a:pt x="1034382" y="1821622"/>
                    <a:pt x="1028152" y="1815390"/>
                  </a:cubicBezTo>
                  <a:cubicBezTo>
                    <a:pt x="1018803" y="1812275"/>
                    <a:pt x="1012573" y="1813833"/>
                    <a:pt x="1009457" y="1820065"/>
                  </a:cubicBezTo>
                  <a:cubicBezTo>
                    <a:pt x="1006341" y="1826295"/>
                    <a:pt x="1001668" y="1830970"/>
                    <a:pt x="995437" y="1834084"/>
                  </a:cubicBezTo>
                  <a:lnTo>
                    <a:pt x="958050" y="1866798"/>
                  </a:lnTo>
                  <a:cubicBezTo>
                    <a:pt x="923777" y="1901071"/>
                    <a:pt x="886390" y="1924437"/>
                    <a:pt x="845890" y="1936900"/>
                  </a:cubicBezTo>
                  <a:cubicBezTo>
                    <a:pt x="845890" y="1936900"/>
                    <a:pt x="838099" y="1936900"/>
                    <a:pt x="822522" y="1936900"/>
                  </a:cubicBezTo>
                  <a:cubicBezTo>
                    <a:pt x="822521" y="1927552"/>
                    <a:pt x="824857" y="1919762"/>
                    <a:pt x="829532" y="1913532"/>
                  </a:cubicBezTo>
                  <a:cubicBezTo>
                    <a:pt x="834205" y="1907302"/>
                    <a:pt x="839656" y="1901070"/>
                    <a:pt x="845888" y="1894839"/>
                  </a:cubicBezTo>
                  <a:cubicBezTo>
                    <a:pt x="849002" y="1885491"/>
                    <a:pt x="856794" y="1874588"/>
                    <a:pt x="869256" y="1862125"/>
                  </a:cubicBezTo>
                  <a:cubicBezTo>
                    <a:pt x="925338" y="1812275"/>
                    <a:pt x="978302" y="1760089"/>
                    <a:pt x="1028152" y="1705566"/>
                  </a:cubicBezTo>
                  <a:cubicBezTo>
                    <a:pt x="1078003" y="1651041"/>
                    <a:pt x="1127849" y="1595741"/>
                    <a:pt x="1177703" y="1539659"/>
                  </a:cubicBezTo>
                  <a:cubicBezTo>
                    <a:pt x="1211974" y="1499156"/>
                    <a:pt x="1245466" y="1458654"/>
                    <a:pt x="1278178" y="1418151"/>
                  </a:cubicBezTo>
                  <a:cubicBezTo>
                    <a:pt x="1310892" y="1377648"/>
                    <a:pt x="1342827" y="1335589"/>
                    <a:pt x="1373985" y="1291967"/>
                  </a:cubicBezTo>
                  <a:cubicBezTo>
                    <a:pt x="1411371" y="1239003"/>
                    <a:pt x="1448760" y="1186817"/>
                    <a:pt x="1486145" y="1135410"/>
                  </a:cubicBezTo>
                  <a:cubicBezTo>
                    <a:pt x="1523533" y="1084001"/>
                    <a:pt x="1556249" y="1028699"/>
                    <a:pt x="1584288" y="969503"/>
                  </a:cubicBezTo>
                  <a:cubicBezTo>
                    <a:pt x="1587404" y="950808"/>
                    <a:pt x="1596750" y="936789"/>
                    <a:pt x="1612329" y="927443"/>
                  </a:cubicBezTo>
                  <a:cubicBezTo>
                    <a:pt x="1637252" y="893170"/>
                    <a:pt x="1652832" y="849552"/>
                    <a:pt x="1659062" y="796586"/>
                  </a:cubicBezTo>
                  <a:cubicBezTo>
                    <a:pt x="1665293" y="765431"/>
                    <a:pt x="1671523" y="738947"/>
                    <a:pt x="1677755" y="717138"/>
                  </a:cubicBezTo>
                  <a:cubicBezTo>
                    <a:pt x="1680871" y="704678"/>
                    <a:pt x="1690217" y="689097"/>
                    <a:pt x="1705798" y="670405"/>
                  </a:cubicBezTo>
                  <a:cubicBezTo>
                    <a:pt x="1702680" y="642364"/>
                    <a:pt x="1704239" y="613545"/>
                    <a:pt x="1710469" y="583945"/>
                  </a:cubicBezTo>
                  <a:cubicBezTo>
                    <a:pt x="1716699" y="554347"/>
                    <a:pt x="1715144" y="523972"/>
                    <a:pt x="1705796" y="492815"/>
                  </a:cubicBezTo>
                  <a:lnTo>
                    <a:pt x="1673082" y="450754"/>
                  </a:lnTo>
                  <a:cubicBezTo>
                    <a:pt x="1654387" y="416485"/>
                    <a:pt x="1631801" y="388442"/>
                    <a:pt x="1605317" y="366633"/>
                  </a:cubicBezTo>
                  <a:cubicBezTo>
                    <a:pt x="1578837" y="344823"/>
                    <a:pt x="1551574" y="321457"/>
                    <a:pt x="1523533" y="296532"/>
                  </a:cubicBezTo>
                  <a:cubicBezTo>
                    <a:pt x="1511072" y="290300"/>
                    <a:pt x="1495494" y="284069"/>
                    <a:pt x="1476799" y="277837"/>
                  </a:cubicBezTo>
                  <a:cubicBezTo>
                    <a:pt x="1271170" y="215527"/>
                    <a:pt x="1079558" y="242011"/>
                    <a:pt x="901968" y="357285"/>
                  </a:cubicBezTo>
                  <a:cubicBezTo>
                    <a:pt x="774228" y="438292"/>
                    <a:pt x="658952" y="534875"/>
                    <a:pt x="556136" y="647039"/>
                  </a:cubicBezTo>
                  <a:cubicBezTo>
                    <a:pt x="475130" y="728044"/>
                    <a:pt x="405032" y="823070"/>
                    <a:pt x="345834" y="932116"/>
                  </a:cubicBezTo>
                  <a:cubicBezTo>
                    <a:pt x="327139" y="969503"/>
                    <a:pt x="309224" y="1005331"/>
                    <a:pt x="292091" y="1039604"/>
                  </a:cubicBezTo>
                  <a:cubicBezTo>
                    <a:pt x="274953" y="1073877"/>
                    <a:pt x="258597" y="1111263"/>
                    <a:pt x="243018" y="1151766"/>
                  </a:cubicBezTo>
                  <a:cubicBezTo>
                    <a:pt x="236788" y="1176693"/>
                    <a:pt x="230556" y="1200057"/>
                    <a:pt x="224324" y="1221870"/>
                  </a:cubicBezTo>
                  <a:cubicBezTo>
                    <a:pt x="218094" y="1243676"/>
                    <a:pt x="211861" y="1267044"/>
                    <a:pt x="205631" y="1291967"/>
                  </a:cubicBezTo>
                  <a:lnTo>
                    <a:pt x="177592" y="1432170"/>
                  </a:lnTo>
                  <a:cubicBezTo>
                    <a:pt x="158897" y="1444633"/>
                    <a:pt x="137866" y="1453979"/>
                    <a:pt x="114499" y="1460213"/>
                  </a:cubicBezTo>
                  <a:cubicBezTo>
                    <a:pt x="91131" y="1466442"/>
                    <a:pt x="68544" y="1472674"/>
                    <a:pt x="46734" y="1478904"/>
                  </a:cubicBezTo>
                  <a:cubicBezTo>
                    <a:pt x="37387" y="1482022"/>
                    <a:pt x="28821" y="1479684"/>
                    <a:pt x="21031" y="1471894"/>
                  </a:cubicBezTo>
                  <a:cubicBezTo>
                    <a:pt x="13242" y="1464105"/>
                    <a:pt x="7791" y="1457095"/>
                    <a:pt x="4673" y="1450865"/>
                  </a:cubicBezTo>
                  <a:cubicBezTo>
                    <a:pt x="4673" y="1444633"/>
                    <a:pt x="3894" y="1440739"/>
                    <a:pt x="2338" y="1439180"/>
                  </a:cubicBezTo>
                  <a:cubicBezTo>
                    <a:pt x="780" y="1437623"/>
                    <a:pt x="0" y="1435286"/>
                    <a:pt x="0" y="1432170"/>
                  </a:cubicBezTo>
                  <a:cubicBezTo>
                    <a:pt x="6232" y="1335587"/>
                    <a:pt x="20252" y="1243676"/>
                    <a:pt x="42061" y="1156439"/>
                  </a:cubicBezTo>
                  <a:cubicBezTo>
                    <a:pt x="57639" y="1115936"/>
                    <a:pt x="72438" y="1076212"/>
                    <a:pt x="86458" y="1037268"/>
                  </a:cubicBezTo>
                  <a:cubicBezTo>
                    <a:pt x="100479" y="998322"/>
                    <a:pt x="118392" y="961714"/>
                    <a:pt x="140205" y="927443"/>
                  </a:cubicBezTo>
                  <a:cubicBezTo>
                    <a:pt x="165128" y="880707"/>
                    <a:pt x="190832" y="835532"/>
                    <a:pt x="217314" y="791913"/>
                  </a:cubicBezTo>
                  <a:cubicBezTo>
                    <a:pt x="243796" y="748295"/>
                    <a:pt x="274174" y="704676"/>
                    <a:pt x="308445" y="661058"/>
                  </a:cubicBezTo>
                  <a:lnTo>
                    <a:pt x="476690" y="483468"/>
                  </a:lnTo>
                  <a:cubicBezTo>
                    <a:pt x="495381" y="464774"/>
                    <a:pt x="510960" y="452311"/>
                    <a:pt x="523424" y="446081"/>
                  </a:cubicBezTo>
                  <a:cubicBezTo>
                    <a:pt x="554579" y="427388"/>
                    <a:pt x="579504" y="405578"/>
                    <a:pt x="598197" y="380653"/>
                  </a:cubicBezTo>
                  <a:cubicBezTo>
                    <a:pt x="613777" y="358844"/>
                    <a:pt x="638700" y="340149"/>
                    <a:pt x="672971" y="324573"/>
                  </a:cubicBezTo>
                  <a:lnTo>
                    <a:pt x="752419" y="277837"/>
                  </a:lnTo>
                  <a:cubicBezTo>
                    <a:pt x="796039" y="252912"/>
                    <a:pt x="839658" y="229547"/>
                    <a:pt x="883276" y="207738"/>
                  </a:cubicBezTo>
                  <a:cubicBezTo>
                    <a:pt x="926893" y="185927"/>
                    <a:pt x="973627" y="170349"/>
                    <a:pt x="1023477" y="161002"/>
                  </a:cubicBezTo>
                  <a:lnTo>
                    <a:pt x="1093578" y="142310"/>
                  </a:lnTo>
                  <a:cubicBezTo>
                    <a:pt x="1130965" y="137636"/>
                    <a:pt x="1167575" y="135300"/>
                    <a:pt x="1203403" y="135300"/>
                  </a:cubicBezTo>
                  <a:close/>
                  <a:moveTo>
                    <a:pt x="5769129" y="4"/>
                  </a:moveTo>
                  <a:cubicBezTo>
                    <a:pt x="5774146" y="-82"/>
                    <a:pt x="5779521" y="1054"/>
                    <a:pt x="5785116" y="3142"/>
                  </a:cubicBezTo>
                  <a:cubicBezTo>
                    <a:pt x="5818685" y="15673"/>
                    <a:pt x="5860170" y="62458"/>
                    <a:pt x="5879790" y="85095"/>
                  </a:cubicBezTo>
                  <a:cubicBezTo>
                    <a:pt x="5905948" y="115280"/>
                    <a:pt x="5913425" y="147216"/>
                    <a:pt x="5912236" y="185301"/>
                  </a:cubicBezTo>
                  <a:cubicBezTo>
                    <a:pt x="5911047" y="223387"/>
                    <a:pt x="5886482" y="263949"/>
                    <a:pt x="5872657" y="313603"/>
                  </a:cubicBezTo>
                  <a:cubicBezTo>
                    <a:pt x="5858828" y="363258"/>
                    <a:pt x="5848613" y="449121"/>
                    <a:pt x="5815499" y="481954"/>
                  </a:cubicBezTo>
                  <a:cubicBezTo>
                    <a:pt x="5782387" y="514787"/>
                    <a:pt x="5696572" y="554347"/>
                    <a:pt x="5673976" y="510600"/>
                  </a:cubicBezTo>
                  <a:cubicBezTo>
                    <a:pt x="5651382" y="466855"/>
                    <a:pt x="5666374" y="303884"/>
                    <a:pt x="5679927" y="219484"/>
                  </a:cubicBezTo>
                  <a:cubicBezTo>
                    <a:pt x="5693478" y="135081"/>
                    <a:pt x="5721978" y="26595"/>
                    <a:pt x="5755288" y="4197"/>
                  </a:cubicBezTo>
                  <a:cubicBezTo>
                    <a:pt x="5759452" y="1397"/>
                    <a:pt x="5764112" y="89"/>
                    <a:pt x="5769129" y="4"/>
                  </a:cubicBezTo>
                  <a:close/>
                </a:path>
              </a:pathLst>
            </a:custGeom>
            <a:solidFill>
              <a:srgbClr val="6B4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17D8CEFA-51EB-4E1A-8FC8-F39FC542A505}"/>
                </a:ext>
              </a:extLst>
            </p:cNvPr>
            <p:cNvSpPr txBox="1"/>
            <p:nvPr/>
          </p:nvSpPr>
          <p:spPr>
            <a:xfrm>
              <a:off x="3919369" y="4247700"/>
              <a:ext cx="5371109" cy="530809"/>
            </a:xfrm>
            <a:custGeom>
              <a:avLst/>
              <a:gdLst/>
              <a:ahLst/>
              <a:cxnLst/>
              <a:rect l="l" t="t" r="r" b="b"/>
              <a:pathLst>
                <a:path w="5371109" h="530809">
                  <a:moveTo>
                    <a:pt x="5332018" y="434797"/>
                  </a:moveTo>
                  <a:cubicBezTo>
                    <a:pt x="5341162" y="434797"/>
                    <a:pt x="5349964" y="438112"/>
                    <a:pt x="5358422" y="444741"/>
                  </a:cubicBezTo>
                  <a:cubicBezTo>
                    <a:pt x="5366880" y="451371"/>
                    <a:pt x="5371109" y="459943"/>
                    <a:pt x="5371109" y="470459"/>
                  </a:cubicBezTo>
                  <a:cubicBezTo>
                    <a:pt x="5371109" y="485089"/>
                    <a:pt x="5366651" y="496633"/>
                    <a:pt x="5357736" y="505092"/>
                  </a:cubicBezTo>
                  <a:cubicBezTo>
                    <a:pt x="5348820" y="513550"/>
                    <a:pt x="5338190" y="517779"/>
                    <a:pt x="5325846" y="517779"/>
                  </a:cubicBezTo>
                  <a:cubicBezTo>
                    <a:pt x="5309844" y="517779"/>
                    <a:pt x="5299100" y="512750"/>
                    <a:pt x="5293614" y="502691"/>
                  </a:cubicBezTo>
                  <a:cubicBezTo>
                    <a:pt x="5288127" y="492633"/>
                    <a:pt x="5285384" y="482117"/>
                    <a:pt x="5285384" y="471144"/>
                  </a:cubicBezTo>
                  <a:cubicBezTo>
                    <a:pt x="5285384" y="462000"/>
                    <a:pt x="5290756" y="453657"/>
                    <a:pt x="5301500" y="446113"/>
                  </a:cubicBezTo>
                  <a:cubicBezTo>
                    <a:pt x="5312244" y="438569"/>
                    <a:pt x="5322417" y="434797"/>
                    <a:pt x="5332018" y="434797"/>
                  </a:cubicBezTo>
                  <a:close/>
                  <a:moveTo>
                    <a:pt x="2047875" y="211912"/>
                  </a:moveTo>
                  <a:cubicBezTo>
                    <a:pt x="2017700" y="211912"/>
                    <a:pt x="1983867" y="224485"/>
                    <a:pt x="1946377" y="249631"/>
                  </a:cubicBezTo>
                  <a:cubicBezTo>
                    <a:pt x="1908886" y="274777"/>
                    <a:pt x="1876768" y="307353"/>
                    <a:pt x="1850022" y="347358"/>
                  </a:cubicBezTo>
                  <a:cubicBezTo>
                    <a:pt x="1823276" y="387363"/>
                    <a:pt x="1809903" y="417881"/>
                    <a:pt x="1809903" y="438912"/>
                  </a:cubicBezTo>
                  <a:cubicBezTo>
                    <a:pt x="1809903" y="448970"/>
                    <a:pt x="1812417" y="455942"/>
                    <a:pt x="1817446" y="459829"/>
                  </a:cubicBezTo>
                  <a:cubicBezTo>
                    <a:pt x="1822476" y="463715"/>
                    <a:pt x="1829105" y="465658"/>
                    <a:pt x="1837335" y="465658"/>
                  </a:cubicBezTo>
                  <a:cubicBezTo>
                    <a:pt x="1869338" y="465658"/>
                    <a:pt x="1905229" y="454228"/>
                    <a:pt x="1945005" y="431368"/>
                  </a:cubicBezTo>
                  <a:cubicBezTo>
                    <a:pt x="1984781" y="408508"/>
                    <a:pt x="2021129" y="379476"/>
                    <a:pt x="2054047" y="344271"/>
                  </a:cubicBezTo>
                  <a:cubicBezTo>
                    <a:pt x="2058162" y="324155"/>
                    <a:pt x="2063191" y="303466"/>
                    <a:pt x="2069135" y="282207"/>
                  </a:cubicBezTo>
                  <a:cubicBezTo>
                    <a:pt x="2075079" y="260947"/>
                    <a:pt x="2081251" y="240030"/>
                    <a:pt x="2087651" y="219456"/>
                  </a:cubicBezTo>
                  <a:cubicBezTo>
                    <a:pt x="2073935" y="214427"/>
                    <a:pt x="2060677" y="211912"/>
                    <a:pt x="2047875" y="211912"/>
                  </a:cubicBezTo>
                  <a:close/>
                  <a:moveTo>
                    <a:pt x="3976954" y="198196"/>
                  </a:moveTo>
                  <a:cubicBezTo>
                    <a:pt x="3943579" y="198196"/>
                    <a:pt x="3910660" y="211455"/>
                    <a:pt x="3878199" y="237972"/>
                  </a:cubicBezTo>
                  <a:cubicBezTo>
                    <a:pt x="3845738" y="264490"/>
                    <a:pt x="3823792" y="297637"/>
                    <a:pt x="3812362" y="337413"/>
                  </a:cubicBezTo>
                  <a:cubicBezTo>
                    <a:pt x="3885971" y="331013"/>
                    <a:pt x="3940950" y="319583"/>
                    <a:pt x="3977297" y="303123"/>
                  </a:cubicBezTo>
                  <a:cubicBezTo>
                    <a:pt x="4013644" y="286664"/>
                    <a:pt x="4031818" y="265862"/>
                    <a:pt x="4031818" y="240716"/>
                  </a:cubicBezTo>
                  <a:cubicBezTo>
                    <a:pt x="4031818" y="227457"/>
                    <a:pt x="4027360" y="217056"/>
                    <a:pt x="4018445" y="209512"/>
                  </a:cubicBezTo>
                  <a:cubicBezTo>
                    <a:pt x="4009530" y="201968"/>
                    <a:pt x="3995700" y="198196"/>
                    <a:pt x="3976954" y="198196"/>
                  </a:cubicBezTo>
                  <a:close/>
                  <a:moveTo>
                    <a:pt x="3453003" y="161849"/>
                  </a:moveTo>
                  <a:cubicBezTo>
                    <a:pt x="3459404" y="161849"/>
                    <a:pt x="3464662" y="162877"/>
                    <a:pt x="3468776" y="164935"/>
                  </a:cubicBezTo>
                  <a:cubicBezTo>
                    <a:pt x="3472891" y="166992"/>
                    <a:pt x="3474948" y="170535"/>
                    <a:pt x="3474948" y="175565"/>
                  </a:cubicBezTo>
                  <a:cubicBezTo>
                    <a:pt x="3474948" y="180594"/>
                    <a:pt x="3472205" y="188823"/>
                    <a:pt x="3466719" y="200253"/>
                  </a:cubicBezTo>
                  <a:cubicBezTo>
                    <a:pt x="3461232" y="211683"/>
                    <a:pt x="3449002" y="248945"/>
                    <a:pt x="3430029" y="312039"/>
                  </a:cubicBezTo>
                  <a:cubicBezTo>
                    <a:pt x="3411055" y="375132"/>
                    <a:pt x="3401568" y="420395"/>
                    <a:pt x="3401568" y="447827"/>
                  </a:cubicBezTo>
                  <a:cubicBezTo>
                    <a:pt x="3401568" y="466572"/>
                    <a:pt x="3406711" y="477660"/>
                    <a:pt x="3416999" y="481089"/>
                  </a:cubicBezTo>
                  <a:cubicBezTo>
                    <a:pt x="3427285" y="484517"/>
                    <a:pt x="3432429" y="488518"/>
                    <a:pt x="3432429" y="493090"/>
                  </a:cubicBezTo>
                  <a:cubicBezTo>
                    <a:pt x="3432429" y="498576"/>
                    <a:pt x="3429343" y="504291"/>
                    <a:pt x="3423171" y="510235"/>
                  </a:cubicBezTo>
                  <a:cubicBezTo>
                    <a:pt x="3416999" y="516179"/>
                    <a:pt x="3408426" y="519150"/>
                    <a:pt x="3397453" y="519150"/>
                  </a:cubicBezTo>
                  <a:cubicBezTo>
                    <a:pt x="3361791" y="519150"/>
                    <a:pt x="3343961" y="496290"/>
                    <a:pt x="3343961" y="450570"/>
                  </a:cubicBezTo>
                  <a:cubicBezTo>
                    <a:pt x="3343961" y="422224"/>
                    <a:pt x="3354248" y="372161"/>
                    <a:pt x="3374822" y="300380"/>
                  </a:cubicBezTo>
                  <a:cubicBezTo>
                    <a:pt x="3395396" y="228600"/>
                    <a:pt x="3408998" y="187566"/>
                    <a:pt x="3415627" y="177279"/>
                  </a:cubicBezTo>
                  <a:cubicBezTo>
                    <a:pt x="3422256" y="166992"/>
                    <a:pt x="3434715" y="161849"/>
                    <a:pt x="3453003" y="161849"/>
                  </a:cubicBezTo>
                  <a:close/>
                  <a:moveTo>
                    <a:pt x="1328928" y="161849"/>
                  </a:moveTo>
                  <a:cubicBezTo>
                    <a:pt x="1335329" y="161849"/>
                    <a:pt x="1340587" y="162877"/>
                    <a:pt x="1344702" y="164935"/>
                  </a:cubicBezTo>
                  <a:cubicBezTo>
                    <a:pt x="1348816" y="166992"/>
                    <a:pt x="1350874" y="170535"/>
                    <a:pt x="1350874" y="175565"/>
                  </a:cubicBezTo>
                  <a:cubicBezTo>
                    <a:pt x="1350874" y="180594"/>
                    <a:pt x="1348131" y="188823"/>
                    <a:pt x="1342644" y="200253"/>
                  </a:cubicBezTo>
                  <a:cubicBezTo>
                    <a:pt x="1337158" y="211683"/>
                    <a:pt x="1324928" y="248945"/>
                    <a:pt x="1305954" y="312039"/>
                  </a:cubicBezTo>
                  <a:cubicBezTo>
                    <a:pt x="1286980" y="375132"/>
                    <a:pt x="1277493" y="420395"/>
                    <a:pt x="1277493" y="447827"/>
                  </a:cubicBezTo>
                  <a:cubicBezTo>
                    <a:pt x="1277493" y="466572"/>
                    <a:pt x="1282637" y="477660"/>
                    <a:pt x="1292924" y="481089"/>
                  </a:cubicBezTo>
                  <a:cubicBezTo>
                    <a:pt x="1303211" y="484517"/>
                    <a:pt x="1308354" y="488518"/>
                    <a:pt x="1308354" y="493090"/>
                  </a:cubicBezTo>
                  <a:cubicBezTo>
                    <a:pt x="1308354" y="498576"/>
                    <a:pt x="1305268" y="504291"/>
                    <a:pt x="1299096" y="510235"/>
                  </a:cubicBezTo>
                  <a:cubicBezTo>
                    <a:pt x="1292924" y="516179"/>
                    <a:pt x="1284351" y="519150"/>
                    <a:pt x="1273378" y="519150"/>
                  </a:cubicBezTo>
                  <a:cubicBezTo>
                    <a:pt x="1237717" y="519150"/>
                    <a:pt x="1219886" y="496290"/>
                    <a:pt x="1219886" y="450570"/>
                  </a:cubicBezTo>
                  <a:cubicBezTo>
                    <a:pt x="1219886" y="422224"/>
                    <a:pt x="1230173" y="372161"/>
                    <a:pt x="1250747" y="300380"/>
                  </a:cubicBezTo>
                  <a:cubicBezTo>
                    <a:pt x="1271321" y="228600"/>
                    <a:pt x="1284923" y="187566"/>
                    <a:pt x="1291552" y="177279"/>
                  </a:cubicBezTo>
                  <a:cubicBezTo>
                    <a:pt x="1298181" y="166992"/>
                    <a:pt x="1310640" y="161849"/>
                    <a:pt x="1328928" y="161849"/>
                  </a:cubicBezTo>
                  <a:close/>
                  <a:moveTo>
                    <a:pt x="3984498" y="154305"/>
                  </a:moveTo>
                  <a:cubicBezTo>
                    <a:pt x="4020160" y="154305"/>
                    <a:pt x="4046106" y="162420"/>
                    <a:pt x="4062336" y="178651"/>
                  </a:cubicBezTo>
                  <a:cubicBezTo>
                    <a:pt x="4078567" y="194881"/>
                    <a:pt x="4086682" y="215341"/>
                    <a:pt x="4086682" y="240030"/>
                  </a:cubicBezTo>
                  <a:cubicBezTo>
                    <a:pt x="4086682" y="280263"/>
                    <a:pt x="4060393" y="312153"/>
                    <a:pt x="4007815" y="335699"/>
                  </a:cubicBezTo>
                  <a:cubicBezTo>
                    <a:pt x="3955237" y="359245"/>
                    <a:pt x="3888029" y="372161"/>
                    <a:pt x="3806190" y="374447"/>
                  </a:cubicBezTo>
                  <a:cubicBezTo>
                    <a:pt x="3806190" y="377190"/>
                    <a:pt x="3805961" y="381305"/>
                    <a:pt x="3805504" y="386791"/>
                  </a:cubicBezTo>
                  <a:cubicBezTo>
                    <a:pt x="3805504" y="419252"/>
                    <a:pt x="3812133" y="441541"/>
                    <a:pt x="3825393" y="453657"/>
                  </a:cubicBezTo>
                  <a:cubicBezTo>
                    <a:pt x="3838651" y="465772"/>
                    <a:pt x="3859911" y="471830"/>
                    <a:pt x="3889172" y="471830"/>
                  </a:cubicBezTo>
                  <a:cubicBezTo>
                    <a:pt x="3928034" y="471830"/>
                    <a:pt x="3966210" y="461086"/>
                    <a:pt x="4003701" y="439598"/>
                  </a:cubicBezTo>
                  <a:cubicBezTo>
                    <a:pt x="4041191" y="418109"/>
                    <a:pt x="4059707" y="407365"/>
                    <a:pt x="4059250" y="407365"/>
                  </a:cubicBezTo>
                  <a:cubicBezTo>
                    <a:pt x="4063365" y="407365"/>
                    <a:pt x="4065422" y="411023"/>
                    <a:pt x="4065422" y="418338"/>
                  </a:cubicBezTo>
                  <a:cubicBezTo>
                    <a:pt x="4065422" y="445770"/>
                    <a:pt x="4045420" y="470001"/>
                    <a:pt x="4005415" y="491033"/>
                  </a:cubicBezTo>
                  <a:cubicBezTo>
                    <a:pt x="3965410" y="512064"/>
                    <a:pt x="3924834" y="522579"/>
                    <a:pt x="3883685" y="522579"/>
                  </a:cubicBezTo>
                  <a:cubicBezTo>
                    <a:pt x="3843452" y="522579"/>
                    <a:pt x="3811333" y="511035"/>
                    <a:pt x="3787331" y="487946"/>
                  </a:cubicBezTo>
                  <a:cubicBezTo>
                    <a:pt x="3763327" y="464858"/>
                    <a:pt x="3751326" y="433883"/>
                    <a:pt x="3751326" y="395021"/>
                  </a:cubicBezTo>
                  <a:cubicBezTo>
                    <a:pt x="3751326" y="328727"/>
                    <a:pt x="3774986" y="272034"/>
                    <a:pt x="3822306" y="224942"/>
                  </a:cubicBezTo>
                  <a:cubicBezTo>
                    <a:pt x="3869626" y="177851"/>
                    <a:pt x="3923691" y="154305"/>
                    <a:pt x="3984498" y="154305"/>
                  </a:cubicBezTo>
                  <a:close/>
                  <a:moveTo>
                    <a:pt x="5092065" y="151562"/>
                  </a:moveTo>
                  <a:cubicBezTo>
                    <a:pt x="5098922" y="151562"/>
                    <a:pt x="5104866" y="154191"/>
                    <a:pt x="5109895" y="159448"/>
                  </a:cubicBezTo>
                  <a:cubicBezTo>
                    <a:pt x="5114924" y="164706"/>
                    <a:pt x="5117440" y="169850"/>
                    <a:pt x="5117440" y="174879"/>
                  </a:cubicBezTo>
                  <a:lnTo>
                    <a:pt x="5117440" y="180365"/>
                  </a:lnTo>
                  <a:lnTo>
                    <a:pt x="5068748" y="201625"/>
                  </a:lnTo>
                  <a:cubicBezTo>
                    <a:pt x="5036744" y="214884"/>
                    <a:pt x="5010226" y="231686"/>
                    <a:pt x="4989194" y="252031"/>
                  </a:cubicBezTo>
                  <a:cubicBezTo>
                    <a:pt x="4968164" y="272377"/>
                    <a:pt x="4951932" y="294437"/>
                    <a:pt x="4940502" y="318211"/>
                  </a:cubicBezTo>
                  <a:cubicBezTo>
                    <a:pt x="4929073" y="341985"/>
                    <a:pt x="4923358" y="367360"/>
                    <a:pt x="4923358" y="394335"/>
                  </a:cubicBezTo>
                  <a:cubicBezTo>
                    <a:pt x="4923358" y="419024"/>
                    <a:pt x="4929416" y="439140"/>
                    <a:pt x="4941532" y="454685"/>
                  </a:cubicBezTo>
                  <a:cubicBezTo>
                    <a:pt x="4953647" y="470230"/>
                    <a:pt x="4973878" y="478002"/>
                    <a:pt x="5002225" y="478002"/>
                  </a:cubicBezTo>
                  <a:cubicBezTo>
                    <a:pt x="5049774" y="478002"/>
                    <a:pt x="5095494" y="452399"/>
                    <a:pt x="5139384" y="401193"/>
                  </a:cubicBezTo>
                  <a:cubicBezTo>
                    <a:pt x="5183276" y="349986"/>
                    <a:pt x="5205222" y="301523"/>
                    <a:pt x="5205222" y="255803"/>
                  </a:cubicBezTo>
                  <a:cubicBezTo>
                    <a:pt x="5205222" y="227457"/>
                    <a:pt x="5191276" y="213284"/>
                    <a:pt x="5163388" y="213284"/>
                  </a:cubicBezTo>
                  <a:cubicBezTo>
                    <a:pt x="5149215" y="213284"/>
                    <a:pt x="5137442" y="215341"/>
                    <a:pt x="5128069" y="219456"/>
                  </a:cubicBezTo>
                  <a:cubicBezTo>
                    <a:pt x="5118697" y="223571"/>
                    <a:pt x="5112638" y="225628"/>
                    <a:pt x="5109895" y="225628"/>
                  </a:cubicBezTo>
                  <a:cubicBezTo>
                    <a:pt x="5107152" y="225628"/>
                    <a:pt x="5105781" y="223113"/>
                    <a:pt x="5105781" y="218084"/>
                  </a:cubicBezTo>
                  <a:cubicBezTo>
                    <a:pt x="5105781" y="206197"/>
                    <a:pt x="5110810" y="195224"/>
                    <a:pt x="5120868" y="185166"/>
                  </a:cubicBezTo>
                  <a:cubicBezTo>
                    <a:pt x="5130926" y="175107"/>
                    <a:pt x="5147614" y="170078"/>
                    <a:pt x="5170932" y="170078"/>
                  </a:cubicBezTo>
                  <a:cubicBezTo>
                    <a:pt x="5196078" y="170078"/>
                    <a:pt x="5217109" y="178879"/>
                    <a:pt x="5234026" y="196482"/>
                  </a:cubicBezTo>
                  <a:cubicBezTo>
                    <a:pt x="5250942" y="214084"/>
                    <a:pt x="5259400" y="235686"/>
                    <a:pt x="5259400" y="261290"/>
                  </a:cubicBezTo>
                  <a:cubicBezTo>
                    <a:pt x="5259400" y="318440"/>
                    <a:pt x="5232196" y="376504"/>
                    <a:pt x="5177790" y="435483"/>
                  </a:cubicBezTo>
                  <a:cubicBezTo>
                    <a:pt x="5123382" y="494462"/>
                    <a:pt x="5065090" y="523951"/>
                    <a:pt x="5002910" y="523951"/>
                  </a:cubicBezTo>
                  <a:cubicBezTo>
                    <a:pt x="4962678" y="523951"/>
                    <a:pt x="4930216" y="510121"/>
                    <a:pt x="4905528" y="482460"/>
                  </a:cubicBezTo>
                  <a:cubicBezTo>
                    <a:pt x="4880838" y="454800"/>
                    <a:pt x="4868494" y="422910"/>
                    <a:pt x="4868494" y="386791"/>
                  </a:cubicBezTo>
                  <a:cubicBezTo>
                    <a:pt x="4868494" y="345643"/>
                    <a:pt x="4880266" y="307581"/>
                    <a:pt x="4903813" y="272605"/>
                  </a:cubicBezTo>
                  <a:cubicBezTo>
                    <a:pt x="4927358" y="237630"/>
                    <a:pt x="4958334" y="208712"/>
                    <a:pt x="4996738" y="185852"/>
                  </a:cubicBezTo>
                  <a:cubicBezTo>
                    <a:pt x="5035143" y="162992"/>
                    <a:pt x="5066918" y="151562"/>
                    <a:pt x="5092065" y="151562"/>
                  </a:cubicBezTo>
                  <a:close/>
                  <a:moveTo>
                    <a:pt x="1682420" y="150190"/>
                  </a:moveTo>
                  <a:cubicBezTo>
                    <a:pt x="1705280" y="150190"/>
                    <a:pt x="1720253" y="154762"/>
                    <a:pt x="1727340" y="163906"/>
                  </a:cubicBezTo>
                  <a:cubicBezTo>
                    <a:pt x="1734426" y="173050"/>
                    <a:pt x="1737970" y="181737"/>
                    <a:pt x="1737970" y="189966"/>
                  </a:cubicBezTo>
                  <a:cubicBezTo>
                    <a:pt x="1737970" y="194538"/>
                    <a:pt x="1736941" y="198310"/>
                    <a:pt x="1734884" y="201282"/>
                  </a:cubicBezTo>
                  <a:cubicBezTo>
                    <a:pt x="1732826" y="204254"/>
                    <a:pt x="1729740" y="205740"/>
                    <a:pt x="1725625" y="205740"/>
                  </a:cubicBezTo>
                  <a:cubicBezTo>
                    <a:pt x="1713738" y="205740"/>
                    <a:pt x="1702422" y="205397"/>
                    <a:pt x="1691678" y="204711"/>
                  </a:cubicBezTo>
                  <a:cubicBezTo>
                    <a:pt x="1680934" y="204025"/>
                    <a:pt x="1670533" y="203682"/>
                    <a:pt x="1660474" y="203682"/>
                  </a:cubicBezTo>
                  <a:cubicBezTo>
                    <a:pt x="1617498" y="203682"/>
                    <a:pt x="1580579" y="209169"/>
                    <a:pt x="1549718" y="220142"/>
                  </a:cubicBezTo>
                  <a:cubicBezTo>
                    <a:pt x="1518857" y="231114"/>
                    <a:pt x="1503426" y="245745"/>
                    <a:pt x="1503426" y="264033"/>
                  </a:cubicBezTo>
                  <a:cubicBezTo>
                    <a:pt x="1503426" y="288722"/>
                    <a:pt x="1536344" y="309867"/>
                    <a:pt x="1602181" y="327469"/>
                  </a:cubicBezTo>
                  <a:cubicBezTo>
                    <a:pt x="1668018" y="345072"/>
                    <a:pt x="1700936" y="373761"/>
                    <a:pt x="1700936" y="413537"/>
                  </a:cubicBezTo>
                  <a:cubicBezTo>
                    <a:pt x="1700936" y="443712"/>
                    <a:pt x="1682649" y="470001"/>
                    <a:pt x="1646072" y="492404"/>
                  </a:cubicBezTo>
                  <a:cubicBezTo>
                    <a:pt x="1609497" y="514807"/>
                    <a:pt x="1553490" y="526008"/>
                    <a:pt x="1478051" y="526008"/>
                  </a:cubicBezTo>
                  <a:cubicBezTo>
                    <a:pt x="1439647" y="526008"/>
                    <a:pt x="1415072" y="522808"/>
                    <a:pt x="1404328" y="516407"/>
                  </a:cubicBezTo>
                  <a:cubicBezTo>
                    <a:pt x="1393584" y="510006"/>
                    <a:pt x="1388212" y="499719"/>
                    <a:pt x="1388212" y="485546"/>
                  </a:cubicBezTo>
                  <a:cubicBezTo>
                    <a:pt x="1388212" y="481889"/>
                    <a:pt x="1388897" y="478917"/>
                    <a:pt x="1390269" y="476631"/>
                  </a:cubicBezTo>
                  <a:cubicBezTo>
                    <a:pt x="1391641" y="474345"/>
                    <a:pt x="1393698" y="473202"/>
                    <a:pt x="1396441" y="473202"/>
                  </a:cubicBezTo>
                  <a:cubicBezTo>
                    <a:pt x="1402385" y="473202"/>
                    <a:pt x="1410500" y="473773"/>
                    <a:pt x="1420787" y="474916"/>
                  </a:cubicBezTo>
                  <a:cubicBezTo>
                    <a:pt x="1431074" y="476059"/>
                    <a:pt x="1446962" y="476631"/>
                    <a:pt x="1468450" y="476631"/>
                  </a:cubicBezTo>
                  <a:cubicBezTo>
                    <a:pt x="1536573" y="476631"/>
                    <a:pt x="1584236" y="469316"/>
                    <a:pt x="1611439" y="454685"/>
                  </a:cubicBezTo>
                  <a:cubicBezTo>
                    <a:pt x="1638643" y="440055"/>
                    <a:pt x="1652245" y="426567"/>
                    <a:pt x="1652245" y="414223"/>
                  </a:cubicBezTo>
                  <a:cubicBezTo>
                    <a:pt x="1652245" y="403250"/>
                    <a:pt x="1631671" y="391363"/>
                    <a:pt x="1590523" y="378561"/>
                  </a:cubicBezTo>
                  <a:cubicBezTo>
                    <a:pt x="1549375" y="365760"/>
                    <a:pt x="1516113" y="352844"/>
                    <a:pt x="1490739" y="339814"/>
                  </a:cubicBezTo>
                  <a:cubicBezTo>
                    <a:pt x="1465364" y="326784"/>
                    <a:pt x="1452677" y="303352"/>
                    <a:pt x="1452677" y="269519"/>
                  </a:cubicBezTo>
                  <a:cubicBezTo>
                    <a:pt x="1452677" y="229286"/>
                    <a:pt x="1474508" y="199339"/>
                    <a:pt x="1518171" y="179679"/>
                  </a:cubicBezTo>
                  <a:cubicBezTo>
                    <a:pt x="1561833" y="160020"/>
                    <a:pt x="1616583" y="150190"/>
                    <a:pt x="1682420" y="150190"/>
                  </a:cubicBezTo>
                  <a:close/>
                  <a:moveTo>
                    <a:pt x="2325472" y="146761"/>
                  </a:moveTo>
                  <a:cubicBezTo>
                    <a:pt x="2332330" y="146761"/>
                    <a:pt x="2338730" y="148590"/>
                    <a:pt x="2344674" y="152247"/>
                  </a:cubicBezTo>
                  <a:cubicBezTo>
                    <a:pt x="2350618" y="155905"/>
                    <a:pt x="2353589" y="161391"/>
                    <a:pt x="2353589" y="168707"/>
                  </a:cubicBezTo>
                  <a:cubicBezTo>
                    <a:pt x="2353589" y="176479"/>
                    <a:pt x="2351303" y="192710"/>
                    <a:pt x="2346731" y="217398"/>
                  </a:cubicBezTo>
                  <a:cubicBezTo>
                    <a:pt x="2342159" y="242087"/>
                    <a:pt x="2336673" y="268605"/>
                    <a:pt x="2330272" y="296951"/>
                  </a:cubicBezTo>
                  <a:lnTo>
                    <a:pt x="2315185" y="358673"/>
                  </a:lnTo>
                  <a:cubicBezTo>
                    <a:pt x="2356333" y="299694"/>
                    <a:pt x="2397824" y="251803"/>
                    <a:pt x="2439657" y="214998"/>
                  </a:cubicBezTo>
                  <a:cubicBezTo>
                    <a:pt x="2481491" y="178194"/>
                    <a:pt x="2516353" y="159791"/>
                    <a:pt x="2544242" y="159791"/>
                  </a:cubicBezTo>
                  <a:cubicBezTo>
                    <a:pt x="2563901" y="159791"/>
                    <a:pt x="2580589" y="167792"/>
                    <a:pt x="2594305" y="183794"/>
                  </a:cubicBezTo>
                  <a:cubicBezTo>
                    <a:pt x="2608021" y="199796"/>
                    <a:pt x="2614879" y="219913"/>
                    <a:pt x="2614879" y="244145"/>
                  </a:cubicBezTo>
                  <a:cubicBezTo>
                    <a:pt x="2614879" y="272034"/>
                    <a:pt x="2603449" y="321640"/>
                    <a:pt x="2580589" y="392963"/>
                  </a:cubicBezTo>
                  <a:cubicBezTo>
                    <a:pt x="2557729" y="464286"/>
                    <a:pt x="2545842" y="503377"/>
                    <a:pt x="2544928" y="510235"/>
                  </a:cubicBezTo>
                  <a:cubicBezTo>
                    <a:pt x="2544013" y="517093"/>
                    <a:pt x="2539213" y="520522"/>
                    <a:pt x="2530526" y="520522"/>
                  </a:cubicBezTo>
                  <a:cubicBezTo>
                    <a:pt x="2524125" y="520522"/>
                    <a:pt x="2517610" y="518122"/>
                    <a:pt x="2510981" y="513321"/>
                  </a:cubicBezTo>
                  <a:cubicBezTo>
                    <a:pt x="2504351" y="508521"/>
                    <a:pt x="2501036" y="502234"/>
                    <a:pt x="2501036" y="494462"/>
                  </a:cubicBezTo>
                  <a:cubicBezTo>
                    <a:pt x="2501036" y="491718"/>
                    <a:pt x="2501494" y="488061"/>
                    <a:pt x="2502408" y="483489"/>
                  </a:cubicBezTo>
                  <a:cubicBezTo>
                    <a:pt x="2503322" y="478917"/>
                    <a:pt x="2504465" y="473888"/>
                    <a:pt x="2505837" y="468401"/>
                  </a:cubicBezTo>
                  <a:lnTo>
                    <a:pt x="2514752" y="436169"/>
                  </a:lnTo>
                  <a:cubicBezTo>
                    <a:pt x="2526640" y="395478"/>
                    <a:pt x="2536812" y="360273"/>
                    <a:pt x="2545271" y="330555"/>
                  </a:cubicBezTo>
                  <a:cubicBezTo>
                    <a:pt x="2553729" y="300837"/>
                    <a:pt x="2557958" y="273634"/>
                    <a:pt x="2557958" y="248945"/>
                  </a:cubicBezTo>
                  <a:cubicBezTo>
                    <a:pt x="2557958" y="238430"/>
                    <a:pt x="2556472" y="230200"/>
                    <a:pt x="2553500" y="224256"/>
                  </a:cubicBezTo>
                  <a:cubicBezTo>
                    <a:pt x="2550528" y="218313"/>
                    <a:pt x="2544470" y="215341"/>
                    <a:pt x="2535326" y="215341"/>
                  </a:cubicBezTo>
                  <a:cubicBezTo>
                    <a:pt x="2517953" y="215341"/>
                    <a:pt x="2495436" y="226428"/>
                    <a:pt x="2467775" y="248602"/>
                  </a:cubicBezTo>
                  <a:cubicBezTo>
                    <a:pt x="2440115" y="270777"/>
                    <a:pt x="2408682" y="302095"/>
                    <a:pt x="2373478" y="342557"/>
                  </a:cubicBezTo>
                  <a:cubicBezTo>
                    <a:pt x="2338273" y="383019"/>
                    <a:pt x="2314956" y="412280"/>
                    <a:pt x="2303526" y="430339"/>
                  </a:cubicBezTo>
                  <a:cubicBezTo>
                    <a:pt x="2292096" y="448399"/>
                    <a:pt x="2284095" y="468858"/>
                    <a:pt x="2279523" y="491718"/>
                  </a:cubicBezTo>
                  <a:cubicBezTo>
                    <a:pt x="2274951" y="514578"/>
                    <a:pt x="2260092" y="526008"/>
                    <a:pt x="2234946" y="526008"/>
                  </a:cubicBezTo>
                  <a:cubicBezTo>
                    <a:pt x="2230374" y="526008"/>
                    <a:pt x="2226488" y="525437"/>
                    <a:pt x="2223287" y="524294"/>
                  </a:cubicBezTo>
                  <a:cubicBezTo>
                    <a:pt x="2220087" y="523151"/>
                    <a:pt x="2218487" y="521208"/>
                    <a:pt x="2218487" y="518465"/>
                  </a:cubicBezTo>
                  <a:cubicBezTo>
                    <a:pt x="2218487" y="515264"/>
                    <a:pt x="2222945" y="501891"/>
                    <a:pt x="2231860" y="478345"/>
                  </a:cubicBezTo>
                  <a:cubicBezTo>
                    <a:pt x="2240775" y="454800"/>
                    <a:pt x="2253691" y="405422"/>
                    <a:pt x="2270608" y="330213"/>
                  </a:cubicBezTo>
                  <a:cubicBezTo>
                    <a:pt x="2287524" y="255003"/>
                    <a:pt x="2297583" y="200025"/>
                    <a:pt x="2300783" y="165278"/>
                  </a:cubicBezTo>
                  <a:cubicBezTo>
                    <a:pt x="2300783" y="158877"/>
                    <a:pt x="2303297" y="154191"/>
                    <a:pt x="2308327" y="151219"/>
                  </a:cubicBezTo>
                  <a:cubicBezTo>
                    <a:pt x="2313356" y="148247"/>
                    <a:pt x="2319071" y="146761"/>
                    <a:pt x="2325472" y="146761"/>
                  </a:cubicBezTo>
                  <a:close/>
                  <a:moveTo>
                    <a:pt x="2134972" y="128244"/>
                  </a:moveTo>
                  <a:cubicBezTo>
                    <a:pt x="2142744" y="128244"/>
                    <a:pt x="2150059" y="130873"/>
                    <a:pt x="2156917" y="136131"/>
                  </a:cubicBezTo>
                  <a:cubicBezTo>
                    <a:pt x="2163775" y="141389"/>
                    <a:pt x="2167204" y="147904"/>
                    <a:pt x="2167204" y="155676"/>
                  </a:cubicBezTo>
                  <a:cubicBezTo>
                    <a:pt x="2167204" y="160248"/>
                    <a:pt x="2163318" y="171336"/>
                    <a:pt x="2155546" y="188938"/>
                  </a:cubicBezTo>
                  <a:cubicBezTo>
                    <a:pt x="2147773" y="206540"/>
                    <a:pt x="2135658" y="243345"/>
                    <a:pt x="2119198" y="299352"/>
                  </a:cubicBezTo>
                  <a:cubicBezTo>
                    <a:pt x="2102739" y="355359"/>
                    <a:pt x="2094509" y="402107"/>
                    <a:pt x="2094509" y="439598"/>
                  </a:cubicBezTo>
                  <a:cubicBezTo>
                    <a:pt x="2094509" y="462000"/>
                    <a:pt x="2099539" y="477317"/>
                    <a:pt x="2109597" y="485546"/>
                  </a:cubicBezTo>
                  <a:cubicBezTo>
                    <a:pt x="2119655" y="493776"/>
                    <a:pt x="2124685" y="499034"/>
                    <a:pt x="2124685" y="501320"/>
                  </a:cubicBezTo>
                  <a:cubicBezTo>
                    <a:pt x="2124685" y="506349"/>
                    <a:pt x="2121370" y="511492"/>
                    <a:pt x="2114741" y="516750"/>
                  </a:cubicBezTo>
                  <a:cubicBezTo>
                    <a:pt x="2108111" y="522008"/>
                    <a:pt x="2101368" y="524637"/>
                    <a:pt x="2094509" y="524637"/>
                  </a:cubicBezTo>
                  <a:cubicBezTo>
                    <a:pt x="2076221" y="524637"/>
                    <a:pt x="2062620" y="517893"/>
                    <a:pt x="2053704" y="504406"/>
                  </a:cubicBezTo>
                  <a:cubicBezTo>
                    <a:pt x="2044789" y="490918"/>
                    <a:pt x="2040331" y="471602"/>
                    <a:pt x="2040331" y="446456"/>
                  </a:cubicBezTo>
                  <a:lnTo>
                    <a:pt x="2041017" y="425196"/>
                  </a:lnTo>
                  <a:cubicBezTo>
                    <a:pt x="2041017" y="417881"/>
                    <a:pt x="2041931" y="410108"/>
                    <a:pt x="2043760" y="401879"/>
                  </a:cubicBezTo>
                  <a:cubicBezTo>
                    <a:pt x="2014042" y="433883"/>
                    <a:pt x="1978952" y="461543"/>
                    <a:pt x="1938490" y="484860"/>
                  </a:cubicBezTo>
                  <a:cubicBezTo>
                    <a:pt x="1898028" y="508178"/>
                    <a:pt x="1862252" y="519836"/>
                    <a:pt x="1831162" y="519836"/>
                  </a:cubicBezTo>
                  <a:cubicBezTo>
                    <a:pt x="1810131" y="519836"/>
                    <a:pt x="1792415" y="511607"/>
                    <a:pt x="1778013" y="495147"/>
                  </a:cubicBezTo>
                  <a:cubicBezTo>
                    <a:pt x="1763611" y="478688"/>
                    <a:pt x="1756410" y="457886"/>
                    <a:pt x="1756410" y="432740"/>
                  </a:cubicBezTo>
                  <a:cubicBezTo>
                    <a:pt x="1756410" y="384276"/>
                    <a:pt x="1789214" y="327355"/>
                    <a:pt x="1854822" y="261975"/>
                  </a:cubicBezTo>
                  <a:cubicBezTo>
                    <a:pt x="1920431" y="196596"/>
                    <a:pt x="1991182" y="163906"/>
                    <a:pt x="2067077" y="163906"/>
                  </a:cubicBezTo>
                  <a:cubicBezTo>
                    <a:pt x="2074850" y="163906"/>
                    <a:pt x="2081594" y="164935"/>
                    <a:pt x="2087308" y="166992"/>
                  </a:cubicBezTo>
                  <a:cubicBezTo>
                    <a:pt x="2093024" y="169050"/>
                    <a:pt x="2098167" y="171907"/>
                    <a:pt x="2102739" y="175565"/>
                  </a:cubicBezTo>
                  <a:cubicBezTo>
                    <a:pt x="2110054" y="154076"/>
                    <a:pt x="2115998" y="140817"/>
                    <a:pt x="2120570" y="135788"/>
                  </a:cubicBezTo>
                  <a:cubicBezTo>
                    <a:pt x="2125142" y="130759"/>
                    <a:pt x="2129943" y="128244"/>
                    <a:pt x="2134972" y="128244"/>
                  </a:cubicBezTo>
                  <a:close/>
                  <a:moveTo>
                    <a:pt x="344958" y="112471"/>
                  </a:moveTo>
                  <a:cubicBezTo>
                    <a:pt x="325755" y="134417"/>
                    <a:pt x="301295" y="163677"/>
                    <a:pt x="271577" y="200253"/>
                  </a:cubicBezTo>
                  <a:cubicBezTo>
                    <a:pt x="241859" y="236829"/>
                    <a:pt x="214427" y="271119"/>
                    <a:pt x="189281" y="303123"/>
                  </a:cubicBezTo>
                  <a:cubicBezTo>
                    <a:pt x="232715" y="303123"/>
                    <a:pt x="268377" y="302895"/>
                    <a:pt x="296266" y="302438"/>
                  </a:cubicBezTo>
                  <a:cubicBezTo>
                    <a:pt x="324155" y="301980"/>
                    <a:pt x="348844" y="301066"/>
                    <a:pt x="370332" y="299694"/>
                  </a:cubicBezTo>
                  <a:cubicBezTo>
                    <a:pt x="368960" y="285521"/>
                    <a:pt x="367246" y="269862"/>
                    <a:pt x="365189" y="252717"/>
                  </a:cubicBezTo>
                  <a:cubicBezTo>
                    <a:pt x="363131" y="235572"/>
                    <a:pt x="360960" y="218541"/>
                    <a:pt x="358673" y="201625"/>
                  </a:cubicBezTo>
                  <a:lnTo>
                    <a:pt x="351816" y="153619"/>
                  </a:lnTo>
                  <a:cubicBezTo>
                    <a:pt x="349529" y="138074"/>
                    <a:pt x="347244" y="124358"/>
                    <a:pt x="344958" y="112471"/>
                  </a:cubicBezTo>
                  <a:close/>
                  <a:moveTo>
                    <a:pt x="1045693" y="71323"/>
                  </a:moveTo>
                  <a:cubicBezTo>
                    <a:pt x="1051179" y="71323"/>
                    <a:pt x="1055865" y="72580"/>
                    <a:pt x="1059752" y="75095"/>
                  </a:cubicBezTo>
                  <a:cubicBezTo>
                    <a:pt x="1063638" y="77610"/>
                    <a:pt x="1065581" y="81381"/>
                    <a:pt x="1065581" y="86411"/>
                  </a:cubicBezTo>
                  <a:cubicBezTo>
                    <a:pt x="1065581" y="91897"/>
                    <a:pt x="1063524" y="98984"/>
                    <a:pt x="1059409" y="107670"/>
                  </a:cubicBezTo>
                  <a:lnTo>
                    <a:pt x="1046378" y="137160"/>
                  </a:lnTo>
                  <a:cubicBezTo>
                    <a:pt x="1041349" y="148590"/>
                    <a:pt x="1036320" y="161391"/>
                    <a:pt x="1031291" y="175565"/>
                  </a:cubicBezTo>
                  <a:cubicBezTo>
                    <a:pt x="1061466" y="175565"/>
                    <a:pt x="1090727" y="175107"/>
                    <a:pt x="1119073" y="174193"/>
                  </a:cubicBezTo>
                  <a:cubicBezTo>
                    <a:pt x="1147420" y="173279"/>
                    <a:pt x="1173937" y="171907"/>
                    <a:pt x="1198626" y="170078"/>
                  </a:cubicBezTo>
                  <a:cubicBezTo>
                    <a:pt x="1209599" y="170078"/>
                    <a:pt x="1215085" y="172593"/>
                    <a:pt x="1215085" y="177622"/>
                  </a:cubicBezTo>
                  <a:cubicBezTo>
                    <a:pt x="1215085" y="185394"/>
                    <a:pt x="1206170" y="194310"/>
                    <a:pt x="1188339" y="204368"/>
                  </a:cubicBezTo>
                  <a:cubicBezTo>
                    <a:pt x="1170508" y="214427"/>
                    <a:pt x="1112215" y="220827"/>
                    <a:pt x="1013460" y="223571"/>
                  </a:cubicBezTo>
                  <a:lnTo>
                    <a:pt x="994943" y="277749"/>
                  </a:lnTo>
                  <a:cubicBezTo>
                    <a:pt x="983971" y="310210"/>
                    <a:pt x="974712" y="341528"/>
                    <a:pt x="967169" y="371703"/>
                  </a:cubicBezTo>
                  <a:cubicBezTo>
                    <a:pt x="959625" y="401879"/>
                    <a:pt x="955853" y="425653"/>
                    <a:pt x="955853" y="443027"/>
                  </a:cubicBezTo>
                  <a:cubicBezTo>
                    <a:pt x="955853" y="456743"/>
                    <a:pt x="959510" y="465658"/>
                    <a:pt x="966826" y="469773"/>
                  </a:cubicBezTo>
                  <a:cubicBezTo>
                    <a:pt x="974141" y="473888"/>
                    <a:pt x="984885" y="475945"/>
                    <a:pt x="999058" y="475945"/>
                  </a:cubicBezTo>
                  <a:cubicBezTo>
                    <a:pt x="1023747" y="475945"/>
                    <a:pt x="1053922" y="468287"/>
                    <a:pt x="1089584" y="452971"/>
                  </a:cubicBezTo>
                  <a:cubicBezTo>
                    <a:pt x="1125245" y="437655"/>
                    <a:pt x="1143305" y="429996"/>
                    <a:pt x="1143762" y="429996"/>
                  </a:cubicBezTo>
                  <a:cubicBezTo>
                    <a:pt x="1146962" y="429996"/>
                    <a:pt x="1149249" y="431139"/>
                    <a:pt x="1150620" y="433425"/>
                  </a:cubicBezTo>
                  <a:cubicBezTo>
                    <a:pt x="1151992" y="435711"/>
                    <a:pt x="1152678" y="438683"/>
                    <a:pt x="1152678" y="442341"/>
                  </a:cubicBezTo>
                  <a:cubicBezTo>
                    <a:pt x="1152678" y="450113"/>
                    <a:pt x="1149934" y="457428"/>
                    <a:pt x="1144448" y="464286"/>
                  </a:cubicBezTo>
                  <a:cubicBezTo>
                    <a:pt x="1138961" y="471144"/>
                    <a:pt x="1118387" y="483717"/>
                    <a:pt x="1082726" y="502005"/>
                  </a:cubicBezTo>
                  <a:cubicBezTo>
                    <a:pt x="1047064" y="520293"/>
                    <a:pt x="1015060" y="529437"/>
                    <a:pt x="986714" y="529437"/>
                  </a:cubicBezTo>
                  <a:cubicBezTo>
                    <a:pt x="961568" y="529437"/>
                    <a:pt x="941108" y="521665"/>
                    <a:pt x="925335" y="506120"/>
                  </a:cubicBezTo>
                  <a:cubicBezTo>
                    <a:pt x="909561" y="490575"/>
                    <a:pt x="901675" y="468401"/>
                    <a:pt x="901675" y="439598"/>
                  </a:cubicBezTo>
                  <a:cubicBezTo>
                    <a:pt x="901675" y="419938"/>
                    <a:pt x="906818" y="390449"/>
                    <a:pt x="917105" y="351129"/>
                  </a:cubicBezTo>
                  <a:cubicBezTo>
                    <a:pt x="927392" y="311810"/>
                    <a:pt x="940537" y="269976"/>
                    <a:pt x="956539" y="225628"/>
                  </a:cubicBezTo>
                  <a:lnTo>
                    <a:pt x="872871" y="228371"/>
                  </a:lnTo>
                  <a:cubicBezTo>
                    <a:pt x="867385" y="228371"/>
                    <a:pt x="863041" y="225971"/>
                    <a:pt x="859841" y="221170"/>
                  </a:cubicBezTo>
                  <a:lnTo>
                    <a:pt x="857387" y="212231"/>
                  </a:lnTo>
                  <a:lnTo>
                    <a:pt x="855497" y="212598"/>
                  </a:lnTo>
                  <a:cubicBezTo>
                    <a:pt x="821208" y="212598"/>
                    <a:pt x="788861" y="220256"/>
                    <a:pt x="758457" y="235572"/>
                  </a:cubicBezTo>
                  <a:cubicBezTo>
                    <a:pt x="728053" y="250888"/>
                    <a:pt x="700392" y="275349"/>
                    <a:pt x="675475" y="308953"/>
                  </a:cubicBezTo>
                  <a:cubicBezTo>
                    <a:pt x="650558" y="342557"/>
                    <a:pt x="638099" y="361188"/>
                    <a:pt x="638099" y="364845"/>
                  </a:cubicBezTo>
                  <a:cubicBezTo>
                    <a:pt x="638099" y="367131"/>
                    <a:pt x="633298" y="385648"/>
                    <a:pt x="623697" y="420395"/>
                  </a:cubicBezTo>
                  <a:lnTo>
                    <a:pt x="596265" y="515036"/>
                  </a:lnTo>
                  <a:cubicBezTo>
                    <a:pt x="594893" y="519608"/>
                    <a:pt x="589750" y="523380"/>
                    <a:pt x="580835" y="526351"/>
                  </a:cubicBezTo>
                  <a:cubicBezTo>
                    <a:pt x="571919" y="529323"/>
                    <a:pt x="563575" y="530809"/>
                    <a:pt x="555803" y="530809"/>
                  </a:cubicBezTo>
                  <a:cubicBezTo>
                    <a:pt x="550774" y="530809"/>
                    <a:pt x="546659" y="530238"/>
                    <a:pt x="543459" y="529094"/>
                  </a:cubicBezTo>
                  <a:cubicBezTo>
                    <a:pt x="540258" y="527952"/>
                    <a:pt x="538658" y="525780"/>
                    <a:pt x="538658" y="522579"/>
                  </a:cubicBezTo>
                  <a:cubicBezTo>
                    <a:pt x="538658" y="519379"/>
                    <a:pt x="539801" y="513893"/>
                    <a:pt x="542087" y="506120"/>
                  </a:cubicBezTo>
                  <a:lnTo>
                    <a:pt x="551002" y="476631"/>
                  </a:lnTo>
                  <a:cubicBezTo>
                    <a:pt x="568833" y="419024"/>
                    <a:pt x="582892" y="366331"/>
                    <a:pt x="593179" y="318554"/>
                  </a:cubicBezTo>
                  <a:cubicBezTo>
                    <a:pt x="603466" y="270777"/>
                    <a:pt x="608610" y="234543"/>
                    <a:pt x="608610" y="209855"/>
                  </a:cubicBezTo>
                  <a:cubicBezTo>
                    <a:pt x="608610" y="197053"/>
                    <a:pt x="607124" y="185737"/>
                    <a:pt x="604152" y="175908"/>
                  </a:cubicBezTo>
                  <a:cubicBezTo>
                    <a:pt x="601180" y="166078"/>
                    <a:pt x="599694" y="160934"/>
                    <a:pt x="599694" y="160477"/>
                  </a:cubicBezTo>
                  <a:cubicBezTo>
                    <a:pt x="599694" y="155905"/>
                    <a:pt x="602437" y="152019"/>
                    <a:pt x="607924" y="148818"/>
                  </a:cubicBezTo>
                  <a:cubicBezTo>
                    <a:pt x="613410" y="145618"/>
                    <a:pt x="619582" y="144018"/>
                    <a:pt x="626440" y="144018"/>
                  </a:cubicBezTo>
                  <a:cubicBezTo>
                    <a:pt x="640156" y="144018"/>
                    <a:pt x="649643" y="148933"/>
                    <a:pt x="654901" y="158763"/>
                  </a:cubicBezTo>
                  <a:cubicBezTo>
                    <a:pt x="660159" y="168592"/>
                    <a:pt x="662788" y="183566"/>
                    <a:pt x="662788" y="203682"/>
                  </a:cubicBezTo>
                  <a:cubicBezTo>
                    <a:pt x="662788" y="216027"/>
                    <a:pt x="662331" y="227914"/>
                    <a:pt x="661416" y="239344"/>
                  </a:cubicBezTo>
                  <a:cubicBezTo>
                    <a:pt x="660502" y="250774"/>
                    <a:pt x="658902" y="263118"/>
                    <a:pt x="656616" y="276377"/>
                  </a:cubicBezTo>
                  <a:cubicBezTo>
                    <a:pt x="681304" y="240716"/>
                    <a:pt x="709079" y="212712"/>
                    <a:pt x="739940" y="192367"/>
                  </a:cubicBezTo>
                  <a:cubicBezTo>
                    <a:pt x="770801" y="172021"/>
                    <a:pt x="803377" y="161849"/>
                    <a:pt x="837667" y="161849"/>
                  </a:cubicBezTo>
                  <a:cubicBezTo>
                    <a:pt x="851840" y="161849"/>
                    <a:pt x="861555" y="164820"/>
                    <a:pt x="866813" y="170764"/>
                  </a:cubicBezTo>
                  <a:lnTo>
                    <a:pt x="869743" y="177897"/>
                  </a:lnTo>
                  <a:lnTo>
                    <a:pt x="869871" y="177793"/>
                  </a:lnTo>
                  <a:cubicBezTo>
                    <a:pt x="873243" y="176308"/>
                    <a:pt x="877214" y="175565"/>
                    <a:pt x="881787" y="175565"/>
                  </a:cubicBezTo>
                  <a:lnTo>
                    <a:pt x="974370" y="176250"/>
                  </a:lnTo>
                  <a:lnTo>
                    <a:pt x="1005916" y="94640"/>
                  </a:lnTo>
                  <a:cubicBezTo>
                    <a:pt x="1008659" y="87325"/>
                    <a:pt x="1014032" y="81610"/>
                    <a:pt x="1022033" y="77495"/>
                  </a:cubicBezTo>
                  <a:cubicBezTo>
                    <a:pt x="1030034" y="73380"/>
                    <a:pt x="1037920" y="71323"/>
                    <a:pt x="1045693" y="71323"/>
                  </a:cubicBezTo>
                  <a:close/>
                  <a:moveTo>
                    <a:pt x="4715408" y="56235"/>
                  </a:moveTo>
                  <a:cubicBezTo>
                    <a:pt x="4745126" y="56235"/>
                    <a:pt x="4772216" y="60922"/>
                    <a:pt x="4796676" y="70294"/>
                  </a:cubicBezTo>
                  <a:cubicBezTo>
                    <a:pt x="4821136" y="79667"/>
                    <a:pt x="4833366" y="93726"/>
                    <a:pt x="4833366" y="112471"/>
                  </a:cubicBezTo>
                  <a:cubicBezTo>
                    <a:pt x="4833366" y="122987"/>
                    <a:pt x="4830051" y="131902"/>
                    <a:pt x="4823422" y="139217"/>
                  </a:cubicBezTo>
                  <a:cubicBezTo>
                    <a:pt x="4816792" y="146532"/>
                    <a:pt x="4808220" y="150190"/>
                    <a:pt x="4797704" y="150190"/>
                  </a:cubicBezTo>
                  <a:cubicBezTo>
                    <a:pt x="4796333" y="150190"/>
                    <a:pt x="4788332" y="143103"/>
                    <a:pt x="4773702" y="128930"/>
                  </a:cubicBezTo>
                  <a:cubicBezTo>
                    <a:pt x="4759071" y="114757"/>
                    <a:pt x="4738040" y="107670"/>
                    <a:pt x="4710608" y="107670"/>
                  </a:cubicBezTo>
                  <a:cubicBezTo>
                    <a:pt x="4642028" y="107670"/>
                    <a:pt x="4578020" y="135217"/>
                    <a:pt x="4518584" y="190309"/>
                  </a:cubicBezTo>
                  <a:cubicBezTo>
                    <a:pt x="4459148" y="245402"/>
                    <a:pt x="4429430" y="305409"/>
                    <a:pt x="4429430" y="370332"/>
                  </a:cubicBezTo>
                  <a:cubicBezTo>
                    <a:pt x="4429430" y="397307"/>
                    <a:pt x="4437888" y="419367"/>
                    <a:pt x="4454805" y="436511"/>
                  </a:cubicBezTo>
                  <a:cubicBezTo>
                    <a:pt x="4471720" y="453657"/>
                    <a:pt x="4497096" y="462229"/>
                    <a:pt x="4530928" y="462229"/>
                  </a:cubicBezTo>
                  <a:cubicBezTo>
                    <a:pt x="4565218" y="462229"/>
                    <a:pt x="4598480" y="457543"/>
                    <a:pt x="4630712" y="448170"/>
                  </a:cubicBezTo>
                  <a:cubicBezTo>
                    <a:pt x="4662944" y="438798"/>
                    <a:pt x="4697234" y="423710"/>
                    <a:pt x="4733582" y="402907"/>
                  </a:cubicBezTo>
                  <a:cubicBezTo>
                    <a:pt x="4769930" y="382105"/>
                    <a:pt x="4789246" y="371703"/>
                    <a:pt x="4791532" y="371703"/>
                  </a:cubicBezTo>
                  <a:cubicBezTo>
                    <a:pt x="4795190" y="371703"/>
                    <a:pt x="4798162" y="373532"/>
                    <a:pt x="4800448" y="377190"/>
                  </a:cubicBezTo>
                  <a:cubicBezTo>
                    <a:pt x="4802734" y="380847"/>
                    <a:pt x="4803876" y="385191"/>
                    <a:pt x="4803876" y="390220"/>
                  </a:cubicBezTo>
                  <a:cubicBezTo>
                    <a:pt x="4803876" y="397078"/>
                    <a:pt x="4802048" y="404050"/>
                    <a:pt x="4798390" y="411137"/>
                  </a:cubicBezTo>
                  <a:cubicBezTo>
                    <a:pt x="4794732" y="418223"/>
                    <a:pt x="4775988" y="432168"/>
                    <a:pt x="4742154" y="452971"/>
                  </a:cubicBezTo>
                  <a:cubicBezTo>
                    <a:pt x="4708322" y="473773"/>
                    <a:pt x="4672888" y="489890"/>
                    <a:pt x="4635856" y="501320"/>
                  </a:cubicBezTo>
                  <a:cubicBezTo>
                    <a:pt x="4598822" y="512750"/>
                    <a:pt x="4561789" y="518465"/>
                    <a:pt x="4524756" y="518465"/>
                  </a:cubicBezTo>
                  <a:cubicBezTo>
                    <a:pt x="4480864" y="518465"/>
                    <a:pt x="4444975" y="504520"/>
                    <a:pt x="4417086" y="476631"/>
                  </a:cubicBezTo>
                  <a:cubicBezTo>
                    <a:pt x="4389197" y="448742"/>
                    <a:pt x="4375252" y="412851"/>
                    <a:pt x="4375252" y="368960"/>
                  </a:cubicBezTo>
                  <a:cubicBezTo>
                    <a:pt x="4375252" y="319583"/>
                    <a:pt x="4391711" y="269976"/>
                    <a:pt x="4424629" y="220142"/>
                  </a:cubicBezTo>
                  <a:cubicBezTo>
                    <a:pt x="4457548" y="170307"/>
                    <a:pt x="4500410" y="130530"/>
                    <a:pt x="4553216" y="100812"/>
                  </a:cubicBezTo>
                  <a:cubicBezTo>
                    <a:pt x="4606023" y="71094"/>
                    <a:pt x="4660087" y="56235"/>
                    <a:pt x="4715408" y="56235"/>
                  </a:cubicBezTo>
                  <a:close/>
                  <a:moveTo>
                    <a:pt x="356616" y="52121"/>
                  </a:moveTo>
                  <a:cubicBezTo>
                    <a:pt x="370332" y="52121"/>
                    <a:pt x="380962" y="56693"/>
                    <a:pt x="388506" y="65837"/>
                  </a:cubicBezTo>
                  <a:cubicBezTo>
                    <a:pt x="396050" y="74981"/>
                    <a:pt x="405765" y="133045"/>
                    <a:pt x="417652" y="240030"/>
                  </a:cubicBezTo>
                  <a:lnTo>
                    <a:pt x="423825" y="296265"/>
                  </a:lnTo>
                  <a:lnTo>
                    <a:pt x="443713" y="294208"/>
                  </a:lnTo>
                  <a:cubicBezTo>
                    <a:pt x="451028" y="294208"/>
                    <a:pt x="454685" y="297408"/>
                    <a:pt x="454685" y="303809"/>
                  </a:cubicBezTo>
                  <a:cubicBezTo>
                    <a:pt x="454685" y="310210"/>
                    <a:pt x="451714" y="316839"/>
                    <a:pt x="445770" y="323697"/>
                  </a:cubicBezTo>
                  <a:cubicBezTo>
                    <a:pt x="439826" y="330555"/>
                    <a:pt x="433883" y="334442"/>
                    <a:pt x="427939" y="335356"/>
                  </a:cubicBezTo>
                  <a:cubicBezTo>
                    <a:pt x="431140" y="365988"/>
                    <a:pt x="433883" y="393649"/>
                    <a:pt x="436169" y="418338"/>
                  </a:cubicBezTo>
                  <a:lnTo>
                    <a:pt x="442341" y="493776"/>
                  </a:lnTo>
                  <a:cubicBezTo>
                    <a:pt x="442341" y="502463"/>
                    <a:pt x="439141" y="508749"/>
                    <a:pt x="432740" y="512635"/>
                  </a:cubicBezTo>
                  <a:cubicBezTo>
                    <a:pt x="426339" y="516521"/>
                    <a:pt x="419252" y="518465"/>
                    <a:pt x="411480" y="518465"/>
                  </a:cubicBezTo>
                  <a:cubicBezTo>
                    <a:pt x="397764" y="518465"/>
                    <a:pt x="390678" y="514350"/>
                    <a:pt x="390220" y="506120"/>
                  </a:cubicBezTo>
                  <a:lnTo>
                    <a:pt x="384734" y="440283"/>
                  </a:lnTo>
                  <a:cubicBezTo>
                    <a:pt x="381991" y="404622"/>
                    <a:pt x="379019" y="372846"/>
                    <a:pt x="375819" y="344957"/>
                  </a:cubicBezTo>
                  <a:cubicBezTo>
                    <a:pt x="357988" y="347243"/>
                    <a:pt x="337528" y="348843"/>
                    <a:pt x="314439" y="349758"/>
                  </a:cubicBezTo>
                  <a:cubicBezTo>
                    <a:pt x="291351" y="350672"/>
                    <a:pt x="257175" y="351129"/>
                    <a:pt x="211912" y="351129"/>
                  </a:cubicBezTo>
                  <a:lnTo>
                    <a:pt x="153619" y="351129"/>
                  </a:lnTo>
                  <a:lnTo>
                    <a:pt x="126187" y="388848"/>
                  </a:lnTo>
                  <a:cubicBezTo>
                    <a:pt x="117501" y="400736"/>
                    <a:pt x="109271" y="412851"/>
                    <a:pt x="101498" y="425196"/>
                  </a:cubicBezTo>
                  <a:lnTo>
                    <a:pt x="72695" y="467030"/>
                  </a:lnTo>
                  <a:cubicBezTo>
                    <a:pt x="53035" y="495376"/>
                    <a:pt x="41948" y="512064"/>
                    <a:pt x="39434" y="517093"/>
                  </a:cubicBezTo>
                  <a:cubicBezTo>
                    <a:pt x="36919" y="522122"/>
                    <a:pt x="33376" y="524637"/>
                    <a:pt x="28804" y="524637"/>
                  </a:cubicBezTo>
                  <a:cubicBezTo>
                    <a:pt x="22403" y="524637"/>
                    <a:pt x="16002" y="521551"/>
                    <a:pt x="9601" y="515379"/>
                  </a:cubicBezTo>
                  <a:cubicBezTo>
                    <a:pt x="3200" y="509206"/>
                    <a:pt x="0" y="502234"/>
                    <a:pt x="0" y="494462"/>
                  </a:cubicBezTo>
                  <a:cubicBezTo>
                    <a:pt x="0" y="486232"/>
                    <a:pt x="9830" y="467715"/>
                    <a:pt x="29489" y="438912"/>
                  </a:cubicBezTo>
                  <a:lnTo>
                    <a:pt x="92583" y="348386"/>
                  </a:lnTo>
                  <a:cubicBezTo>
                    <a:pt x="116815" y="313182"/>
                    <a:pt x="162535" y="255003"/>
                    <a:pt x="229743" y="173850"/>
                  </a:cubicBezTo>
                  <a:cubicBezTo>
                    <a:pt x="296952" y="92697"/>
                    <a:pt x="339242" y="52121"/>
                    <a:pt x="356616" y="52121"/>
                  </a:cubicBezTo>
                  <a:close/>
                  <a:moveTo>
                    <a:pt x="2952902" y="51435"/>
                  </a:moveTo>
                  <a:cubicBezTo>
                    <a:pt x="2957474" y="51435"/>
                    <a:pt x="2967418" y="53378"/>
                    <a:pt x="2982735" y="57264"/>
                  </a:cubicBezTo>
                  <a:cubicBezTo>
                    <a:pt x="2998051" y="61150"/>
                    <a:pt x="3035427" y="63093"/>
                    <a:pt x="3094863" y="63093"/>
                  </a:cubicBezTo>
                  <a:cubicBezTo>
                    <a:pt x="3136011" y="63093"/>
                    <a:pt x="3173616" y="62636"/>
                    <a:pt x="3207677" y="61722"/>
                  </a:cubicBezTo>
                  <a:cubicBezTo>
                    <a:pt x="3241738" y="60807"/>
                    <a:pt x="3271342" y="59664"/>
                    <a:pt x="3296488" y="58293"/>
                  </a:cubicBezTo>
                  <a:lnTo>
                    <a:pt x="3341065" y="55550"/>
                  </a:lnTo>
                  <a:cubicBezTo>
                    <a:pt x="3347009" y="55550"/>
                    <a:pt x="3349981" y="58064"/>
                    <a:pt x="3349981" y="63093"/>
                  </a:cubicBezTo>
                  <a:cubicBezTo>
                    <a:pt x="3349981" y="80924"/>
                    <a:pt x="3338665" y="92811"/>
                    <a:pt x="3316033" y="98755"/>
                  </a:cubicBezTo>
                  <a:cubicBezTo>
                    <a:pt x="3293402" y="104699"/>
                    <a:pt x="3244139" y="108585"/>
                    <a:pt x="3168244" y="110414"/>
                  </a:cubicBezTo>
                  <a:lnTo>
                    <a:pt x="3149727" y="185852"/>
                  </a:lnTo>
                  <a:cubicBezTo>
                    <a:pt x="3121381" y="298780"/>
                    <a:pt x="3104921" y="376047"/>
                    <a:pt x="3100350" y="417652"/>
                  </a:cubicBezTo>
                  <a:cubicBezTo>
                    <a:pt x="3095777" y="459257"/>
                    <a:pt x="3092463" y="486003"/>
                    <a:pt x="3090405" y="497891"/>
                  </a:cubicBezTo>
                  <a:cubicBezTo>
                    <a:pt x="3088348" y="509778"/>
                    <a:pt x="3079318" y="515721"/>
                    <a:pt x="3063316" y="515721"/>
                  </a:cubicBezTo>
                  <a:cubicBezTo>
                    <a:pt x="3056458" y="515721"/>
                    <a:pt x="3049829" y="514121"/>
                    <a:pt x="3043428" y="510921"/>
                  </a:cubicBezTo>
                  <a:cubicBezTo>
                    <a:pt x="3037027" y="507720"/>
                    <a:pt x="3033827" y="502463"/>
                    <a:pt x="3033827" y="495147"/>
                  </a:cubicBezTo>
                  <a:cubicBezTo>
                    <a:pt x="3033827" y="462686"/>
                    <a:pt x="3041485" y="415366"/>
                    <a:pt x="3056801" y="353187"/>
                  </a:cubicBezTo>
                  <a:cubicBezTo>
                    <a:pt x="3072118" y="291008"/>
                    <a:pt x="3080232" y="257632"/>
                    <a:pt x="3081147" y="253060"/>
                  </a:cubicBezTo>
                  <a:lnTo>
                    <a:pt x="3117494" y="111099"/>
                  </a:lnTo>
                  <a:cubicBezTo>
                    <a:pt x="3015081" y="111099"/>
                    <a:pt x="2958046" y="108242"/>
                    <a:pt x="2946387" y="102527"/>
                  </a:cubicBezTo>
                  <a:cubicBezTo>
                    <a:pt x="2934729" y="96812"/>
                    <a:pt x="2928900" y="89382"/>
                    <a:pt x="2928900" y="80238"/>
                  </a:cubicBezTo>
                  <a:cubicBezTo>
                    <a:pt x="2928900" y="73380"/>
                    <a:pt x="2931643" y="66865"/>
                    <a:pt x="2937129" y="60693"/>
                  </a:cubicBezTo>
                  <a:cubicBezTo>
                    <a:pt x="2942615" y="54521"/>
                    <a:pt x="2947873" y="51435"/>
                    <a:pt x="2952902" y="51435"/>
                  </a:cubicBezTo>
                  <a:close/>
                  <a:moveTo>
                    <a:pt x="3492779" y="5486"/>
                  </a:moveTo>
                  <a:cubicBezTo>
                    <a:pt x="3500552" y="5486"/>
                    <a:pt x="3508324" y="8458"/>
                    <a:pt x="3516097" y="14402"/>
                  </a:cubicBezTo>
                  <a:cubicBezTo>
                    <a:pt x="3523869" y="20345"/>
                    <a:pt x="3527755" y="28575"/>
                    <a:pt x="3527755" y="39090"/>
                  </a:cubicBezTo>
                  <a:cubicBezTo>
                    <a:pt x="3527755" y="52349"/>
                    <a:pt x="3523640" y="62751"/>
                    <a:pt x="3515411" y="70294"/>
                  </a:cubicBezTo>
                  <a:cubicBezTo>
                    <a:pt x="3507181" y="77838"/>
                    <a:pt x="3493465" y="81610"/>
                    <a:pt x="3474263" y="81610"/>
                  </a:cubicBezTo>
                  <a:cubicBezTo>
                    <a:pt x="3462375" y="81610"/>
                    <a:pt x="3454374" y="77381"/>
                    <a:pt x="3450260" y="68923"/>
                  </a:cubicBezTo>
                  <a:cubicBezTo>
                    <a:pt x="3446145" y="60465"/>
                    <a:pt x="3444088" y="51663"/>
                    <a:pt x="3444088" y="42519"/>
                  </a:cubicBezTo>
                  <a:cubicBezTo>
                    <a:pt x="3444088" y="32004"/>
                    <a:pt x="3448202" y="23203"/>
                    <a:pt x="3456432" y="16116"/>
                  </a:cubicBezTo>
                  <a:cubicBezTo>
                    <a:pt x="3464662" y="9030"/>
                    <a:pt x="3476777" y="5486"/>
                    <a:pt x="3492779" y="5486"/>
                  </a:cubicBezTo>
                  <a:close/>
                  <a:moveTo>
                    <a:pt x="1368705" y="5486"/>
                  </a:moveTo>
                  <a:cubicBezTo>
                    <a:pt x="1376477" y="5486"/>
                    <a:pt x="1384249" y="8458"/>
                    <a:pt x="1392022" y="14402"/>
                  </a:cubicBezTo>
                  <a:cubicBezTo>
                    <a:pt x="1399794" y="20345"/>
                    <a:pt x="1403680" y="28575"/>
                    <a:pt x="1403680" y="39090"/>
                  </a:cubicBezTo>
                  <a:cubicBezTo>
                    <a:pt x="1403680" y="52349"/>
                    <a:pt x="1399566" y="62751"/>
                    <a:pt x="1391336" y="70294"/>
                  </a:cubicBezTo>
                  <a:cubicBezTo>
                    <a:pt x="1383106" y="77838"/>
                    <a:pt x="1369390" y="81610"/>
                    <a:pt x="1350188" y="81610"/>
                  </a:cubicBezTo>
                  <a:cubicBezTo>
                    <a:pt x="1338301" y="81610"/>
                    <a:pt x="1330300" y="77381"/>
                    <a:pt x="1326185" y="68923"/>
                  </a:cubicBezTo>
                  <a:cubicBezTo>
                    <a:pt x="1322070" y="60465"/>
                    <a:pt x="1320013" y="51663"/>
                    <a:pt x="1320013" y="42519"/>
                  </a:cubicBezTo>
                  <a:cubicBezTo>
                    <a:pt x="1320013" y="32004"/>
                    <a:pt x="1324128" y="23203"/>
                    <a:pt x="1332357" y="16116"/>
                  </a:cubicBezTo>
                  <a:cubicBezTo>
                    <a:pt x="1340587" y="9030"/>
                    <a:pt x="1352703" y="5486"/>
                    <a:pt x="1368705" y="5486"/>
                  </a:cubicBezTo>
                  <a:close/>
                  <a:moveTo>
                    <a:pt x="3712540" y="0"/>
                  </a:moveTo>
                  <a:cubicBezTo>
                    <a:pt x="3719856" y="0"/>
                    <a:pt x="3725685" y="1829"/>
                    <a:pt x="3730028" y="5486"/>
                  </a:cubicBezTo>
                  <a:cubicBezTo>
                    <a:pt x="3734372" y="9144"/>
                    <a:pt x="3736543" y="14859"/>
                    <a:pt x="3736543" y="22631"/>
                  </a:cubicBezTo>
                  <a:cubicBezTo>
                    <a:pt x="3736543" y="28118"/>
                    <a:pt x="3717226" y="88582"/>
                    <a:pt x="3678593" y="204025"/>
                  </a:cubicBezTo>
                  <a:cubicBezTo>
                    <a:pt x="3639960" y="319468"/>
                    <a:pt x="3620643" y="397078"/>
                    <a:pt x="3620643" y="436854"/>
                  </a:cubicBezTo>
                  <a:cubicBezTo>
                    <a:pt x="3620643" y="459714"/>
                    <a:pt x="3626587" y="474231"/>
                    <a:pt x="3638474" y="480403"/>
                  </a:cubicBezTo>
                  <a:cubicBezTo>
                    <a:pt x="3650361" y="486575"/>
                    <a:pt x="3656305" y="492633"/>
                    <a:pt x="3656305" y="498576"/>
                  </a:cubicBezTo>
                  <a:cubicBezTo>
                    <a:pt x="3656305" y="503148"/>
                    <a:pt x="3654362" y="507378"/>
                    <a:pt x="3650475" y="511264"/>
                  </a:cubicBezTo>
                  <a:cubicBezTo>
                    <a:pt x="3646589" y="515150"/>
                    <a:pt x="3640760" y="517093"/>
                    <a:pt x="3632987" y="517093"/>
                  </a:cubicBezTo>
                  <a:cubicBezTo>
                    <a:pt x="3609670" y="517093"/>
                    <a:pt x="3592525" y="510807"/>
                    <a:pt x="3581552" y="498234"/>
                  </a:cubicBezTo>
                  <a:cubicBezTo>
                    <a:pt x="3570580" y="485661"/>
                    <a:pt x="3565093" y="465887"/>
                    <a:pt x="3565093" y="438912"/>
                  </a:cubicBezTo>
                  <a:cubicBezTo>
                    <a:pt x="3565093" y="423824"/>
                    <a:pt x="3567036" y="405193"/>
                    <a:pt x="3570922" y="383019"/>
                  </a:cubicBezTo>
                  <a:cubicBezTo>
                    <a:pt x="3574809" y="360845"/>
                    <a:pt x="3584753" y="323926"/>
                    <a:pt x="3600755" y="272262"/>
                  </a:cubicBezTo>
                  <a:lnTo>
                    <a:pt x="3669335" y="54178"/>
                  </a:lnTo>
                  <a:cubicBezTo>
                    <a:pt x="3671164" y="49149"/>
                    <a:pt x="3672078" y="44120"/>
                    <a:pt x="3672078" y="39090"/>
                  </a:cubicBezTo>
                  <a:lnTo>
                    <a:pt x="3671392" y="34290"/>
                  </a:lnTo>
                  <a:cubicBezTo>
                    <a:pt x="3671392" y="22403"/>
                    <a:pt x="3676079" y="13716"/>
                    <a:pt x="3685451" y="8229"/>
                  </a:cubicBezTo>
                  <a:cubicBezTo>
                    <a:pt x="3694824" y="2743"/>
                    <a:pt x="3703853" y="0"/>
                    <a:pt x="3712540" y="0"/>
                  </a:cubicBezTo>
                  <a:close/>
                </a:path>
              </a:pathLst>
            </a:custGeom>
            <a:solidFill>
              <a:srgbClr val="A7BA6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GB" sz="5400" i="1" dirty="0">
                <a:solidFill>
                  <a:srgbClr val="A7BA62"/>
                </a:solidFill>
                <a:latin typeface="Cavolini" panose="020B0502040204020203" pitchFamily="66" charset="0"/>
                <a:ea typeface="Source Sans Pro" panose="020B0503030403020204" pitchFamily="34" charset="0"/>
                <a:cs typeface="Cavolini" panose="020B0502040204020203" pitchFamily="66" charset="0"/>
              </a:endParaRPr>
            </a:p>
          </p:txBody>
        </p:sp>
      </p:grpSp>
    </p:spTree>
    <p:extLst>
      <p:ext uri="{BB962C8B-B14F-4D97-AF65-F5344CB8AC3E}">
        <p14:creationId xmlns:p14="http://schemas.microsoft.com/office/powerpoint/2010/main" val="3879639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6FEE79-4207-4207-A7F4-FEB4C3D1EB2D}"/>
              </a:ext>
            </a:extLst>
          </p:cNvPr>
          <p:cNvSpPr/>
          <p:nvPr/>
        </p:nvSpPr>
        <p:spPr>
          <a:xfrm>
            <a:off x="-1392832" y="1484784"/>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9282EB0-4A5A-41E8-B524-92F94E7582A7}"/>
              </a:ext>
            </a:extLst>
          </p:cNvPr>
          <p:cNvSpPr/>
          <p:nvPr/>
        </p:nvSpPr>
        <p:spPr>
          <a:xfrm>
            <a:off x="-539228" y="1484784"/>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79C1726-3035-43DF-BBFD-688BC4E6292E}"/>
              </a:ext>
            </a:extLst>
          </p:cNvPr>
          <p:cNvSpPr/>
          <p:nvPr/>
        </p:nvSpPr>
        <p:spPr>
          <a:xfrm>
            <a:off x="314376" y="1484784"/>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19BE49B-3368-4616-99D4-1D03F5F3DA48}"/>
              </a:ext>
            </a:extLst>
          </p:cNvPr>
          <p:cNvSpPr/>
          <p:nvPr/>
        </p:nvSpPr>
        <p:spPr>
          <a:xfrm>
            <a:off x="1167980" y="1484784"/>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0EEECEB-230B-47D8-B3FA-EACED96FAD79}"/>
              </a:ext>
            </a:extLst>
          </p:cNvPr>
          <p:cNvSpPr txBox="1"/>
          <p:nvPr/>
        </p:nvSpPr>
        <p:spPr>
          <a:xfrm>
            <a:off x="-10564" y="561454"/>
            <a:ext cx="1213644" cy="369332"/>
          </a:xfrm>
          <a:prstGeom prst="rect">
            <a:avLst/>
          </a:prstGeom>
          <a:noFill/>
        </p:spPr>
        <p:txBody>
          <a:bodyPr wrap="square" rtlCol="0">
            <a:spAutoFit/>
          </a:bodyPr>
          <a:lstStyle/>
          <a:p>
            <a:r>
              <a:rPr lang="en-GB" b="1" dirty="0"/>
              <a:t>4</a:t>
            </a:r>
          </a:p>
        </p:txBody>
      </p:sp>
      <p:sp>
        <p:nvSpPr>
          <p:cNvPr id="7" name="TextBox 6">
            <a:extLst>
              <a:ext uri="{FF2B5EF4-FFF2-40B4-BE49-F238E27FC236}">
                <a16:creationId xmlns:a16="http://schemas.microsoft.com/office/drawing/2014/main" id="{C4B71994-EEDB-4C0E-A541-726E0B76C9D0}"/>
              </a:ext>
            </a:extLst>
          </p:cNvPr>
          <p:cNvSpPr txBox="1"/>
          <p:nvPr/>
        </p:nvSpPr>
        <p:spPr>
          <a:xfrm>
            <a:off x="-1392832" y="1106160"/>
            <a:ext cx="720080" cy="369332"/>
          </a:xfrm>
          <a:prstGeom prst="rect">
            <a:avLst/>
          </a:prstGeom>
          <a:noFill/>
        </p:spPr>
        <p:txBody>
          <a:bodyPr wrap="square" rtlCol="0">
            <a:spAutoFit/>
          </a:bodyPr>
          <a:lstStyle/>
          <a:p>
            <a:r>
              <a:rPr lang="en-GB" dirty="0"/>
              <a:t>0</a:t>
            </a:r>
          </a:p>
        </p:txBody>
      </p:sp>
      <p:sp>
        <p:nvSpPr>
          <p:cNvPr id="8" name="TextBox 7">
            <a:extLst>
              <a:ext uri="{FF2B5EF4-FFF2-40B4-BE49-F238E27FC236}">
                <a16:creationId xmlns:a16="http://schemas.microsoft.com/office/drawing/2014/main" id="{16D43939-5C6E-4316-8781-27752677EA54}"/>
              </a:ext>
            </a:extLst>
          </p:cNvPr>
          <p:cNvSpPr txBox="1"/>
          <p:nvPr/>
        </p:nvSpPr>
        <p:spPr>
          <a:xfrm>
            <a:off x="-539228" y="1115452"/>
            <a:ext cx="720080" cy="369332"/>
          </a:xfrm>
          <a:prstGeom prst="rect">
            <a:avLst/>
          </a:prstGeom>
          <a:noFill/>
        </p:spPr>
        <p:txBody>
          <a:bodyPr wrap="square" rtlCol="0">
            <a:spAutoFit/>
          </a:bodyPr>
          <a:lstStyle/>
          <a:p>
            <a:r>
              <a:rPr lang="en-GB" dirty="0"/>
              <a:t>1</a:t>
            </a:r>
          </a:p>
        </p:txBody>
      </p:sp>
      <p:sp>
        <p:nvSpPr>
          <p:cNvPr id="9" name="TextBox 8">
            <a:extLst>
              <a:ext uri="{FF2B5EF4-FFF2-40B4-BE49-F238E27FC236}">
                <a16:creationId xmlns:a16="http://schemas.microsoft.com/office/drawing/2014/main" id="{29AAE115-0380-4CD1-A994-AB28A0F02BD7}"/>
              </a:ext>
            </a:extLst>
          </p:cNvPr>
          <p:cNvSpPr txBox="1"/>
          <p:nvPr/>
        </p:nvSpPr>
        <p:spPr>
          <a:xfrm>
            <a:off x="314376" y="1124744"/>
            <a:ext cx="720080" cy="369332"/>
          </a:xfrm>
          <a:prstGeom prst="rect">
            <a:avLst/>
          </a:prstGeom>
          <a:noFill/>
        </p:spPr>
        <p:txBody>
          <a:bodyPr wrap="square" rtlCol="0">
            <a:spAutoFit/>
          </a:bodyPr>
          <a:lstStyle/>
          <a:p>
            <a:r>
              <a:rPr lang="en-GB" dirty="0"/>
              <a:t>2</a:t>
            </a:r>
          </a:p>
        </p:txBody>
      </p:sp>
      <p:sp>
        <p:nvSpPr>
          <p:cNvPr id="10" name="TextBox 9">
            <a:extLst>
              <a:ext uri="{FF2B5EF4-FFF2-40B4-BE49-F238E27FC236}">
                <a16:creationId xmlns:a16="http://schemas.microsoft.com/office/drawing/2014/main" id="{CEDB2161-6114-47E6-9A4B-CC7BFA071C97}"/>
              </a:ext>
            </a:extLst>
          </p:cNvPr>
          <p:cNvSpPr txBox="1"/>
          <p:nvPr/>
        </p:nvSpPr>
        <p:spPr>
          <a:xfrm>
            <a:off x="1301504" y="1124744"/>
            <a:ext cx="720080" cy="369332"/>
          </a:xfrm>
          <a:prstGeom prst="rect">
            <a:avLst/>
          </a:prstGeom>
          <a:noFill/>
        </p:spPr>
        <p:txBody>
          <a:bodyPr wrap="square" rtlCol="0">
            <a:spAutoFit/>
          </a:bodyPr>
          <a:lstStyle/>
          <a:p>
            <a:r>
              <a:rPr lang="en-GB" dirty="0"/>
              <a:t>3</a:t>
            </a:r>
          </a:p>
        </p:txBody>
      </p:sp>
      <p:sp>
        <p:nvSpPr>
          <p:cNvPr id="11" name="Rectangle 10">
            <a:extLst>
              <a:ext uri="{FF2B5EF4-FFF2-40B4-BE49-F238E27FC236}">
                <a16:creationId xmlns:a16="http://schemas.microsoft.com/office/drawing/2014/main" id="{410187B0-B2AA-47F4-AFE4-B465F8D9BFC4}"/>
              </a:ext>
            </a:extLst>
          </p:cNvPr>
          <p:cNvSpPr/>
          <p:nvPr/>
        </p:nvSpPr>
        <p:spPr>
          <a:xfrm>
            <a:off x="-1259308" y="3645024"/>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A3FB74C1-F8D1-48E5-B5E8-2DCBA4471ECC}"/>
              </a:ext>
            </a:extLst>
          </p:cNvPr>
          <p:cNvSpPr/>
          <p:nvPr/>
        </p:nvSpPr>
        <p:spPr>
          <a:xfrm>
            <a:off x="-405704" y="3645024"/>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E3A4CA5-7101-4574-B1FC-F5A8CBFC3A64}"/>
              </a:ext>
            </a:extLst>
          </p:cNvPr>
          <p:cNvSpPr/>
          <p:nvPr/>
        </p:nvSpPr>
        <p:spPr>
          <a:xfrm>
            <a:off x="447900" y="3645024"/>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D34799A-78EF-4CF1-95B8-C99026481664}"/>
              </a:ext>
            </a:extLst>
          </p:cNvPr>
          <p:cNvSpPr/>
          <p:nvPr/>
        </p:nvSpPr>
        <p:spPr>
          <a:xfrm>
            <a:off x="1301504" y="3645024"/>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BF76FE7D-E1A4-48F7-AF5E-9A07FFD2CBE5}"/>
              </a:ext>
            </a:extLst>
          </p:cNvPr>
          <p:cNvSpPr txBox="1"/>
          <p:nvPr/>
        </p:nvSpPr>
        <p:spPr>
          <a:xfrm>
            <a:off x="-1259308" y="3266400"/>
            <a:ext cx="720080" cy="369332"/>
          </a:xfrm>
          <a:prstGeom prst="rect">
            <a:avLst/>
          </a:prstGeom>
          <a:noFill/>
        </p:spPr>
        <p:txBody>
          <a:bodyPr wrap="square" rtlCol="0">
            <a:spAutoFit/>
          </a:bodyPr>
          <a:lstStyle/>
          <a:p>
            <a:r>
              <a:rPr lang="en-GB" dirty="0"/>
              <a:t>-1.5</a:t>
            </a:r>
          </a:p>
        </p:txBody>
      </p:sp>
      <p:sp>
        <p:nvSpPr>
          <p:cNvPr id="16" name="TextBox 15">
            <a:extLst>
              <a:ext uri="{FF2B5EF4-FFF2-40B4-BE49-F238E27FC236}">
                <a16:creationId xmlns:a16="http://schemas.microsoft.com/office/drawing/2014/main" id="{D7D3ED0C-44C1-415E-9963-520AEA0DDAE8}"/>
              </a:ext>
            </a:extLst>
          </p:cNvPr>
          <p:cNvSpPr txBox="1"/>
          <p:nvPr/>
        </p:nvSpPr>
        <p:spPr>
          <a:xfrm>
            <a:off x="-405704" y="3275692"/>
            <a:ext cx="720080" cy="369332"/>
          </a:xfrm>
          <a:prstGeom prst="rect">
            <a:avLst/>
          </a:prstGeom>
          <a:noFill/>
        </p:spPr>
        <p:txBody>
          <a:bodyPr wrap="square" rtlCol="0">
            <a:spAutoFit/>
          </a:bodyPr>
          <a:lstStyle/>
          <a:p>
            <a:r>
              <a:rPr lang="en-GB" dirty="0"/>
              <a:t>-0.5</a:t>
            </a:r>
          </a:p>
        </p:txBody>
      </p:sp>
      <p:sp>
        <p:nvSpPr>
          <p:cNvPr id="17" name="TextBox 16">
            <a:extLst>
              <a:ext uri="{FF2B5EF4-FFF2-40B4-BE49-F238E27FC236}">
                <a16:creationId xmlns:a16="http://schemas.microsoft.com/office/drawing/2014/main" id="{1633DDFD-97D9-49FE-A6EE-F342548FE186}"/>
              </a:ext>
            </a:extLst>
          </p:cNvPr>
          <p:cNvSpPr txBox="1"/>
          <p:nvPr/>
        </p:nvSpPr>
        <p:spPr>
          <a:xfrm>
            <a:off x="447900" y="3284984"/>
            <a:ext cx="720080" cy="369332"/>
          </a:xfrm>
          <a:prstGeom prst="rect">
            <a:avLst/>
          </a:prstGeom>
          <a:noFill/>
        </p:spPr>
        <p:txBody>
          <a:bodyPr wrap="square" rtlCol="0">
            <a:spAutoFit/>
          </a:bodyPr>
          <a:lstStyle/>
          <a:p>
            <a:r>
              <a:rPr lang="en-GB" dirty="0"/>
              <a:t>0.5</a:t>
            </a:r>
          </a:p>
        </p:txBody>
      </p:sp>
      <p:sp>
        <p:nvSpPr>
          <p:cNvPr id="18" name="TextBox 17">
            <a:extLst>
              <a:ext uri="{FF2B5EF4-FFF2-40B4-BE49-F238E27FC236}">
                <a16:creationId xmlns:a16="http://schemas.microsoft.com/office/drawing/2014/main" id="{1229F7E3-0DD7-409D-9960-46F848E2678B}"/>
              </a:ext>
            </a:extLst>
          </p:cNvPr>
          <p:cNvSpPr txBox="1"/>
          <p:nvPr/>
        </p:nvSpPr>
        <p:spPr>
          <a:xfrm>
            <a:off x="1435028" y="3284984"/>
            <a:ext cx="720080" cy="369332"/>
          </a:xfrm>
          <a:prstGeom prst="rect">
            <a:avLst/>
          </a:prstGeom>
          <a:noFill/>
        </p:spPr>
        <p:txBody>
          <a:bodyPr wrap="square" rtlCol="0">
            <a:spAutoFit/>
          </a:bodyPr>
          <a:lstStyle/>
          <a:p>
            <a:r>
              <a:rPr lang="en-GB" dirty="0"/>
              <a:t>1.5</a:t>
            </a:r>
          </a:p>
        </p:txBody>
      </p:sp>
      <p:cxnSp>
        <p:nvCxnSpPr>
          <p:cNvPr id="20" name="Straight Arrow Connector 19">
            <a:extLst>
              <a:ext uri="{FF2B5EF4-FFF2-40B4-BE49-F238E27FC236}">
                <a16:creationId xmlns:a16="http://schemas.microsoft.com/office/drawing/2014/main" id="{DEEE1C8C-2CFE-4F36-BE9D-8752891AAF8B}"/>
              </a:ext>
            </a:extLst>
          </p:cNvPr>
          <p:cNvCxnSpPr/>
          <p:nvPr/>
        </p:nvCxnSpPr>
        <p:spPr>
          <a:xfrm>
            <a:off x="314376" y="2420888"/>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E7A8F00-82B4-433D-88CB-3EA0C1707429}"/>
              </a:ext>
            </a:extLst>
          </p:cNvPr>
          <p:cNvSpPr/>
          <p:nvPr/>
        </p:nvSpPr>
        <p:spPr>
          <a:xfrm>
            <a:off x="3287688" y="1475492"/>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3BEC3B0A-B16C-40C8-A6A4-216971C368E2}"/>
              </a:ext>
            </a:extLst>
          </p:cNvPr>
          <p:cNvSpPr/>
          <p:nvPr/>
        </p:nvSpPr>
        <p:spPr>
          <a:xfrm>
            <a:off x="4160168" y="1484784"/>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77BBA67F-CEBF-4D51-8AF4-6E39D67E571B}"/>
              </a:ext>
            </a:extLst>
          </p:cNvPr>
          <p:cNvSpPr/>
          <p:nvPr/>
        </p:nvSpPr>
        <p:spPr>
          <a:xfrm>
            <a:off x="5032648" y="1494076"/>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AF918EC3-A9ED-4053-86CE-F19C00C4BB55}"/>
              </a:ext>
            </a:extLst>
          </p:cNvPr>
          <p:cNvSpPr/>
          <p:nvPr/>
        </p:nvSpPr>
        <p:spPr>
          <a:xfrm>
            <a:off x="5905128" y="1503368"/>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8499E9BF-A528-4307-8DF7-BC474D07BBA3}"/>
              </a:ext>
            </a:extLst>
          </p:cNvPr>
          <p:cNvSpPr/>
          <p:nvPr/>
        </p:nvSpPr>
        <p:spPr>
          <a:xfrm>
            <a:off x="6777608" y="1512660"/>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7760CD4E-A68A-4BDA-8866-D4469946EDA2}"/>
              </a:ext>
            </a:extLst>
          </p:cNvPr>
          <p:cNvSpPr txBox="1"/>
          <p:nvPr/>
        </p:nvSpPr>
        <p:spPr>
          <a:xfrm>
            <a:off x="3440088" y="1057382"/>
            <a:ext cx="720080" cy="369332"/>
          </a:xfrm>
          <a:prstGeom prst="rect">
            <a:avLst/>
          </a:prstGeom>
          <a:noFill/>
        </p:spPr>
        <p:txBody>
          <a:bodyPr wrap="square" rtlCol="0">
            <a:spAutoFit/>
          </a:bodyPr>
          <a:lstStyle/>
          <a:p>
            <a:r>
              <a:rPr lang="en-GB" dirty="0"/>
              <a:t>0</a:t>
            </a:r>
          </a:p>
        </p:txBody>
      </p:sp>
      <p:sp>
        <p:nvSpPr>
          <p:cNvPr id="27" name="TextBox 26">
            <a:extLst>
              <a:ext uri="{FF2B5EF4-FFF2-40B4-BE49-F238E27FC236}">
                <a16:creationId xmlns:a16="http://schemas.microsoft.com/office/drawing/2014/main" id="{3248D289-2600-4AA5-8479-864E542F4FC8}"/>
              </a:ext>
            </a:extLst>
          </p:cNvPr>
          <p:cNvSpPr txBox="1"/>
          <p:nvPr/>
        </p:nvSpPr>
        <p:spPr>
          <a:xfrm>
            <a:off x="4293692" y="1066674"/>
            <a:ext cx="720080" cy="369332"/>
          </a:xfrm>
          <a:prstGeom prst="rect">
            <a:avLst/>
          </a:prstGeom>
          <a:noFill/>
        </p:spPr>
        <p:txBody>
          <a:bodyPr wrap="square" rtlCol="0">
            <a:spAutoFit/>
          </a:bodyPr>
          <a:lstStyle/>
          <a:p>
            <a:r>
              <a:rPr lang="en-GB" dirty="0"/>
              <a:t>1</a:t>
            </a:r>
          </a:p>
        </p:txBody>
      </p:sp>
      <p:sp>
        <p:nvSpPr>
          <p:cNvPr id="28" name="TextBox 27">
            <a:extLst>
              <a:ext uri="{FF2B5EF4-FFF2-40B4-BE49-F238E27FC236}">
                <a16:creationId xmlns:a16="http://schemas.microsoft.com/office/drawing/2014/main" id="{9E8B4DBF-8242-4432-B155-6683D6876616}"/>
              </a:ext>
            </a:extLst>
          </p:cNvPr>
          <p:cNvSpPr txBox="1"/>
          <p:nvPr/>
        </p:nvSpPr>
        <p:spPr>
          <a:xfrm>
            <a:off x="5147296" y="1075966"/>
            <a:ext cx="720080" cy="369332"/>
          </a:xfrm>
          <a:prstGeom prst="rect">
            <a:avLst/>
          </a:prstGeom>
          <a:noFill/>
        </p:spPr>
        <p:txBody>
          <a:bodyPr wrap="square" rtlCol="0">
            <a:spAutoFit/>
          </a:bodyPr>
          <a:lstStyle/>
          <a:p>
            <a:r>
              <a:rPr lang="en-GB" dirty="0"/>
              <a:t>2</a:t>
            </a:r>
          </a:p>
        </p:txBody>
      </p:sp>
      <p:sp>
        <p:nvSpPr>
          <p:cNvPr id="29" name="TextBox 28">
            <a:extLst>
              <a:ext uri="{FF2B5EF4-FFF2-40B4-BE49-F238E27FC236}">
                <a16:creationId xmlns:a16="http://schemas.microsoft.com/office/drawing/2014/main" id="{145AC0E6-E208-4FE8-B527-EC5CE3F6041D}"/>
              </a:ext>
            </a:extLst>
          </p:cNvPr>
          <p:cNvSpPr txBox="1"/>
          <p:nvPr/>
        </p:nvSpPr>
        <p:spPr>
          <a:xfrm>
            <a:off x="6134424" y="1075966"/>
            <a:ext cx="720080" cy="369332"/>
          </a:xfrm>
          <a:prstGeom prst="rect">
            <a:avLst/>
          </a:prstGeom>
          <a:noFill/>
        </p:spPr>
        <p:txBody>
          <a:bodyPr wrap="square" rtlCol="0">
            <a:spAutoFit/>
          </a:bodyPr>
          <a:lstStyle/>
          <a:p>
            <a:r>
              <a:rPr lang="en-GB" dirty="0"/>
              <a:t>3</a:t>
            </a:r>
          </a:p>
        </p:txBody>
      </p:sp>
      <p:sp>
        <p:nvSpPr>
          <p:cNvPr id="30" name="TextBox 29">
            <a:extLst>
              <a:ext uri="{FF2B5EF4-FFF2-40B4-BE49-F238E27FC236}">
                <a16:creationId xmlns:a16="http://schemas.microsoft.com/office/drawing/2014/main" id="{9C3F7882-0506-4E43-8CCC-D1AC5ACA3782}"/>
              </a:ext>
            </a:extLst>
          </p:cNvPr>
          <p:cNvSpPr txBox="1"/>
          <p:nvPr/>
        </p:nvSpPr>
        <p:spPr>
          <a:xfrm>
            <a:off x="6997848" y="1075966"/>
            <a:ext cx="720080" cy="369332"/>
          </a:xfrm>
          <a:prstGeom prst="rect">
            <a:avLst/>
          </a:prstGeom>
          <a:noFill/>
        </p:spPr>
        <p:txBody>
          <a:bodyPr wrap="square" rtlCol="0">
            <a:spAutoFit/>
          </a:bodyPr>
          <a:lstStyle/>
          <a:p>
            <a:r>
              <a:rPr lang="en-GB" dirty="0"/>
              <a:t>4</a:t>
            </a:r>
          </a:p>
        </p:txBody>
      </p:sp>
      <p:sp>
        <p:nvSpPr>
          <p:cNvPr id="31" name="Rectangle 30">
            <a:extLst>
              <a:ext uri="{FF2B5EF4-FFF2-40B4-BE49-F238E27FC236}">
                <a16:creationId xmlns:a16="http://schemas.microsoft.com/office/drawing/2014/main" id="{732E3BA6-17DC-47EB-A5E6-9E9129A7B171}"/>
              </a:ext>
            </a:extLst>
          </p:cNvPr>
          <p:cNvSpPr/>
          <p:nvPr/>
        </p:nvSpPr>
        <p:spPr>
          <a:xfrm>
            <a:off x="3287688" y="3635732"/>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7EBCA951-45E3-4190-ABD9-3B52D9068354}"/>
              </a:ext>
            </a:extLst>
          </p:cNvPr>
          <p:cNvSpPr/>
          <p:nvPr/>
        </p:nvSpPr>
        <p:spPr>
          <a:xfrm>
            <a:off x="4160168" y="3645024"/>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A635EF7A-3270-47CE-99FF-9C18BF26CD47}"/>
              </a:ext>
            </a:extLst>
          </p:cNvPr>
          <p:cNvSpPr/>
          <p:nvPr/>
        </p:nvSpPr>
        <p:spPr>
          <a:xfrm>
            <a:off x="5032648" y="3654316"/>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4A666E11-0F4E-4A0A-85AF-BD51CBBA81F1}"/>
              </a:ext>
            </a:extLst>
          </p:cNvPr>
          <p:cNvSpPr/>
          <p:nvPr/>
        </p:nvSpPr>
        <p:spPr>
          <a:xfrm>
            <a:off x="5905128" y="3663608"/>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BB650E82-89D8-405B-B1C2-DE0D953120E1}"/>
              </a:ext>
            </a:extLst>
          </p:cNvPr>
          <p:cNvSpPr/>
          <p:nvPr/>
        </p:nvSpPr>
        <p:spPr>
          <a:xfrm>
            <a:off x="6777608" y="3672900"/>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09EAB2EC-1908-4C5A-A21B-68A7C7000FFB}"/>
              </a:ext>
            </a:extLst>
          </p:cNvPr>
          <p:cNvSpPr txBox="1"/>
          <p:nvPr/>
        </p:nvSpPr>
        <p:spPr>
          <a:xfrm>
            <a:off x="3440088" y="3217622"/>
            <a:ext cx="720080" cy="369332"/>
          </a:xfrm>
          <a:prstGeom prst="rect">
            <a:avLst/>
          </a:prstGeom>
          <a:noFill/>
        </p:spPr>
        <p:txBody>
          <a:bodyPr wrap="square" rtlCol="0">
            <a:spAutoFit/>
          </a:bodyPr>
          <a:lstStyle/>
          <a:p>
            <a:r>
              <a:rPr lang="en-GB" dirty="0"/>
              <a:t>-2</a:t>
            </a:r>
          </a:p>
        </p:txBody>
      </p:sp>
      <p:sp>
        <p:nvSpPr>
          <p:cNvPr id="37" name="TextBox 36">
            <a:extLst>
              <a:ext uri="{FF2B5EF4-FFF2-40B4-BE49-F238E27FC236}">
                <a16:creationId xmlns:a16="http://schemas.microsoft.com/office/drawing/2014/main" id="{002339E0-F6C5-4AA5-A901-1E15C4F4E921}"/>
              </a:ext>
            </a:extLst>
          </p:cNvPr>
          <p:cNvSpPr txBox="1"/>
          <p:nvPr/>
        </p:nvSpPr>
        <p:spPr>
          <a:xfrm>
            <a:off x="4293692" y="3226914"/>
            <a:ext cx="720080" cy="369332"/>
          </a:xfrm>
          <a:prstGeom prst="rect">
            <a:avLst/>
          </a:prstGeom>
          <a:noFill/>
        </p:spPr>
        <p:txBody>
          <a:bodyPr wrap="square" rtlCol="0">
            <a:spAutoFit/>
          </a:bodyPr>
          <a:lstStyle/>
          <a:p>
            <a:r>
              <a:rPr lang="en-GB" dirty="0"/>
              <a:t>-1</a:t>
            </a:r>
          </a:p>
        </p:txBody>
      </p:sp>
      <p:sp>
        <p:nvSpPr>
          <p:cNvPr id="38" name="TextBox 37">
            <a:extLst>
              <a:ext uri="{FF2B5EF4-FFF2-40B4-BE49-F238E27FC236}">
                <a16:creationId xmlns:a16="http://schemas.microsoft.com/office/drawing/2014/main" id="{5275AB72-F322-4D28-B332-0F72DB8E9DA0}"/>
              </a:ext>
            </a:extLst>
          </p:cNvPr>
          <p:cNvSpPr txBox="1"/>
          <p:nvPr/>
        </p:nvSpPr>
        <p:spPr>
          <a:xfrm>
            <a:off x="5147296" y="3236206"/>
            <a:ext cx="720080" cy="369332"/>
          </a:xfrm>
          <a:prstGeom prst="rect">
            <a:avLst/>
          </a:prstGeom>
          <a:noFill/>
        </p:spPr>
        <p:txBody>
          <a:bodyPr wrap="square" rtlCol="0">
            <a:spAutoFit/>
          </a:bodyPr>
          <a:lstStyle/>
          <a:p>
            <a:r>
              <a:rPr lang="en-GB" dirty="0"/>
              <a:t>0</a:t>
            </a:r>
          </a:p>
        </p:txBody>
      </p:sp>
      <p:sp>
        <p:nvSpPr>
          <p:cNvPr id="39" name="TextBox 38">
            <a:extLst>
              <a:ext uri="{FF2B5EF4-FFF2-40B4-BE49-F238E27FC236}">
                <a16:creationId xmlns:a16="http://schemas.microsoft.com/office/drawing/2014/main" id="{C12945F9-6958-47E2-9AFC-CEB2C906811B}"/>
              </a:ext>
            </a:extLst>
          </p:cNvPr>
          <p:cNvSpPr txBox="1"/>
          <p:nvPr/>
        </p:nvSpPr>
        <p:spPr>
          <a:xfrm>
            <a:off x="6134424" y="3236206"/>
            <a:ext cx="720080" cy="369332"/>
          </a:xfrm>
          <a:prstGeom prst="rect">
            <a:avLst/>
          </a:prstGeom>
          <a:noFill/>
        </p:spPr>
        <p:txBody>
          <a:bodyPr wrap="square" rtlCol="0">
            <a:spAutoFit/>
          </a:bodyPr>
          <a:lstStyle/>
          <a:p>
            <a:r>
              <a:rPr lang="en-GB" dirty="0"/>
              <a:t>1</a:t>
            </a:r>
          </a:p>
        </p:txBody>
      </p:sp>
      <p:sp>
        <p:nvSpPr>
          <p:cNvPr id="40" name="TextBox 39">
            <a:extLst>
              <a:ext uri="{FF2B5EF4-FFF2-40B4-BE49-F238E27FC236}">
                <a16:creationId xmlns:a16="http://schemas.microsoft.com/office/drawing/2014/main" id="{62BF7A78-CB90-4752-8F48-645929273638}"/>
              </a:ext>
            </a:extLst>
          </p:cNvPr>
          <p:cNvSpPr txBox="1"/>
          <p:nvPr/>
        </p:nvSpPr>
        <p:spPr>
          <a:xfrm>
            <a:off x="6997848" y="3236206"/>
            <a:ext cx="720080" cy="369332"/>
          </a:xfrm>
          <a:prstGeom prst="rect">
            <a:avLst/>
          </a:prstGeom>
          <a:noFill/>
        </p:spPr>
        <p:txBody>
          <a:bodyPr wrap="square" rtlCol="0">
            <a:spAutoFit/>
          </a:bodyPr>
          <a:lstStyle/>
          <a:p>
            <a:r>
              <a:rPr lang="en-GB" dirty="0"/>
              <a:t>2</a:t>
            </a:r>
          </a:p>
        </p:txBody>
      </p:sp>
      <p:sp>
        <p:nvSpPr>
          <p:cNvPr id="41" name="TextBox 40">
            <a:extLst>
              <a:ext uri="{FF2B5EF4-FFF2-40B4-BE49-F238E27FC236}">
                <a16:creationId xmlns:a16="http://schemas.microsoft.com/office/drawing/2014/main" id="{F83986B7-3232-468C-80CC-D2268DEC5CED}"/>
              </a:ext>
            </a:extLst>
          </p:cNvPr>
          <p:cNvSpPr txBox="1"/>
          <p:nvPr/>
        </p:nvSpPr>
        <p:spPr>
          <a:xfrm>
            <a:off x="5051524" y="561454"/>
            <a:ext cx="1213644" cy="369332"/>
          </a:xfrm>
          <a:prstGeom prst="rect">
            <a:avLst/>
          </a:prstGeom>
          <a:noFill/>
        </p:spPr>
        <p:txBody>
          <a:bodyPr wrap="square" rtlCol="0">
            <a:spAutoFit/>
          </a:bodyPr>
          <a:lstStyle/>
          <a:p>
            <a:r>
              <a:rPr lang="en-GB" b="1" dirty="0"/>
              <a:t>5</a:t>
            </a:r>
          </a:p>
        </p:txBody>
      </p:sp>
      <p:cxnSp>
        <p:nvCxnSpPr>
          <p:cNvPr id="42" name="Straight Arrow Connector 41">
            <a:extLst>
              <a:ext uri="{FF2B5EF4-FFF2-40B4-BE49-F238E27FC236}">
                <a16:creationId xmlns:a16="http://schemas.microsoft.com/office/drawing/2014/main" id="{5301DD3B-E7CC-42C1-8F67-C8E714CE09C1}"/>
              </a:ext>
            </a:extLst>
          </p:cNvPr>
          <p:cNvCxnSpPr/>
          <p:nvPr/>
        </p:nvCxnSpPr>
        <p:spPr>
          <a:xfrm>
            <a:off x="5623422" y="2420888"/>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1579302-5B2E-408B-8BB8-3AA68E4FA635}"/>
              </a:ext>
            </a:extLst>
          </p:cNvPr>
          <p:cNvSpPr txBox="1"/>
          <p:nvPr/>
        </p:nvSpPr>
        <p:spPr>
          <a:xfrm>
            <a:off x="561158" y="539388"/>
            <a:ext cx="1213644" cy="369332"/>
          </a:xfrm>
          <a:prstGeom prst="rect">
            <a:avLst/>
          </a:prstGeom>
          <a:noFill/>
        </p:spPr>
        <p:txBody>
          <a:bodyPr wrap="square" rtlCol="0">
            <a:spAutoFit/>
          </a:bodyPr>
          <a:lstStyle/>
          <a:p>
            <a:r>
              <a:rPr lang="en-GB" dirty="0"/>
              <a:t>-1.5 of all</a:t>
            </a:r>
          </a:p>
        </p:txBody>
      </p:sp>
      <p:sp>
        <p:nvSpPr>
          <p:cNvPr id="44" name="TextBox 43">
            <a:extLst>
              <a:ext uri="{FF2B5EF4-FFF2-40B4-BE49-F238E27FC236}">
                <a16:creationId xmlns:a16="http://schemas.microsoft.com/office/drawing/2014/main" id="{8C1C3DF1-DD55-40D3-B5D7-F4D35401D87D}"/>
              </a:ext>
            </a:extLst>
          </p:cNvPr>
          <p:cNvSpPr txBox="1"/>
          <p:nvPr/>
        </p:nvSpPr>
        <p:spPr>
          <a:xfrm>
            <a:off x="6018386" y="561454"/>
            <a:ext cx="1213644" cy="369332"/>
          </a:xfrm>
          <a:prstGeom prst="rect">
            <a:avLst/>
          </a:prstGeom>
          <a:noFill/>
        </p:spPr>
        <p:txBody>
          <a:bodyPr wrap="square" rtlCol="0">
            <a:spAutoFit/>
          </a:bodyPr>
          <a:lstStyle/>
          <a:p>
            <a:r>
              <a:rPr lang="en-GB" dirty="0"/>
              <a:t>-2 of all</a:t>
            </a:r>
          </a:p>
        </p:txBody>
      </p:sp>
      <p:sp>
        <p:nvSpPr>
          <p:cNvPr id="45" name="Rectangle 44">
            <a:extLst>
              <a:ext uri="{FF2B5EF4-FFF2-40B4-BE49-F238E27FC236}">
                <a16:creationId xmlns:a16="http://schemas.microsoft.com/office/drawing/2014/main" id="{82275A66-FC81-4D45-AB71-D4CD754064C5}"/>
              </a:ext>
            </a:extLst>
          </p:cNvPr>
          <p:cNvSpPr/>
          <p:nvPr/>
        </p:nvSpPr>
        <p:spPr>
          <a:xfrm>
            <a:off x="8310834" y="1466116"/>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695C48BB-179C-409A-8A55-FD626359469B}"/>
              </a:ext>
            </a:extLst>
          </p:cNvPr>
          <p:cNvSpPr/>
          <p:nvPr/>
        </p:nvSpPr>
        <p:spPr>
          <a:xfrm>
            <a:off x="9183314" y="1475408"/>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2AB5C4D9-AB89-40F8-A357-326BCAD7B194}"/>
              </a:ext>
            </a:extLst>
          </p:cNvPr>
          <p:cNvSpPr/>
          <p:nvPr/>
        </p:nvSpPr>
        <p:spPr>
          <a:xfrm>
            <a:off x="10055794" y="1484700"/>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563CC3F1-9137-42EE-8485-D309305EB7E6}"/>
              </a:ext>
            </a:extLst>
          </p:cNvPr>
          <p:cNvSpPr/>
          <p:nvPr/>
        </p:nvSpPr>
        <p:spPr>
          <a:xfrm>
            <a:off x="10928274" y="1493992"/>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DF4D7939-2CA0-4361-B23F-F082263C1E84}"/>
              </a:ext>
            </a:extLst>
          </p:cNvPr>
          <p:cNvSpPr/>
          <p:nvPr/>
        </p:nvSpPr>
        <p:spPr>
          <a:xfrm>
            <a:off x="11800754" y="1503284"/>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xtBox 49">
            <a:extLst>
              <a:ext uri="{FF2B5EF4-FFF2-40B4-BE49-F238E27FC236}">
                <a16:creationId xmlns:a16="http://schemas.microsoft.com/office/drawing/2014/main" id="{9238793D-F8AD-4435-898D-7641AE116F01}"/>
              </a:ext>
            </a:extLst>
          </p:cNvPr>
          <p:cNvSpPr txBox="1"/>
          <p:nvPr/>
        </p:nvSpPr>
        <p:spPr>
          <a:xfrm>
            <a:off x="8463234" y="1048006"/>
            <a:ext cx="720080" cy="369332"/>
          </a:xfrm>
          <a:prstGeom prst="rect">
            <a:avLst/>
          </a:prstGeom>
          <a:noFill/>
        </p:spPr>
        <p:txBody>
          <a:bodyPr wrap="square" rtlCol="0">
            <a:spAutoFit/>
          </a:bodyPr>
          <a:lstStyle/>
          <a:p>
            <a:r>
              <a:rPr lang="en-GB" dirty="0"/>
              <a:t>0</a:t>
            </a:r>
          </a:p>
        </p:txBody>
      </p:sp>
      <p:sp>
        <p:nvSpPr>
          <p:cNvPr id="51" name="TextBox 50">
            <a:extLst>
              <a:ext uri="{FF2B5EF4-FFF2-40B4-BE49-F238E27FC236}">
                <a16:creationId xmlns:a16="http://schemas.microsoft.com/office/drawing/2014/main" id="{6C4C82B0-F6BC-4970-AC07-5BC7B2FB8509}"/>
              </a:ext>
            </a:extLst>
          </p:cNvPr>
          <p:cNvSpPr txBox="1"/>
          <p:nvPr/>
        </p:nvSpPr>
        <p:spPr>
          <a:xfrm>
            <a:off x="9316838" y="1057298"/>
            <a:ext cx="720080" cy="369332"/>
          </a:xfrm>
          <a:prstGeom prst="rect">
            <a:avLst/>
          </a:prstGeom>
          <a:noFill/>
        </p:spPr>
        <p:txBody>
          <a:bodyPr wrap="square" rtlCol="0">
            <a:spAutoFit/>
          </a:bodyPr>
          <a:lstStyle/>
          <a:p>
            <a:r>
              <a:rPr lang="en-GB" dirty="0"/>
              <a:t>1</a:t>
            </a:r>
          </a:p>
        </p:txBody>
      </p:sp>
      <p:sp>
        <p:nvSpPr>
          <p:cNvPr id="52" name="TextBox 51">
            <a:extLst>
              <a:ext uri="{FF2B5EF4-FFF2-40B4-BE49-F238E27FC236}">
                <a16:creationId xmlns:a16="http://schemas.microsoft.com/office/drawing/2014/main" id="{8B2849DC-D6B8-4AB8-AA88-82125419DA56}"/>
              </a:ext>
            </a:extLst>
          </p:cNvPr>
          <p:cNvSpPr txBox="1"/>
          <p:nvPr/>
        </p:nvSpPr>
        <p:spPr>
          <a:xfrm>
            <a:off x="10170442" y="1066590"/>
            <a:ext cx="720080" cy="369332"/>
          </a:xfrm>
          <a:prstGeom prst="rect">
            <a:avLst/>
          </a:prstGeom>
          <a:noFill/>
        </p:spPr>
        <p:txBody>
          <a:bodyPr wrap="square" rtlCol="0">
            <a:spAutoFit/>
          </a:bodyPr>
          <a:lstStyle/>
          <a:p>
            <a:r>
              <a:rPr lang="en-GB" dirty="0"/>
              <a:t>2</a:t>
            </a:r>
          </a:p>
        </p:txBody>
      </p:sp>
      <p:sp>
        <p:nvSpPr>
          <p:cNvPr id="53" name="TextBox 52">
            <a:extLst>
              <a:ext uri="{FF2B5EF4-FFF2-40B4-BE49-F238E27FC236}">
                <a16:creationId xmlns:a16="http://schemas.microsoft.com/office/drawing/2014/main" id="{71C7250C-F384-494C-A926-C760699A86E6}"/>
              </a:ext>
            </a:extLst>
          </p:cNvPr>
          <p:cNvSpPr txBox="1"/>
          <p:nvPr/>
        </p:nvSpPr>
        <p:spPr>
          <a:xfrm>
            <a:off x="11157570" y="1066590"/>
            <a:ext cx="720080" cy="369332"/>
          </a:xfrm>
          <a:prstGeom prst="rect">
            <a:avLst/>
          </a:prstGeom>
          <a:noFill/>
        </p:spPr>
        <p:txBody>
          <a:bodyPr wrap="square" rtlCol="0">
            <a:spAutoFit/>
          </a:bodyPr>
          <a:lstStyle/>
          <a:p>
            <a:r>
              <a:rPr lang="en-GB" dirty="0"/>
              <a:t>3</a:t>
            </a:r>
          </a:p>
        </p:txBody>
      </p:sp>
      <p:sp>
        <p:nvSpPr>
          <p:cNvPr id="54" name="TextBox 53">
            <a:extLst>
              <a:ext uri="{FF2B5EF4-FFF2-40B4-BE49-F238E27FC236}">
                <a16:creationId xmlns:a16="http://schemas.microsoft.com/office/drawing/2014/main" id="{7D1C04E6-D125-49CB-A244-5923DD3CD774}"/>
              </a:ext>
            </a:extLst>
          </p:cNvPr>
          <p:cNvSpPr txBox="1"/>
          <p:nvPr/>
        </p:nvSpPr>
        <p:spPr>
          <a:xfrm>
            <a:off x="12020994" y="1066590"/>
            <a:ext cx="720080" cy="369332"/>
          </a:xfrm>
          <a:prstGeom prst="rect">
            <a:avLst/>
          </a:prstGeom>
          <a:noFill/>
        </p:spPr>
        <p:txBody>
          <a:bodyPr wrap="square" rtlCol="0">
            <a:spAutoFit/>
          </a:bodyPr>
          <a:lstStyle/>
          <a:p>
            <a:r>
              <a:rPr lang="en-GB" dirty="0"/>
              <a:t>4</a:t>
            </a:r>
          </a:p>
        </p:txBody>
      </p:sp>
      <p:sp>
        <p:nvSpPr>
          <p:cNvPr id="55" name="Rectangle 54">
            <a:extLst>
              <a:ext uri="{FF2B5EF4-FFF2-40B4-BE49-F238E27FC236}">
                <a16:creationId xmlns:a16="http://schemas.microsoft.com/office/drawing/2014/main" id="{9D5476CA-B395-44C4-B37E-7633D418A79B}"/>
              </a:ext>
            </a:extLst>
          </p:cNvPr>
          <p:cNvSpPr/>
          <p:nvPr/>
        </p:nvSpPr>
        <p:spPr>
          <a:xfrm>
            <a:off x="8310834" y="3626356"/>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BE109E26-85B5-42DC-9EF3-711DFC2C3F35}"/>
              </a:ext>
            </a:extLst>
          </p:cNvPr>
          <p:cNvSpPr/>
          <p:nvPr/>
        </p:nvSpPr>
        <p:spPr>
          <a:xfrm>
            <a:off x="9183314" y="3635648"/>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77D9D163-CA0E-453E-AC9D-96B3EF1502DF}"/>
              </a:ext>
            </a:extLst>
          </p:cNvPr>
          <p:cNvSpPr/>
          <p:nvPr/>
        </p:nvSpPr>
        <p:spPr>
          <a:xfrm>
            <a:off x="10055794" y="3644940"/>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3FEA5112-18F2-4059-8070-4D019D9F8C42}"/>
              </a:ext>
            </a:extLst>
          </p:cNvPr>
          <p:cNvSpPr/>
          <p:nvPr/>
        </p:nvSpPr>
        <p:spPr>
          <a:xfrm>
            <a:off x="10928274" y="3654232"/>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848DB223-72D1-4AA8-A9D4-06818FAA4CA5}"/>
              </a:ext>
            </a:extLst>
          </p:cNvPr>
          <p:cNvSpPr/>
          <p:nvPr/>
        </p:nvSpPr>
        <p:spPr>
          <a:xfrm>
            <a:off x="11800754" y="3663524"/>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D30516F8-B803-4329-BE8E-0D9BD5C70CCA}"/>
              </a:ext>
            </a:extLst>
          </p:cNvPr>
          <p:cNvSpPr txBox="1"/>
          <p:nvPr/>
        </p:nvSpPr>
        <p:spPr>
          <a:xfrm>
            <a:off x="8463234" y="3208246"/>
            <a:ext cx="720080" cy="369332"/>
          </a:xfrm>
          <a:prstGeom prst="rect">
            <a:avLst/>
          </a:prstGeom>
          <a:noFill/>
        </p:spPr>
        <p:txBody>
          <a:bodyPr wrap="square" rtlCol="0">
            <a:spAutoFit/>
          </a:bodyPr>
          <a:lstStyle/>
          <a:p>
            <a:r>
              <a:rPr lang="en-GB" dirty="0"/>
              <a:t>-2.5</a:t>
            </a:r>
          </a:p>
        </p:txBody>
      </p:sp>
      <p:sp>
        <p:nvSpPr>
          <p:cNvPr id="61" name="TextBox 60">
            <a:extLst>
              <a:ext uri="{FF2B5EF4-FFF2-40B4-BE49-F238E27FC236}">
                <a16:creationId xmlns:a16="http://schemas.microsoft.com/office/drawing/2014/main" id="{F0572F55-F19D-4F4A-AA55-BB62989EA737}"/>
              </a:ext>
            </a:extLst>
          </p:cNvPr>
          <p:cNvSpPr txBox="1"/>
          <p:nvPr/>
        </p:nvSpPr>
        <p:spPr>
          <a:xfrm>
            <a:off x="9316838" y="3217538"/>
            <a:ext cx="720080" cy="369332"/>
          </a:xfrm>
          <a:prstGeom prst="rect">
            <a:avLst/>
          </a:prstGeom>
          <a:noFill/>
        </p:spPr>
        <p:txBody>
          <a:bodyPr wrap="square" rtlCol="0">
            <a:spAutoFit/>
          </a:bodyPr>
          <a:lstStyle/>
          <a:p>
            <a:r>
              <a:rPr lang="en-GB" dirty="0"/>
              <a:t>-1.5</a:t>
            </a:r>
          </a:p>
        </p:txBody>
      </p:sp>
      <p:sp>
        <p:nvSpPr>
          <p:cNvPr id="62" name="TextBox 61">
            <a:extLst>
              <a:ext uri="{FF2B5EF4-FFF2-40B4-BE49-F238E27FC236}">
                <a16:creationId xmlns:a16="http://schemas.microsoft.com/office/drawing/2014/main" id="{DB14E0A0-CE91-4496-9603-41737E5DD524}"/>
              </a:ext>
            </a:extLst>
          </p:cNvPr>
          <p:cNvSpPr txBox="1"/>
          <p:nvPr/>
        </p:nvSpPr>
        <p:spPr>
          <a:xfrm>
            <a:off x="10170442" y="3226830"/>
            <a:ext cx="720080" cy="369332"/>
          </a:xfrm>
          <a:prstGeom prst="rect">
            <a:avLst/>
          </a:prstGeom>
          <a:noFill/>
        </p:spPr>
        <p:txBody>
          <a:bodyPr wrap="square" rtlCol="0">
            <a:spAutoFit/>
          </a:bodyPr>
          <a:lstStyle/>
          <a:p>
            <a:r>
              <a:rPr lang="en-GB" dirty="0"/>
              <a:t>-0.5</a:t>
            </a:r>
          </a:p>
        </p:txBody>
      </p:sp>
      <p:sp>
        <p:nvSpPr>
          <p:cNvPr id="63" name="TextBox 62">
            <a:extLst>
              <a:ext uri="{FF2B5EF4-FFF2-40B4-BE49-F238E27FC236}">
                <a16:creationId xmlns:a16="http://schemas.microsoft.com/office/drawing/2014/main" id="{BBFABA7A-A753-49FD-9981-F5F7F73B269C}"/>
              </a:ext>
            </a:extLst>
          </p:cNvPr>
          <p:cNvSpPr txBox="1"/>
          <p:nvPr/>
        </p:nvSpPr>
        <p:spPr>
          <a:xfrm>
            <a:off x="11157570" y="3226830"/>
            <a:ext cx="720080" cy="369332"/>
          </a:xfrm>
          <a:prstGeom prst="rect">
            <a:avLst/>
          </a:prstGeom>
          <a:noFill/>
        </p:spPr>
        <p:txBody>
          <a:bodyPr wrap="square" rtlCol="0">
            <a:spAutoFit/>
          </a:bodyPr>
          <a:lstStyle/>
          <a:p>
            <a:r>
              <a:rPr lang="en-GB" dirty="0"/>
              <a:t>0.5</a:t>
            </a:r>
          </a:p>
        </p:txBody>
      </p:sp>
      <p:sp>
        <p:nvSpPr>
          <p:cNvPr id="64" name="TextBox 63">
            <a:extLst>
              <a:ext uri="{FF2B5EF4-FFF2-40B4-BE49-F238E27FC236}">
                <a16:creationId xmlns:a16="http://schemas.microsoft.com/office/drawing/2014/main" id="{C765F427-AC52-48A7-9F10-27B04B8D28BF}"/>
              </a:ext>
            </a:extLst>
          </p:cNvPr>
          <p:cNvSpPr txBox="1"/>
          <p:nvPr/>
        </p:nvSpPr>
        <p:spPr>
          <a:xfrm>
            <a:off x="12020994" y="3226830"/>
            <a:ext cx="720080" cy="369332"/>
          </a:xfrm>
          <a:prstGeom prst="rect">
            <a:avLst/>
          </a:prstGeom>
          <a:noFill/>
        </p:spPr>
        <p:txBody>
          <a:bodyPr wrap="square" rtlCol="0">
            <a:spAutoFit/>
          </a:bodyPr>
          <a:lstStyle/>
          <a:p>
            <a:r>
              <a:rPr lang="en-GB" dirty="0"/>
              <a:t>1.5</a:t>
            </a:r>
          </a:p>
        </p:txBody>
      </p:sp>
      <p:sp>
        <p:nvSpPr>
          <p:cNvPr id="65" name="TextBox 64">
            <a:extLst>
              <a:ext uri="{FF2B5EF4-FFF2-40B4-BE49-F238E27FC236}">
                <a16:creationId xmlns:a16="http://schemas.microsoft.com/office/drawing/2014/main" id="{DC3544B6-AC41-49DC-B546-DBB91B876971}"/>
              </a:ext>
            </a:extLst>
          </p:cNvPr>
          <p:cNvSpPr txBox="1"/>
          <p:nvPr/>
        </p:nvSpPr>
        <p:spPr>
          <a:xfrm>
            <a:off x="10074670" y="552078"/>
            <a:ext cx="1213644" cy="369332"/>
          </a:xfrm>
          <a:prstGeom prst="rect">
            <a:avLst/>
          </a:prstGeom>
          <a:noFill/>
        </p:spPr>
        <p:txBody>
          <a:bodyPr wrap="square" rtlCol="0">
            <a:spAutoFit/>
          </a:bodyPr>
          <a:lstStyle/>
          <a:p>
            <a:r>
              <a:rPr lang="en-GB" b="1" dirty="0"/>
              <a:t>6</a:t>
            </a:r>
          </a:p>
        </p:txBody>
      </p:sp>
      <p:cxnSp>
        <p:nvCxnSpPr>
          <p:cNvPr id="66" name="Straight Arrow Connector 65">
            <a:extLst>
              <a:ext uri="{FF2B5EF4-FFF2-40B4-BE49-F238E27FC236}">
                <a16:creationId xmlns:a16="http://schemas.microsoft.com/office/drawing/2014/main" id="{3499FE08-EDF3-4B09-95FD-61A14D4212D0}"/>
              </a:ext>
            </a:extLst>
          </p:cNvPr>
          <p:cNvCxnSpPr/>
          <p:nvPr/>
        </p:nvCxnSpPr>
        <p:spPr>
          <a:xfrm>
            <a:off x="10646568" y="241151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CDC6671-1852-44CB-BECB-983BFDD2DB2E}"/>
              </a:ext>
            </a:extLst>
          </p:cNvPr>
          <p:cNvSpPr txBox="1"/>
          <p:nvPr/>
        </p:nvSpPr>
        <p:spPr>
          <a:xfrm>
            <a:off x="11041532" y="552078"/>
            <a:ext cx="1213644" cy="369332"/>
          </a:xfrm>
          <a:prstGeom prst="rect">
            <a:avLst/>
          </a:prstGeom>
          <a:noFill/>
        </p:spPr>
        <p:txBody>
          <a:bodyPr wrap="square" rtlCol="0">
            <a:spAutoFit/>
          </a:bodyPr>
          <a:lstStyle/>
          <a:p>
            <a:r>
              <a:rPr lang="en-GB" dirty="0"/>
              <a:t>-2.5 of all</a:t>
            </a:r>
          </a:p>
        </p:txBody>
      </p:sp>
      <p:sp>
        <p:nvSpPr>
          <p:cNvPr id="68" name="Rectangle 67">
            <a:extLst>
              <a:ext uri="{FF2B5EF4-FFF2-40B4-BE49-F238E27FC236}">
                <a16:creationId xmlns:a16="http://schemas.microsoft.com/office/drawing/2014/main" id="{1EA45F3D-C88B-4CA8-ACD9-380E1887B9C6}"/>
              </a:ext>
            </a:extLst>
          </p:cNvPr>
          <p:cNvSpPr/>
          <p:nvPr/>
        </p:nvSpPr>
        <p:spPr>
          <a:xfrm>
            <a:off x="12664178" y="1503284"/>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7E122213-9558-4D0B-B6FE-103086124596}"/>
              </a:ext>
            </a:extLst>
          </p:cNvPr>
          <p:cNvSpPr txBox="1"/>
          <p:nvPr/>
        </p:nvSpPr>
        <p:spPr>
          <a:xfrm>
            <a:off x="12884418" y="1066590"/>
            <a:ext cx="720080" cy="369332"/>
          </a:xfrm>
          <a:prstGeom prst="rect">
            <a:avLst/>
          </a:prstGeom>
          <a:noFill/>
        </p:spPr>
        <p:txBody>
          <a:bodyPr wrap="square" rtlCol="0">
            <a:spAutoFit/>
          </a:bodyPr>
          <a:lstStyle/>
          <a:p>
            <a:r>
              <a:rPr lang="en-GB" dirty="0"/>
              <a:t>5</a:t>
            </a:r>
          </a:p>
        </p:txBody>
      </p:sp>
      <p:sp>
        <p:nvSpPr>
          <p:cNvPr id="70" name="Rectangle 69">
            <a:extLst>
              <a:ext uri="{FF2B5EF4-FFF2-40B4-BE49-F238E27FC236}">
                <a16:creationId xmlns:a16="http://schemas.microsoft.com/office/drawing/2014/main" id="{D65A579A-83DE-4FEE-92D1-25A167BB53B3}"/>
              </a:ext>
            </a:extLst>
          </p:cNvPr>
          <p:cNvSpPr/>
          <p:nvPr/>
        </p:nvSpPr>
        <p:spPr>
          <a:xfrm>
            <a:off x="12664178" y="3663524"/>
            <a:ext cx="72008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6E52F45D-C8CE-4A70-9B63-F4E2CB53770E}"/>
              </a:ext>
            </a:extLst>
          </p:cNvPr>
          <p:cNvSpPr txBox="1"/>
          <p:nvPr/>
        </p:nvSpPr>
        <p:spPr>
          <a:xfrm>
            <a:off x="12884418" y="3226830"/>
            <a:ext cx="720080" cy="369332"/>
          </a:xfrm>
          <a:prstGeom prst="rect">
            <a:avLst/>
          </a:prstGeom>
          <a:noFill/>
        </p:spPr>
        <p:txBody>
          <a:bodyPr wrap="square" rtlCol="0">
            <a:spAutoFit/>
          </a:bodyPr>
          <a:lstStyle/>
          <a:p>
            <a:r>
              <a:rPr lang="en-GB" dirty="0"/>
              <a:t>2.5</a:t>
            </a:r>
          </a:p>
        </p:txBody>
      </p:sp>
    </p:spTree>
    <p:extLst>
      <p:ext uri="{BB962C8B-B14F-4D97-AF65-F5344CB8AC3E}">
        <p14:creationId xmlns:p14="http://schemas.microsoft.com/office/powerpoint/2010/main" val="3032423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B3F389-E77C-42D1-B013-0C83F8561FC3}"/>
              </a:ext>
            </a:extLst>
          </p:cNvPr>
          <p:cNvSpPr/>
          <p:nvPr/>
        </p:nvSpPr>
        <p:spPr>
          <a:xfrm>
            <a:off x="0" y="0"/>
            <a:ext cx="12192000" cy="6858000"/>
          </a:xfrm>
          <a:prstGeom prst="rect">
            <a:avLst/>
          </a:prstGeom>
          <a:solidFill>
            <a:srgbClr val="A7B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BCB9EEB7-16C3-4B88-8405-9754B1535FC7}"/>
              </a:ext>
            </a:extLst>
          </p:cNvPr>
          <p:cNvPicPr>
            <a:picLocks noChangeAspect="1"/>
          </p:cNvPicPr>
          <p:nvPr/>
        </p:nvPicPr>
        <p:blipFill>
          <a:blip r:embed="rId2"/>
          <a:stretch>
            <a:fillRect/>
          </a:stretch>
        </p:blipFill>
        <p:spPr>
          <a:xfrm rot="20903505">
            <a:off x="2150" y="1189224"/>
            <a:ext cx="4280354" cy="4280354"/>
          </a:xfrm>
          <a:prstGeom prst="rect">
            <a:avLst/>
          </a:prstGeom>
          <a:effectLst>
            <a:outerShdw blurRad="711200" algn="ctr" rotWithShape="0">
              <a:schemeClr val="tx1">
                <a:alpha val="30000"/>
              </a:schemeClr>
            </a:outerShdw>
          </a:effectLst>
        </p:spPr>
      </p:pic>
      <p:sp>
        <p:nvSpPr>
          <p:cNvPr id="8" name="Speech Bubble: Rectangle 7">
            <a:extLst>
              <a:ext uri="{FF2B5EF4-FFF2-40B4-BE49-F238E27FC236}">
                <a16:creationId xmlns:a16="http://schemas.microsoft.com/office/drawing/2014/main" id="{4C1E3813-0F67-44DB-BF53-193C7A9C2A12}"/>
              </a:ext>
            </a:extLst>
          </p:cNvPr>
          <p:cNvSpPr/>
          <p:nvPr/>
        </p:nvSpPr>
        <p:spPr>
          <a:xfrm>
            <a:off x="4013032" y="404664"/>
            <a:ext cx="8018140" cy="6013028"/>
          </a:xfrm>
          <a:prstGeom prst="wedgeRectCallout">
            <a:avLst>
              <a:gd name="adj1" fmla="val -66450"/>
              <a:gd name="adj2" fmla="val 20047"/>
            </a:avLst>
          </a:prstGeom>
          <a:gradFill flip="none" rotWithShape="1">
            <a:gsLst>
              <a:gs pos="15000">
                <a:schemeClr val="bg1"/>
              </a:gs>
              <a:gs pos="0">
                <a:schemeClr val="bg1">
                  <a:alpha val="3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F98EDCA-611D-4BE7-B95B-D5E6252F1E0D}"/>
              </a:ext>
            </a:extLst>
          </p:cNvPr>
          <p:cNvSpPr txBox="1"/>
          <p:nvPr/>
        </p:nvSpPr>
        <p:spPr>
          <a:xfrm>
            <a:off x="4373072" y="602392"/>
            <a:ext cx="7538764" cy="5509200"/>
          </a:xfrm>
          <a:prstGeom prst="rect">
            <a:avLst/>
          </a:prstGeom>
          <a:noFill/>
        </p:spPr>
        <p:txBody>
          <a:bodyPr wrap="square" rtlCol="0">
            <a:spAutoFit/>
          </a:bodyPr>
          <a:lstStyle/>
          <a:p>
            <a:r>
              <a:rPr lang="en-GB" sz="3200" b="1" dirty="0">
                <a:solidFill>
                  <a:srgbClr val="A7BA62"/>
                </a:solidFill>
                <a:latin typeface="Cavolini" panose="03000502040302020204" pitchFamily="66" charset="0"/>
                <a:cs typeface="Cavolini" panose="03000502040302020204" pitchFamily="66" charset="0"/>
              </a:rPr>
              <a:t>Bonjour, je m'appelle Pierre!</a:t>
            </a:r>
          </a:p>
          <a:p>
            <a:endParaRPr lang="en-GB" sz="2000" dirty="0">
              <a:solidFill>
                <a:srgbClr val="A7BA62"/>
              </a:solidFill>
              <a:latin typeface="Cavolini" panose="03000502040302020204" pitchFamily="66" charset="0"/>
              <a:cs typeface="Cavolini" panose="03000502040302020204" pitchFamily="66" charset="0"/>
            </a:endParaRPr>
          </a:p>
          <a:p>
            <a:r>
              <a:rPr lang="en-GB" sz="2000" dirty="0">
                <a:solidFill>
                  <a:schemeClr val="tx1">
                    <a:lumMod val="65000"/>
                    <a:lumOff val="35000"/>
                  </a:schemeClr>
                </a:solidFill>
                <a:latin typeface="Montserrat" panose="00000500000000000000" pitchFamily="2" charset="0"/>
                <a:cs typeface="Cavolini" panose="03000502040302020204" pitchFamily="66" charset="0"/>
              </a:rPr>
              <a:t>Here at Pierre’s Artisan Tile Company we’ve been creating France’s most spectacular tile mosaics since 1473. I’ve been working here all my life, along with my father Pierre, and my grandfather Pierre.</a:t>
            </a:r>
          </a:p>
          <a:p>
            <a:endParaRPr lang="en-GB" sz="2000" dirty="0">
              <a:solidFill>
                <a:schemeClr val="tx1">
                  <a:lumMod val="65000"/>
                  <a:lumOff val="35000"/>
                </a:schemeClr>
              </a:solidFill>
              <a:latin typeface="Montserrat" panose="00000500000000000000" pitchFamily="2" charset="0"/>
              <a:cs typeface="Cavolini" panose="03000502040302020204" pitchFamily="66" charset="0"/>
            </a:endParaRPr>
          </a:p>
          <a:p>
            <a:r>
              <a:rPr lang="en-GB" sz="2000" dirty="0">
                <a:solidFill>
                  <a:schemeClr val="tx1">
                    <a:lumMod val="65000"/>
                    <a:lumOff val="35000"/>
                  </a:schemeClr>
                </a:solidFill>
                <a:latin typeface="Montserrat" panose="00000500000000000000" pitchFamily="2" charset="0"/>
                <a:cs typeface="Cavolini" panose="03000502040302020204" pitchFamily="66" charset="0"/>
              </a:rPr>
              <a:t>We’ve just had our largest order since the company was formed, and we’re going to need some extra help around here.</a:t>
            </a:r>
          </a:p>
          <a:p>
            <a:endParaRPr lang="en-GB" sz="2000" dirty="0">
              <a:solidFill>
                <a:schemeClr val="tx1">
                  <a:lumMod val="65000"/>
                  <a:lumOff val="35000"/>
                </a:schemeClr>
              </a:solidFill>
              <a:latin typeface="Montserrat" panose="00000500000000000000" pitchFamily="2" charset="0"/>
              <a:cs typeface="Cavolini" panose="03000502040302020204" pitchFamily="66" charset="0"/>
            </a:endParaRPr>
          </a:p>
          <a:p>
            <a:r>
              <a:rPr lang="en-GB" sz="2000" dirty="0">
                <a:solidFill>
                  <a:schemeClr val="tx1">
                    <a:lumMod val="65000"/>
                    <a:lumOff val="35000"/>
                  </a:schemeClr>
                </a:solidFill>
                <a:latin typeface="Montserrat" panose="00000500000000000000" pitchFamily="2" charset="0"/>
                <a:cs typeface="Cavolini" panose="03000502040302020204" pitchFamily="66" charset="0"/>
              </a:rPr>
              <a:t>Due to our extremely outdated manufacturing process, each mosaic arrives scrambled. It’s up to you to rearrange the tiles so our fabulous art can be displayed in its full glory!</a:t>
            </a:r>
          </a:p>
          <a:p>
            <a:endParaRPr lang="en-GB" sz="2000" dirty="0">
              <a:solidFill>
                <a:schemeClr val="tx1">
                  <a:lumMod val="65000"/>
                  <a:lumOff val="35000"/>
                </a:schemeClr>
              </a:solidFill>
              <a:latin typeface="Montserrat" panose="00000500000000000000" pitchFamily="2" charset="0"/>
              <a:cs typeface="Cavolini" panose="03000502040302020204" pitchFamily="66" charset="0"/>
            </a:endParaRPr>
          </a:p>
          <a:p>
            <a:r>
              <a:rPr lang="en-GB" sz="2000" dirty="0">
                <a:solidFill>
                  <a:schemeClr val="tx1">
                    <a:lumMod val="65000"/>
                    <a:lumOff val="35000"/>
                  </a:schemeClr>
                </a:solidFill>
                <a:latin typeface="Montserrat" panose="00000500000000000000" pitchFamily="2" charset="0"/>
                <a:cs typeface="Cavolini" panose="03000502040302020204" pitchFamily="66" charset="0"/>
              </a:rPr>
              <a:t>Right, let’s get going!</a:t>
            </a:r>
          </a:p>
        </p:txBody>
      </p:sp>
      <p:sp>
        <p:nvSpPr>
          <p:cNvPr id="9" name="Rectangle 8">
            <a:extLst>
              <a:ext uri="{FF2B5EF4-FFF2-40B4-BE49-F238E27FC236}">
                <a16:creationId xmlns:a16="http://schemas.microsoft.com/office/drawing/2014/main" id="{7756DA20-0332-4290-805F-90D95D77213B}"/>
              </a:ext>
            </a:extLst>
          </p:cNvPr>
          <p:cNvSpPr/>
          <p:nvPr/>
        </p:nvSpPr>
        <p:spPr>
          <a:xfrm>
            <a:off x="9232900" y="5668392"/>
            <a:ext cx="2641600" cy="622300"/>
          </a:xfrm>
          <a:prstGeom prst="rect">
            <a:avLst/>
          </a:prstGeom>
          <a:solidFill>
            <a:srgbClr val="A7B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600" b="1" dirty="0">
                <a:latin typeface="Montserrat" panose="00000500000000000000" pitchFamily="2" charset="0"/>
                <a:cs typeface="Cavolini" panose="03000502040302020204" pitchFamily="66" charset="0"/>
              </a:rPr>
              <a:t>Continue</a:t>
            </a:r>
          </a:p>
        </p:txBody>
      </p:sp>
      <p:grpSp>
        <p:nvGrpSpPr>
          <p:cNvPr id="360" name="Group 359">
            <a:extLst>
              <a:ext uri="{FF2B5EF4-FFF2-40B4-BE49-F238E27FC236}">
                <a16:creationId xmlns:a16="http://schemas.microsoft.com/office/drawing/2014/main" id="{71D3DF32-0D05-48C5-9AA9-C3B50D57B7BF}"/>
              </a:ext>
            </a:extLst>
          </p:cNvPr>
          <p:cNvGrpSpPr/>
          <p:nvPr/>
        </p:nvGrpSpPr>
        <p:grpSpPr>
          <a:xfrm>
            <a:off x="0" y="0"/>
            <a:ext cx="12192000" cy="6858000"/>
            <a:chOff x="0" y="0"/>
            <a:chExt cx="12192000" cy="6858000"/>
          </a:xfrm>
        </p:grpSpPr>
        <p:sp>
          <p:nvSpPr>
            <p:cNvPr id="276" name="Rectangle 275">
              <a:extLst>
                <a:ext uri="{FF2B5EF4-FFF2-40B4-BE49-F238E27FC236}">
                  <a16:creationId xmlns:a16="http://schemas.microsoft.com/office/drawing/2014/main" id="{A9220577-427D-4F76-8B49-058D2EC746C2}"/>
                </a:ext>
              </a:extLst>
            </p:cNvPr>
            <p:cNvSpPr/>
            <p:nvPr/>
          </p:nvSpPr>
          <p:spPr>
            <a:xfrm>
              <a:off x="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Rectangle 276">
              <a:extLst>
                <a:ext uri="{FF2B5EF4-FFF2-40B4-BE49-F238E27FC236}">
                  <a16:creationId xmlns:a16="http://schemas.microsoft.com/office/drawing/2014/main" id="{34D4F4F7-F4A3-4402-B6B6-EC67410104BA}"/>
                </a:ext>
              </a:extLst>
            </p:cNvPr>
            <p:cNvSpPr/>
            <p:nvPr/>
          </p:nvSpPr>
          <p:spPr>
            <a:xfrm>
              <a:off x="101600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Rectangle 277">
              <a:extLst>
                <a:ext uri="{FF2B5EF4-FFF2-40B4-BE49-F238E27FC236}">
                  <a16:creationId xmlns:a16="http://schemas.microsoft.com/office/drawing/2014/main" id="{FDDB101A-66F2-427E-9BB3-067A5FC5EC65}"/>
                </a:ext>
              </a:extLst>
            </p:cNvPr>
            <p:cNvSpPr/>
            <p:nvPr/>
          </p:nvSpPr>
          <p:spPr>
            <a:xfrm>
              <a:off x="203200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Rectangle 278">
              <a:extLst>
                <a:ext uri="{FF2B5EF4-FFF2-40B4-BE49-F238E27FC236}">
                  <a16:creationId xmlns:a16="http://schemas.microsoft.com/office/drawing/2014/main" id="{D76B8CA2-9DD6-4E68-A0CC-343C9DD5EAA9}"/>
                </a:ext>
              </a:extLst>
            </p:cNvPr>
            <p:cNvSpPr/>
            <p:nvPr/>
          </p:nvSpPr>
          <p:spPr>
            <a:xfrm>
              <a:off x="304800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Rectangle 279">
              <a:extLst>
                <a:ext uri="{FF2B5EF4-FFF2-40B4-BE49-F238E27FC236}">
                  <a16:creationId xmlns:a16="http://schemas.microsoft.com/office/drawing/2014/main" id="{EC1E2CE1-C5D2-4F2D-9863-84323332AE53}"/>
                </a:ext>
              </a:extLst>
            </p:cNvPr>
            <p:cNvSpPr/>
            <p:nvPr/>
          </p:nvSpPr>
          <p:spPr>
            <a:xfrm>
              <a:off x="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Rectangle 280">
              <a:extLst>
                <a:ext uri="{FF2B5EF4-FFF2-40B4-BE49-F238E27FC236}">
                  <a16:creationId xmlns:a16="http://schemas.microsoft.com/office/drawing/2014/main" id="{F5E57613-5F52-42CC-B7C5-AEEE68C247BA}"/>
                </a:ext>
              </a:extLst>
            </p:cNvPr>
            <p:cNvSpPr/>
            <p:nvPr/>
          </p:nvSpPr>
          <p:spPr>
            <a:xfrm>
              <a:off x="101600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Rectangle 281">
              <a:extLst>
                <a:ext uri="{FF2B5EF4-FFF2-40B4-BE49-F238E27FC236}">
                  <a16:creationId xmlns:a16="http://schemas.microsoft.com/office/drawing/2014/main" id="{08D794E4-25EB-4D5A-9EDC-97DB97D7E46B}"/>
                </a:ext>
              </a:extLst>
            </p:cNvPr>
            <p:cNvSpPr/>
            <p:nvPr/>
          </p:nvSpPr>
          <p:spPr>
            <a:xfrm>
              <a:off x="203200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Rectangle 282">
              <a:extLst>
                <a:ext uri="{FF2B5EF4-FFF2-40B4-BE49-F238E27FC236}">
                  <a16:creationId xmlns:a16="http://schemas.microsoft.com/office/drawing/2014/main" id="{0C325C4B-61E6-4883-9D63-22FFBA21B50B}"/>
                </a:ext>
              </a:extLst>
            </p:cNvPr>
            <p:cNvSpPr/>
            <p:nvPr/>
          </p:nvSpPr>
          <p:spPr>
            <a:xfrm>
              <a:off x="304800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Rectangle 283">
              <a:extLst>
                <a:ext uri="{FF2B5EF4-FFF2-40B4-BE49-F238E27FC236}">
                  <a16:creationId xmlns:a16="http://schemas.microsoft.com/office/drawing/2014/main" id="{A98CDCEE-480C-4B06-804C-4532B5A7FF22}"/>
                </a:ext>
              </a:extLst>
            </p:cNvPr>
            <p:cNvSpPr/>
            <p:nvPr/>
          </p:nvSpPr>
          <p:spPr>
            <a:xfrm>
              <a:off x="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Rectangle 284">
              <a:extLst>
                <a:ext uri="{FF2B5EF4-FFF2-40B4-BE49-F238E27FC236}">
                  <a16:creationId xmlns:a16="http://schemas.microsoft.com/office/drawing/2014/main" id="{FDBB7581-9235-4868-A577-1BB471AF9546}"/>
                </a:ext>
              </a:extLst>
            </p:cNvPr>
            <p:cNvSpPr/>
            <p:nvPr/>
          </p:nvSpPr>
          <p:spPr>
            <a:xfrm>
              <a:off x="101600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Rectangle 285">
              <a:extLst>
                <a:ext uri="{FF2B5EF4-FFF2-40B4-BE49-F238E27FC236}">
                  <a16:creationId xmlns:a16="http://schemas.microsoft.com/office/drawing/2014/main" id="{F70D2451-F67B-4449-B138-57F9E3AE0333}"/>
                </a:ext>
              </a:extLst>
            </p:cNvPr>
            <p:cNvSpPr/>
            <p:nvPr/>
          </p:nvSpPr>
          <p:spPr>
            <a:xfrm>
              <a:off x="203200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a:extLst>
                <a:ext uri="{FF2B5EF4-FFF2-40B4-BE49-F238E27FC236}">
                  <a16:creationId xmlns:a16="http://schemas.microsoft.com/office/drawing/2014/main" id="{6FFEEE86-4D44-43DE-BE10-D0A99032F57C}"/>
                </a:ext>
              </a:extLst>
            </p:cNvPr>
            <p:cNvSpPr/>
            <p:nvPr/>
          </p:nvSpPr>
          <p:spPr>
            <a:xfrm>
              <a:off x="304800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Rectangle 287">
              <a:extLst>
                <a:ext uri="{FF2B5EF4-FFF2-40B4-BE49-F238E27FC236}">
                  <a16:creationId xmlns:a16="http://schemas.microsoft.com/office/drawing/2014/main" id="{453D9856-2ACF-4646-92DE-7D1FB6480600}"/>
                </a:ext>
              </a:extLst>
            </p:cNvPr>
            <p:cNvSpPr/>
            <p:nvPr/>
          </p:nvSpPr>
          <p:spPr>
            <a:xfrm>
              <a:off x="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a:extLst>
                <a:ext uri="{FF2B5EF4-FFF2-40B4-BE49-F238E27FC236}">
                  <a16:creationId xmlns:a16="http://schemas.microsoft.com/office/drawing/2014/main" id="{4E2D483F-13CC-4D92-A62A-B2903FF6B21E}"/>
                </a:ext>
              </a:extLst>
            </p:cNvPr>
            <p:cNvSpPr/>
            <p:nvPr/>
          </p:nvSpPr>
          <p:spPr>
            <a:xfrm>
              <a:off x="101600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Rectangle 289">
              <a:extLst>
                <a:ext uri="{FF2B5EF4-FFF2-40B4-BE49-F238E27FC236}">
                  <a16:creationId xmlns:a16="http://schemas.microsoft.com/office/drawing/2014/main" id="{DAE44BD7-59BB-4AB2-91D3-5CD219314C35}"/>
                </a:ext>
              </a:extLst>
            </p:cNvPr>
            <p:cNvSpPr/>
            <p:nvPr/>
          </p:nvSpPr>
          <p:spPr>
            <a:xfrm>
              <a:off x="203200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Rectangle 290">
              <a:extLst>
                <a:ext uri="{FF2B5EF4-FFF2-40B4-BE49-F238E27FC236}">
                  <a16:creationId xmlns:a16="http://schemas.microsoft.com/office/drawing/2014/main" id="{FE3A0A17-FDAB-4B3A-B2CA-1D87563548CB}"/>
                </a:ext>
              </a:extLst>
            </p:cNvPr>
            <p:cNvSpPr/>
            <p:nvPr/>
          </p:nvSpPr>
          <p:spPr>
            <a:xfrm>
              <a:off x="304800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Rectangle 291">
              <a:extLst>
                <a:ext uri="{FF2B5EF4-FFF2-40B4-BE49-F238E27FC236}">
                  <a16:creationId xmlns:a16="http://schemas.microsoft.com/office/drawing/2014/main" id="{83D8A8BE-DE42-42A6-BFF9-2074219348A4}"/>
                </a:ext>
              </a:extLst>
            </p:cNvPr>
            <p:cNvSpPr/>
            <p:nvPr/>
          </p:nvSpPr>
          <p:spPr>
            <a:xfrm>
              <a:off x="406400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Rectangle 292">
              <a:extLst>
                <a:ext uri="{FF2B5EF4-FFF2-40B4-BE49-F238E27FC236}">
                  <a16:creationId xmlns:a16="http://schemas.microsoft.com/office/drawing/2014/main" id="{5D0550A8-D557-484F-91E2-C5445B34834F}"/>
                </a:ext>
              </a:extLst>
            </p:cNvPr>
            <p:cNvSpPr/>
            <p:nvPr/>
          </p:nvSpPr>
          <p:spPr>
            <a:xfrm>
              <a:off x="508000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Rectangle 293">
              <a:extLst>
                <a:ext uri="{FF2B5EF4-FFF2-40B4-BE49-F238E27FC236}">
                  <a16:creationId xmlns:a16="http://schemas.microsoft.com/office/drawing/2014/main" id="{C2A37B2F-B5A3-4437-A9EA-E2034C978B27}"/>
                </a:ext>
              </a:extLst>
            </p:cNvPr>
            <p:cNvSpPr/>
            <p:nvPr/>
          </p:nvSpPr>
          <p:spPr>
            <a:xfrm>
              <a:off x="609600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Rectangle 294">
              <a:extLst>
                <a:ext uri="{FF2B5EF4-FFF2-40B4-BE49-F238E27FC236}">
                  <a16:creationId xmlns:a16="http://schemas.microsoft.com/office/drawing/2014/main" id="{C3038CDD-89C7-4E92-BB50-E3C8579DA691}"/>
                </a:ext>
              </a:extLst>
            </p:cNvPr>
            <p:cNvSpPr/>
            <p:nvPr/>
          </p:nvSpPr>
          <p:spPr>
            <a:xfrm>
              <a:off x="711200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Rectangle 295">
              <a:extLst>
                <a:ext uri="{FF2B5EF4-FFF2-40B4-BE49-F238E27FC236}">
                  <a16:creationId xmlns:a16="http://schemas.microsoft.com/office/drawing/2014/main" id="{76BEA418-60B7-4A60-97D4-4149F29536F6}"/>
                </a:ext>
              </a:extLst>
            </p:cNvPr>
            <p:cNvSpPr/>
            <p:nvPr/>
          </p:nvSpPr>
          <p:spPr>
            <a:xfrm>
              <a:off x="406400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Rectangle 296">
              <a:extLst>
                <a:ext uri="{FF2B5EF4-FFF2-40B4-BE49-F238E27FC236}">
                  <a16:creationId xmlns:a16="http://schemas.microsoft.com/office/drawing/2014/main" id="{AC70D28F-1E96-4C79-873B-DF9CA735993B}"/>
                </a:ext>
              </a:extLst>
            </p:cNvPr>
            <p:cNvSpPr/>
            <p:nvPr/>
          </p:nvSpPr>
          <p:spPr>
            <a:xfrm>
              <a:off x="508000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Rectangle 297">
              <a:extLst>
                <a:ext uri="{FF2B5EF4-FFF2-40B4-BE49-F238E27FC236}">
                  <a16:creationId xmlns:a16="http://schemas.microsoft.com/office/drawing/2014/main" id="{C5F1F460-9DE0-47FB-BA57-737071A20530}"/>
                </a:ext>
              </a:extLst>
            </p:cNvPr>
            <p:cNvSpPr/>
            <p:nvPr/>
          </p:nvSpPr>
          <p:spPr>
            <a:xfrm>
              <a:off x="609600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Rectangle 298">
              <a:extLst>
                <a:ext uri="{FF2B5EF4-FFF2-40B4-BE49-F238E27FC236}">
                  <a16:creationId xmlns:a16="http://schemas.microsoft.com/office/drawing/2014/main" id="{815F5994-1FD3-4A58-A6BD-6D5E3EEEED6C}"/>
                </a:ext>
              </a:extLst>
            </p:cNvPr>
            <p:cNvSpPr/>
            <p:nvPr/>
          </p:nvSpPr>
          <p:spPr>
            <a:xfrm>
              <a:off x="711200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Rectangle 299">
              <a:extLst>
                <a:ext uri="{FF2B5EF4-FFF2-40B4-BE49-F238E27FC236}">
                  <a16:creationId xmlns:a16="http://schemas.microsoft.com/office/drawing/2014/main" id="{11A0656C-D38A-4A28-AD87-88261CAD9281}"/>
                </a:ext>
              </a:extLst>
            </p:cNvPr>
            <p:cNvSpPr/>
            <p:nvPr/>
          </p:nvSpPr>
          <p:spPr>
            <a:xfrm>
              <a:off x="406400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Rectangle 300">
              <a:extLst>
                <a:ext uri="{FF2B5EF4-FFF2-40B4-BE49-F238E27FC236}">
                  <a16:creationId xmlns:a16="http://schemas.microsoft.com/office/drawing/2014/main" id="{8FD066E0-F3D1-488C-910A-AFD754DB732E}"/>
                </a:ext>
              </a:extLst>
            </p:cNvPr>
            <p:cNvSpPr/>
            <p:nvPr/>
          </p:nvSpPr>
          <p:spPr>
            <a:xfrm>
              <a:off x="508000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Rectangle 301">
              <a:extLst>
                <a:ext uri="{FF2B5EF4-FFF2-40B4-BE49-F238E27FC236}">
                  <a16:creationId xmlns:a16="http://schemas.microsoft.com/office/drawing/2014/main" id="{E18E7349-6D43-4E1C-A741-B7796CF2906D}"/>
                </a:ext>
              </a:extLst>
            </p:cNvPr>
            <p:cNvSpPr/>
            <p:nvPr/>
          </p:nvSpPr>
          <p:spPr>
            <a:xfrm>
              <a:off x="609600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Rectangle 302">
              <a:extLst>
                <a:ext uri="{FF2B5EF4-FFF2-40B4-BE49-F238E27FC236}">
                  <a16:creationId xmlns:a16="http://schemas.microsoft.com/office/drawing/2014/main" id="{F0EA3C5F-49A8-49A1-B743-277918703FD1}"/>
                </a:ext>
              </a:extLst>
            </p:cNvPr>
            <p:cNvSpPr/>
            <p:nvPr/>
          </p:nvSpPr>
          <p:spPr>
            <a:xfrm>
              <a:off x="711200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Rectangle 303">
              <a:extLst>
                <a:ext uri="{FF2B5EF4-FFF2-40B4-BE49-F238E27FC236}">
                  <a16:creationId xmlns:a16="http://schemas.microsoft.com/office/drawing/2014/main" id="{DF0FA5FC-A380-4BF8-BBF3-896CB740CB15}"/>
                </a:ext>
              </a:extLst>
            </p:cNvPr>
            <p:cNvSpPr/>
            <p:nvPr/>
          </p:nvSpPr>
          <p:spPr>
            <a:xfrm>
              <a:off x="406400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Rectangle 304">
              <a:extLst>
                <a:ext uri="{FF2B5EF4-FFF2-40B4-BE49-F238E27FC236}">
                  <a16:creationId xmlns:a16="http://schemas.microsoft.com/office/drawing/2014/main" id="{36F09A00-459E-4D09-8A2C-6A1AAADEDCDD}"/>
                </a:ext>
              </a:extLst>
            </p:cNvPr>
            <p:cNvSpPr/>
            <p:nvPr/>
          </p:nvSpPr>
          <p:spPr>
            <a:xfrm>
              <a:off x="508000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Rectangle 305">
              <a:extLst>
                <a:ext uri="{FF2B5EF4-FFF2-40B4-BE49-F238E27FC236}">
                  <a16:creationId xmlns:a16="http://schemas.microsoft.com/office/drawing/2014/main" id="{712C02A5-A306-4616-83A3-140D24583834}"/>
                </a:ext>
              </a:extLst>
            </p:cNvPr>
            <p:cNvSpPr/>
            <p:nvPr/>
          </p:nvSpPr>
          <p:spPr>
            <a:xfrm>
              <a:off x="609600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Rectangle 306">
              <a:extLst>
                <a:ext uri="{FF2B5EF4-FFF2-40B4-BE49-F238E27FC236}">
                  <a16:creationId xmlns:a16="http://schemas.microsoft.com/office/drawing/2014/main" id="{63A2F83D-F535-4708-9259-25E48546CC1C}"/>
                </a:ext>
              </a:extLst>
            </p:cNvPr>
            <p:cNvSpPr/>
            <p:nvPr/>
          </p:nvSpPr>
          <p:spPr>
            <a:xfrm>
              <a:off x="711200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Rectangle 307">
              <a:extLst>
                <a:ext uri="{FF2B5EF4-FFF2-40B4-BE49-F238E27FC236}">
                  <a16:creationId xmlns:a16="http://schemas.microsoft.com/office/drawing/2014/main" id="{AED188D6-9A6B-4D01-AC19-0EB899077D6E}"/>
                </a:ext>
              </a:extLst>
            </p:cNvPr>
            <p:cNvSpPr/>
            <p:nvPr/>
          </p:nvSpPr>
          <p:spPr>
            <a:xfrm>
              <a:off x="812800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Rectangle 308">
              <a:extLst>
                <a:ext uri="{FF2B5EF4-FFF2-40B4-BE49-F238E27FC236}">
                  <a16:creationId xmlns:a16="http://schemas.microsoft.com/office/drawing/2014/main" id="{F071339F-CB28-452D-B3AB-64AF9A0426AE}"/>
                </a:ext>
              </a:extLst>
            </p:cNvPr>
            <p:cNvSpPr/>
            <p:nvPr/>
          </p:nvSpPr>
          <p:spPr>
            <a:xfrm>
              <a:off x="914400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Rectangle 309">
              <a:extLst>
                <a:ext uri="{FF2B5EF4-FFF2-40B4-BE49-F238E27FC236}">
                  <a16:creationId xmlns:a16="http://schemas.microsoft.com/office/drawing/2014/main" id="{E09DC25F-7C2D-40B1-9D93-F51CED523892}"/>
                </a:ext>
              </a:extLst>
            </p:cNvPr>
            <p:cNvSpPr/>
            <p:nvPr/>
          </p:nvSpPr>
          <p:spPr>
            <a:xfrm>
              <a:off x="1016000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Rectangle 310">
              <a:extLst>
                <a:ext uri="{FF2B5EF4-FFF2-40B4-BE49-F238E27FC236}">
                  <a16:creationId xmlns:a16="http://schemas.microsoft.com/office/drawing/2014/main" id="{594D4A4F-7473-41CB-AFFE-E682CB391B57}"/>
                </a:ext>
              </a:extLst>
            </p:cNvPr>
            <p:cNvSpPr/>
            <p:nvPr/>
          </p:nvSpPr>
          <p:spPr>
            <a:xfrm>
              <a:off x="11176000" y="0"/>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Rectangle 311">
              <a:extLst>
                <a:ext uri="{FF2B5EF4-FFF2-40B4-BE49-F238E27FC236}">
                  <a16:creationId xmlns:a16="http://schemas.microsoft.com/office/drawing/2014/main" id="{D077B826-4440-40F0-86F7-63114374A3B8}"/>
                </a:ext>
              </a:extLst>
            </p:cNvPr>
            <p:cNvSpPr/>
            <p:nvPr/>
          </p:nvSpPr>
          <p:spPr>
            <a:xfrm>
              <a:off x="812800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Rectangle 312">
              <a:extLst>
                <a:ext uri="{FF2B5EF4-FFF2-40B4-BE49-F238E27FC236}">
                  <a16:creationId xmlns:a16="http://schemas.microsoft.com/office/drawing/2014/main" id="{3D59E251-1660-40C8-85BF-438C0E0AFA71}"/>
                </a:ext>
              </a:extLst>
            </p:cNvPr>
            <p:cNvSpPr/>
            <p:nvPr/>
          </p:nvSpPr>
          <p:spPr>
            <a:xfrm>
              <a:off x="914400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Rectangle 313">
              <a:extLst>
                <a:ext uri="{FF2B5EF4-FFF2-40B4-BE49-F238E27FC236}">
                  <a16:creationId xmlns:a16="http://schemas.microsoft.com/office/drawing/2014/main" id="{8BC34842-55FC-4E2C-8FF4-CD875F211455}"/>
                </a:ext>
              </a:extLst>
            </p:cNvPr>
            <p:cNvSpPr/>
            <p:nvPr/>
          </p:nvSpPr>
          <p:spPr>
            <a:xfrm>
              <a:off x="1016000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Rectangle 314">
              <a:extLst>
                <a:ext uri="{FF2B5EF4-FFF2-40B4-BE49-F238E27FC236}">
                  <a16:creationId xmlns:a16="http://schemas.microsoft.com/office/drawing/2014/main" id="{7A77B6C4-27DA-4594-8CC7-B9116813B1FE}"/>
                </a:ext>
              </a:extLst>
            </p:cNvPr>
            <p:cNvSpPr/>
            <p:nvPr/>
          </p:nvSpPr>
          <p:spPr>
            <a:xfrm>
              <a:off x="11176000" y="979714"/>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Rectangle 315">
              <a:extLst>
                <a:ext uri="{FF2B5EF4-FFF2-40B4-BE49-F238E27FC236}">
                  <a16:creationId xmlns:a16="http://schemas.microsoft.com/office/drawing/2014/main" id="{C3523D38-47F4-4F4B-BFBF-E2CA4A347CAB}"/>
                </a:ext>
              </a:extLst>
            </p:cNvPr>
            <p:cNvSpPr/>
            <p:nvPr/>
          </p:nvSpPr>
          <p:spPr>
            <a:xfrm>
              <a:off x="812800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Rectangle 316">
              <a:extLst>
                <a:ext uri="{FF2B5EF4-FFF2-40B4-BE49-F238E27FC236}">
                  <a16:creationId xmlns:a16="http://schemas.microsoft.com/office/drawing/2014/main" id="{AC5B6E4B-DD03-4C60-AF3E-EED82C86FBA4}"/>
                </a:ext>
              </a:extLst>
            </p:cNvPr>
            <p:cNvSpPr/>
            <p:nvPr/>
          </p:nvSpPr>
          <p:spPr>
            <a:xfrm>
              <a:off x="914400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Rectangle 317">
              <a:extLst>
                <a:ext uri="{FF2B5EF4-FFF2-40B4-BE49-F238E27FC236}">
                  <a16:creationId xmlns:a16="http://schemas.microsoft.com/office/drawing/2014/main" id="{91092EF5-D922-4F91-A405-BA35F67223CF}"/>
                </a:ext>
              </a:extLst>
            </p:cNvPr>
            <p:cNvSpPr/>
            <p:nvPr/>
          </p:nvSpPr>
          <p:spPr>
            <a:xfrm>
              <a:off x="1016000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Rectangle 318">
              <a:extLst>
                <a:ext uri="{FF2B5EF4-FFF2-40B4-BE49-F238E27FC236}">
                  <a16:creationId xmlns:a16="http://schemas.microsoft.com/office/drawing/2014/main" id="{A6DB5C21-CC66-4AB7-8B25-D78C682D7EC3}"/>
                </a:ext>
              </a:extLst>
            </p:cNvPr>
            <p:cNvSpPr/>
            <p:nvPr/>
          </p:nvSpPr>
          <p:spPr>
            <a:xfrm>
              <a:off x="11176000" y="1959429"/>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Rectangle 319">
              <a:extLst>
                <a:ext uri="{FF2B5EF4-FFF2-40B4-BE49-F238E27FC236}">
                  <a16:creationId xmlns:a16="http://schemas.microsoft.com/office/drawing/2014/main" id="{034DAFA8-58E9-4405-90EA-73D8BBBA33FB}"/>
                </a:ext>
              </a:extLst>
            </p:cNvPr>
            <p:cNvSpPr/>
            <p:nvPr/>
          </p:nvSpPr>
          <p:spPr>
            <a:xfrm>
              <a:off x="812800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Rectangle 320">
              <a:extLst>
                <a:ext uri="{FF2B5EF4-FFF2-40B4-BE49-F238E27FC236}">
                  <a16:creationId xmlns:a16="http://schemas.microsoft.com/office/drawing/2014/main" id="{51DC79D5-1D87-480C-8AAC-979A7434B146}"/>
                </a:ext>
              </a:extLst>
            </p:cNvPr>
            <p:cNvSpPr/>
            <p:nvPr/>
          </p:nvSpPr>
          <p:spPr>
            <a:xfrm>
              <a:off x="914400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Rectangle 321">
              <a:extLst>
                <a:ext uri="{FF2B5EF4-FFF2-40B4-BE49-F238E27FC236}">
                  <a16:creationId xmlns:a16="http://schemas.microsoft.com/office/drawing/2014/main" id="{563CE7F2-41FD-47EB-87BE-04C694C89806}"/>
                </a:ext>
              </a:extLst>
            </p:cNvPr>
            <p:cNvSpPr/>
            <p:nvPr/>
          </p:nvSpPr>
          <p:spPr>
            <a:xfrm>
              <a:off x="1016000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Rectangle 322">
              <a:extLst>
                <a:ext uri="{FF2B5EF4-FFF2-40B4-BE49-F238E27FC236}">
                  <a16:creationId xmlns:a16="http://schemas.microsoft.com/office/drawing/2014/main" id="{EE7046B0-6351-46E8-B755-DEAF92AA6CCD}"/>
                </a:ext>
              </a:extLst>
            </p:cNvPr>
            <p:cNvSpPr/>
            <p:nvPr/>
          </p:nvSpPr>
          <p:spPr>
            <a:xfrm>
              <a:off x="11176000" y="2939143"/>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Rectangle 323">
              <a:extLst>
                <a:ext uri="{FF2B5EF4-FFF2-40B4-BE49-F238E27FC236}">
                  <a16:creationId xmlns:a16="http://schemas.microsoft.com/office/drawing/2014/main" id="{55772661-EF6C-49D9-8F28-C703DBB1E9AA}"/>
                </a:ext>
              </a:extLst>
            </p:cNvPr>
            <p:cNvSpPr/>
            <p:nvPr/>
          </p:nvSpPr>
          <p:spPr>
            <a:xfrm>
              <a:off x="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Rectangle 324">
              <a:extLst>
                <a:ext uri="{FF2B5EF4-FFF2-40B4-BE49-F238E27FC236}">
                  <a16:creationId xmlns:a16="http://schemas.microsoft.com/office/drawing/2014/main" id="{EB66DF04-45CF-432F-981F-7E5B4B689D89}"/>
                </a:ext>
              </a:extLst>
            </p:cNvPr>
            <p:cNvSpPr/>
            <p:nvPr/>
          </p:nvSpPr>
          <p:spPr>
            <a:xfrm>
              <a:off x="101600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Rectangle 325">
              <a:extLst>
                <a:ext uri="{FF2B5EF4-FFF2-40B4-BE49-F238E27FC236}">
                  <a16:creationId xmlns:a16="http://schemas.microsoft.com/office/drawing/2014/main" id="{9AB337A1-880E-4412-91BF-90F39A82D807}"/>
                </a:ext>
              </a:extLst>
            </p:cNvPr>
            <p:cNvSpPr/>
            <p:nvPr/>
          </p:nvSpPr>
          <p:spPr>
            <a:xfrm>
              <a:off x="203200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Rectangle 326">
              <a:extLst>
                <a:ext uri="{FF2B5EF4-FFF2-40B4-BE49-F238E27FC236}">
                  <a16:creationId xmlns:a16="http://schemas.microsoft.com/office/drawing/2014/main" id="{6BEF4902-17A3-428A-B00D-1F878854DDDB}"/>
                </a:ext>
              </a:extLst>
            </p:cNvPr>
            <p:cNvSpPr/>
            <p:nvPr/>
          </p:nvSpPr>
          <p:spPr>
            <a:xfrm>
              <a:off x="304800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Rectangle 327">
              <a:extLst>
                <a:ext uri="{FF2B5EF4-FFF2-40B4-BE49-F238E27FC236}">
                  <a16:creationId xmlns:a16="http://schemas.microsoft.com/office/drawing/2014/main" id="{37F9A1C0-5050-4768-B21B-218B709DF4F3}"/>
                </a:ext>
              </a:extLst>
            </p:cNvPr>
            <p:cNvSpPr/>
            <p:nvPr/>
          </p:nvSpPr>
          <p:spPr>
            <a:xfrm>
              <a:off x="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Rectangle 328">
              <a:extLst>
                <a:ext uri="{FF2B5EF4-FFF2-40B4-BE49-F238E27FC236}">
                  <a16:creationId xmlns:a16="http://schemas.microsoft.com/office/drawing/2014/main" id="{42426E5C-EF51-468B-840A-2430FEE3BF38}"/>
                </a:ext>
              </a:extLst>
            </p:cNvPr>
            <p:cNvSpPr/>
            <p:nvPr/>
          </p:nvSpPr>
          <p:spPr>
            <a:xfrm>
              <a:off x="101600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Rectangle 329">
              <a:extLst>
                <a:ext uri="{FF2B5EF4-FFF2-40B4-BE49-F238E27FC236}">
                  <a16:creationId xmlns:a16="http://schemas.microsoft.com/office/drawing/2014/main" id="{054A2F3F-C40F-4D7F-97F7-D37EA8817A23}"/>
                </a:ext>
              </a:extLst>
            </p:cNvPr>
            <p:cNvSpPr/>
            <p:nvPr/>
          </p:nvSpPr>
          <p:spPr>
            <a:xfrm>
              <a:off x="203200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Rectangle 330">
              <a:extLst>
                <a:ext uri="{FF2B5EF4-FFF2-40B4-BE49-F238E27FC236}">
                  <a16:creationId xmlns:a16="http://schemas.microsoft.com/office/drawing/2014/main" id="{8A0DFAAC-90C5-41C1-A497-8261DDF72CF7}"/>
                </a:ext>
              </a:extLst>
            </p:cNvPr>
            <p:cNvSpPr/>
            <p:nvPr/>
          </p:nvSpPr>
          <p:spPr>
            <a:xfrm>
              <a:off x="304800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Rectangle 331">
              <a:extLst>
                <a:ext uri="{FF2B5EF4-FFF2-40B4-BE49-F238E27FC236}">
                  <a16:creationId xmlns:a16="http://schemas.microsoft.com/office/drawing/2014/main" id="{9CF8DD72-D24A-4962-8F45-A3D47D534923}"/>
                </a:ext>
              </a:extLst>
            </p:cNvPr>
            <p:cNvSpPr/>
            <p:nvPr/>
          </p:nvSpPr>
          <p:spPr>
            <a:xfrm>
              <a:off x="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Rectangle 332">
              <a:extLst>
                <a:ext uri="{FF2B5EF4-FFF2-40B4-BE49-F238E27FC236}">
                  <a16:creationId xmlns:a16="http://schemas.microsoft.com/office/drawing/2014/main" id="{9CF3807B-2704-450C-AAFD-89AFF3038726}"/>
                </a:ext>
              </a:extLst>
            </p:cNvPr>
            <p:cNvSpPr/>
            <p:nvPr/>
          </p:nvSpPr>
          <p:spPr>
            <a:xfrm>
              <a:off x="101600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Rectangle 333">
              <a:extLst>
                <a:ext uri="{FF2B5EF4-FFF2-40B4-BE49-F238E27FC236}">
                  <a16:creationId xmlns:a16="http://schemas.microsoft.com/office/drawing/2014/main" id="{81B4CDA4-0F8A-4447-AA68-4C1226282A95}"/>
                </a:ext>
              </a:extLst>
            </p:cNvPr>
            <p:cNvSpPr/>
            <p:nvPr/>
          </p:nvSpPr>
          <p:spPr>
            <a:xfrm>
              <a:off x="203200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Rectangle 334">
              <a:extLst>
                <a:ext uri="{FF2B5EF4-FFF2-40B4-BE49-F238E27FC236}">
                  <a16:creationId xmlns:a16="http://schemas.microsoft.com/office/drawing/2014/main" id="{5D9FFF5B-9ACC-40E2-9EED-D5C12CCFC0A8}"/>
                </a:ext>
              </a:extLst>
            </p:cNvPr>
            <p:cNvSpPr/>
            <p:nvPr/>
          </p:nvSpPr>
          <p:spPr>
            <a:xfrm>
              <a:off x="304800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Rectangle 335">
              <a:extLst>
                <a:ext uri="{FF2B5EF4-FFF2-40B4-BE49-F238E27FC236}">
                  <a16:creationId xmlns:a16="http://schemas.microsoft.com/office/drawing/2014/main" id="{9CCE7D4F-B50A-44C5-8B78-FB6B469CB3BD}"/>
                </a:ext>
              </a:extLst>
            </p:cNvPr>
            <p:cNvSpPr/>
            <p:nvPr/>
          </p:nvSpPr>
          <p:spPr>
            <a:xfrm>
              <a:off x="406400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Rectangle 336">
              <a:extLst>
                <a:ext uri="{FF2B5EF4-FFF2-40B4-BE49-F238E27FC236}">
                  <a16:creationId xmlns:a16="http://schemas.microsoft.com/office/drawing/2014/main" id="{E0C493AA-266C-4EDD-ABAD-79CA23DA1A1A}"/>
                </a:ext>
              </a:extLst>
            </p:cNvPr>
            <p:cNvSpPr/>
            <p:nvPr/>
          </p:nvSpPr>
          <p:spPr>
            <a:xfrm>
              <a:off x="508000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Rectangle 337">
              <a:extLst>
                <a:ext uri="{FF2B5EF4-FFF2-40B4-BE49-F238E27FC236}">
                  <a16:creationId xmlns:a16="http://schemas.microsoft.com/office/drawing/2014/main" id="{2F8EF391-0E3C-42DC-BBEE-F119AC4E81DE}"/>
                </a:ext>
              </a:extLst>
            </p:cNvPr>
            <p:cNvSpPr/>
            <p:nvPr/>
          </p:nvSpPr>
          <p:spPr>
            <a:xfrm>
              <a:off x="609600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Rectangle 338">
              <a:extLst>
                <a:ext uri="{FF2B5EF4-FFF2-40B4-BE49-F238E27FC236}">
                  <a16:creationId xmlns:a16="http://schemas.microsoft.com/office/drawing/2014/main" id="{8AD96A96-3BED-4AF7-BF2C-8C4148258D58}"/>
                </a:ext>
              </a:extLst>
            </p:cNvPr>
            <p:cNvSpPr/>
            <p:nvPr/>
          </p:nvSpPr>
          <p:spPr>
            <a:xfrm>
              <a:off x="711200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Rectangle 339">
              <a:extLst>
                <a:ext uri="{FF2B5EF4-FFF2-40B4-BE49-F238E27FC236}">
                  <a16:creationId xmlns:a16="http://schemas.microsoft.com/office/drawing/2014/main" id="{094DA3AB-2A0A-4A8B-AC6A-DB14F22512C6}"/>
                </a:ext>
              </a:extLst>
            </p:cNvPr>
            <p:cNvSpPr/>
            <p:nvPr/>
          </p:nvSpPr>
          <p:spPr>
            <a:xfrm>
              <a:off x="406400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Rectangle 340">
              <a:extLst>
                <a:ext uri="{FF2B5EF4-FFF2-40B4-BE49-F238E27FC236}">
                  <a16:creationId xmlns:a16="http://schemas.microsoft.com/office/drawing/2014/main" id="{07579A58-3D0F-4BEA-A58F-BAA669259305}"/>
                </a:ext>
              </a:extLst>
            </p:cNvPr>
            <p:cNvSpPr/>
            <p:nvPr/>
          </p:nvSpPr>
          <p:spPr>
            <a:xfrm>
              <a:off x="508000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Rectangle 341">
              <a:extLst>
                <a:ext uri="{FF2B5EF4-FFF2-40B4-BE49-F238E27FC236}">
                  <a16:creationId xmlns:a16="http://schemas.microsoft.com/office/drawing/2014/main" id="{C461B54D-1E22-4AD0-9671-BEEBF6447E6E}"/>
                </a:ext>
              </a:extLst>
            </p:cNvPr>
            <p:cNvSpPr/>
            <p:nvPr/>
          </p:nvSpPr>
          <p:spPr>
            <a:xfrm>
              <a:off x="609600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Rectangle 342">
              <a:extLst>
                <a:ext uri="{FF2B5EF4-FFF2-40B4-BE49-F238E27FC236}">
                  <a16:creationId xmlns:a16="http://schemas.microsoft.com/office/drawing/2014/main" id="{414C76CE-D9DB-4D81-B454-6431A13978BE}"/>
                </a:ext>
              </a:extLst>
            </p:cNvPr>
            <p:cNvSpPr/>
            <p:nvPr/>
          </p:nvSpPr>
          <p:spPr>
            <a:xfrm>
              <a:off x="711200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Rectangle 343">
              <a:extLst>
                <a:ext uri="{FF2B5EF4-FFF2-40B4-BE49-F238E27FC236}">
                  <a16:creationId xmlns:a16="http://schemas.microsoft.com/office/drawing/2014/main" id="{C4501455-E84D-4E21-ADB7-C52DEA1B3CB5}"/>
                </a:ext>
              </a:extLst>
            </p:cNvPr>
            <p:cNvSpPr/>
            <p:nvPr/>
          </p:nvSpPr>
          <p:spPr>
            <a:xfrm>
              <a:off x="406400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Rectangle 344">
              <a:extLst>
                <a:ext uri="{FF2B5EF4-FFF2-40B4-BE49-F238E27FC236}">
                  <a16:creationId xmlns:a16="http://schemas.microsoft.com/office/drawing/2014/main" id="{29BD4229-860E-429E-8A61-54F2F32FF0CC}"/>
                </a:ext>
              </a:extLst>
            </p:cNvPr>
            <p:cNvSpPr/>
            <p:nvPr/>
          </p:nvSpPr>
          <p:spPr>
            <a:xfrm>
              <a:off x="508000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6" name="Rectangle 345">
              <a:extLst>
                <a:ext uri="{FF2B5EF4-FFF2-40B4-BE49-F238E27FC236}">
                  <a16:creationId xmlns:a16="http://schemas.microsoft.com/office/drawing/2014/main" id="{AA80E9E7-923A-42F4-A901-F58BF7E09ADF}"/>
                </a:ext>
              </a:extLst>
            </p:cNvPr>
            <p:cNvSpPr/>
            <p:nvPr/>
          </p:nvSpPr>
          <p:spPr>
            <a:xfrm>
              <a:off x="609600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Rectangle 346">
              <a:extLst>
                <a:ext uri="{FF2B5EF4-FFF2-40B4-BE49-F238E27FC236}">
                  <a16:creationId xmlns:a16="http://schemas.microsoft.com/office/drawing/2014/main" id="{C9B134CC-2533-4F56-AF04-F96E47779CAE}"/>
                </a:ext>
              </a:extLst>
            </p:cNvPr>
            <p:cNvSpPr/>
            <p:nvPr/>
          </p:nvSpPr>
          <p:spPr>
            <a:xfrm>
              <a:off x="711200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8" name="Rectangle 347">
              <a:extLst>
                <a:ext uri="{FF2B5EF4-FFF2-40B4-BE49-F238E27FC236}">
                  <a16:creationId xmlns:a16="http://schemas.microsoft.com/office/drawing/2014/main" id="{94733B9F-1692-46AA-BB96-941E237D2ACA}"/>
                </a:ext>
              </a:extLst>
            </p:cNvPr>
            <p:cNvSpPr/>
            <p:nvPr/>
          </p:nvSpPr>
          <p:spPr>
            <a:xfrm>
              <a:off x="812800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Rectangle 348">
              <a:extLst>
                <a:ext uri="{FF2B5EF4-FFF2-40B4-BE49-F238E27FC236}">
                  <a16:creationId xmlns:a16="http://schemas.microsoft.com/office/drawing/2014/main" id="{7EE4D943-7E47-4857-9FD1-3B9C43291CEB}"/>
                </a:ext>
              </a:extLst>
            </p:cNvPr>
            <p:cNvSpPr/>
            <p:nvPr/>
          </p:nvSpPr>
          <p:spPr>
            <a:xfrm>
              <a:off x="914400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Rectangle 349">
              <a:extLst>
                <a:ext uri="{FF2B5EF4-FFF2-40B4-BE49-F238E27FC236}">
                  <a16:creationId xmlns:a16="http://schemas.microsoft.com/office/drawing/2014/main" id="{A12FAAEF-BDD2-4E64-AAF6-B978E64B509A}"/>
                </a:ext>
              </a:extLst>
            </p:cNvPr>
            <p:cNvSpPr/>
            <p:nvPr/>
          </p:nvSpPr>
          <p:spPr>
            <a:xfrm>
              <a:off x="1016000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Rectangle 350">
              <a:extLst>
                <a:ext uri="{FF2B5EF4-FFF2-40B4-BE49-F238E27FC236}">
                  <a16:creationId xmlns:a16="http://schemas.microsoft.com/office/drawing/2014/main" id="{2B4506D3-B678-4E7F-8D34-8B362EBA4AE5}"/>
                </a:ext>
              </a:extLst>
            </p:cNvPr>
            <p:cNvSpPr/>
            <p:nvPr/>
          </p:nvSpPr>
          <p:spPr>
            <a:xfrm>
              <a:off x="11176000" y="3918857"/>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Rectangle 351">
              <a:extLst>
                <a:ext uri="{FF2B5EF4-FFF2-40B4-BE49-F238E27FC236}">
                  <a16:creationId xmlns:a16="http://schemas.microsoft.com/office/drawing/2014/main" id="{FF303C43-D2F1-4BEE-BD3A-8181E10F818A}"/>
                </a:ext>
              </a:extLst>
            </p:cNvPr>
            <p:cNvSpPr/>
            <p:nvPr/>
          </p:nvSpPr>
          <p:spPr>
            <a:xfrm>
              <a:off x="812800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Rectangle 352">
              <a:extLst>
                <a:ext uri="{FF2B5EF4-FFF2-40B4-BE49-F238E27FC236}">
                  <a16:creationId xmlns:a16="http://schemas.microsoft.com/office/drawing/2014/main" id="{FB5B8970-C9AB-40FF-91A0-50600D60824C}"/>
                </a:ext>
              </a:extLst>
            </p:cNvPr>
            <p:cNvSpPr/>
            <p:nvPr/>
          </p:nvSpPr>
          <p:spPr>
            <a:xfrm>
              <a:off x="914400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Rectangle 353">
              <a:extLst>
                <a:ext uri="{FF2B5EF4-FFF2-40B4-BE49-F238E27FC236}">
                  <a16:creationId xmlns:a16="http://schemas.microsoft.com/office/drawing/2014/main" id="{150CB251-804F-4B82-9D1E-706998118065}"/>
                </a:ext>
              </a:extLst>
            </p:cNvPr>
            <p:cNvSpPr/>
            <p:nvPr/>
          </p:nvSpPr>
          <p:spPr>
            <a:xfrm>
              <a:off x="1016000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Rectangle 354">
              <a:extLst>
                <a:ext uri="{FF2B5EF4-FFF2-40B4-BE49-F238E27FC236}">
                  <a16:creationId xmlns:a16="http://schemas.microsoft.com/office/drawing/2014/main" id="{D8A426CE-8163-42C8-8F65-6F0DC40953BA}"/>
                </a:ext>
              </a:extLst>
            </p:cNvPr>
            <p:cNvSpPr/>
            <p:nvPr/>
          </p:nvSpPr>
          <p:spPr>
            <a:xfrm>
              <a:off x="11176000" y="4898571"/>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Rectangle 355">
              <a:extLst>
                <a:ext uri="{FF2B5EF4-FFF2-40B4-BE49-F238E27FC236}">
                  <a16:creationId xmlns:a16="http://schemas.microsoft.com/office/drawing/2014/main" id="{50EF293A-60DB-42F8-9FC7-C72D85A37330}"/>
                </a:ext>
              </a:extLst>
            </p:cNvPr>
            <p:cNvSpPr/>
            <p:nvPr/>
          </p:nvSpPr>
          <p:spPr>
            <a:xfrm>
              <a:off x="812800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Rectangle 356">
              <a:extLst>
                <a:ext uri="{FF2B5EF4-FFF2-40B4-BE49-F238E27FC236}">
                  <a16:creationId xmlns:a16="http://schemas.microsoft.com/office/drawing/2014/main" id="{00ED6F8D-F46C-4615-8E54-EAC85B7FE9A6}"/>
                </a:ext>
              </a:extLst>
            </p:cNvPr>
            <p:cNvSpPr/>
            <p:nvPr/>
          </p:nvSpPr>
          <p:spPr>
            <a:xfrm>
              <a:off x="914400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Rectangle 357">
              <a:extLst>
                <a:ext uri="{FF2B5EF4-FFF2-40B4-BE49-F238E27FC236}">
                  <a16:creationId xmlns:a16="http://schemas.microsoft.com/office/drawing/2014/main" id="{08919163-DAD5-47A0-BB20-926249BD1E8D}"/>
                </a:ext>
              </a:extLst>
            </p:cNvPr>
            <p:cNvSpPr/>
            <p:nvPr/>
          </p:nvSpPr>
          <p:spPr>
            <a:xfrm>
              <a:off x="1016000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Rectangle 358">
              <a:extLst>
                <a:ext uri="{FF2B5EF4-FFF2-40B4-BE49-F238E27FC236}">
                  <a16:creationId xmlns:a16="http://schemas.microsoft.com/office/drawing/2014/main" id="{C5EE04AF-12DE-4A6F-82DE-9B74F0CD9640}"/>
                </a:ext>
              </a:extLst>
            </p:cNvPr>
            <p:cNvSpPr/>
            <p:nvPr/>
          </p:nvSpPr>
          <p:spPr>
            <a:xfrm>
              <a:off x="11176000" y="5878286"/>
              <a:ext cx="1016000" cy="979714"/>
            </a:xfrm>
            <a:prstGeom prst="rect">
              <a:avLst/>
            </a:prstGeom>
            <a:gradFill flip="none" rotWithShape="1">
              <a:gsLst>
                <a:gs pos="0">
                  <a:schemeClr val="bg1">
                    <a:alpha val="10000"/>
                  </a:schemeClr>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055058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EC48768C22DA64090DDEC9E54CC1132" ma:contentTypeVersion="2" ma:contentTypeDescription="Create a new document." ma:contentTypeScope="" ma:versionID="8adb630d339746782f2e36f52ffdd507">
  <xsd:schema xmlns:xsd="http://www.w3.org/2001/XMLSchema" xmlns:xs="http://www.w3.org/2001/XMLSchema" xmlns:p="http://schemas.microsoft.com/office/2006/metadata/properties" xmlns:ns3="ad69d2e1-d04c-46fe-9b02-c18e13c87630" targetNamespace="http://schemas.microsoft.com/office/2006/metadata/properties" ma:root="true" ma:fieldsID="a05466f3338dbc1274ddc9a842db3f1b" ns3:_="">
    <xsd:import namespace="ad69d2e1-d04c-46fe-9b02-c18e13c87630"/>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69d2e1-d04c-46fe-9b02-c18e13c8763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59606E-124B-4099-970B-83AB0F162437}">
  <ds:schemaRefs>
    <ds:schemaRef ds:uri="http://schemas.microsoft.com/office/2006/documentManagement/types"/>
    <ds:schemaRef ds:uri="http://purl.org/dc/elements/1.1/"/>
    <ds:schemaRef ds:uri="http://schemas.microsoft.com/office/2006/metadata/properties"/>
    <ds:schemaRef ds:uri="ad69d2e1-d04c-46fe-9b02-c18e13c87630"/>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855592FA-B79A-42E4-80E5-A2F8998B1A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69d2e1-d04c-46fe-9b02-c18e13c876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2A54E7A-C4A9-4764-950A-C63BFD37F2F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2094</TotalTime>
  <Words>216</Words>
  <Application>Microsoft Office PowerPoint</Application>
  <PresentationFormat>Widescreen</PresentationFormat>
  <Paragraphs>71</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Cavolini</vt:lpstr>
      <vt:lpstr>Montserrat</vt:lpstr>
      <vt:lpstr>Montserrat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 Allen</dc:creator>
  <cp:lastModifiedBy>Joe Allen</cp:lastModifiedBy>
  <cp:revision>100</cp:revision>
  <dcterms:created xsi:type="dcterms:W3CDTF">2019-11-13T18:59:00Z</dcterms:created>
  <dcterms:modified xsi:type="dcterms:W3CDTF">2019-12-18T15:11:46Z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0x0101007EC48768C22DA64090DDEC9E54CC1132</vt:lpwstr>
  </property>
</Properties>
</file>